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426" r:id="rId2"/>
    <p:sldId id="783" r:id="rId3"/>
    <p:sldId id="782" r:id="rId4"/>
    <p:sldId id="873" r:id="rId5"/>
    <p:sldId id="1276" r:id="rId6"/>
    <p:sldId id="949" r:id="rId7"/>
    <p:sldId id="727" r:id="rId8"/>
    <p:sldId id="1251" r:id="rId9"/>
    <p:sldId id="728" r:id="rId10"/>
    <p:sldId id="1277" r:id="rId11"/>
    <p:sldId id="1278" r:id="rId12"/>
    <p:sldId id="1250" r:id="rId13"/>
    <p:sldId id="1254" r:id="rId14"/>
    <p:sldId id="1275" r:id="rId15"/>
    <p:sldId id="1249" r:id="rId16"/>
    <p:sldId id="1253" r:id="rId17"/>
    <p:sldId id="1256" r:id="rId18"/>
    <p:sldId id="1262" r:id="rId19"/>
    <p:sldId id="1260" r:id="rId20"/>
    <p:sldId id="1263" r:id="rId21"/>
    <p:sldId id="1261" r:id="rId22"/>
    <p:sldId id="1264" r:id="rId23"/>
    <p:sldId id="944" r:id="rId24"/>
    <p:sldId id="874" r:id="rId25"/>
    <p:sldId id="1271" r:id="rId26"/>
    <p:sldId id="1272" r:id="rId27"/>
    <p:sldId id="940" r:id="rId28"/>
    <p:sldId id="1268" r:id="rId29"/>
    <p:sldId id="875" r:id="rId30"/>
    <p:sldId id="1269" r:id="rId31"/>
    <p:sldId id="1270" r:id="rId32"/>
    <p:sldId id="780" r:id="rId33"/>
    <p:sldId id="1152" r:id="rId34"/>
    <p:sldId id="1266" r:id="rId35"/>
    <p:sldId id="797" r:id="rId36"/>
    <p:sldId id="764" r:id="rId37"/>
    <p:sldId id="1281" r:id="rId38"/>
    <p:sldId id="1282" r:id="rId39"/>
    <p:sldId id="1283" r:id="rId40"/>
    <p:sldId id="759" r:id="rId41"/>
    <p:sldId id="772" r:id="rId42"/>
    <p:sldId id="778" r:id="rId43"/>
    <p:sldId id="878" r:id="rId44"/>
    <p:sldId id="879" r:id="rId45"/>
    <p:sldId id="941" r:id="rId46"/>
    <p:sldId id="745" r:id="rId47"/>
    <p:sldId id="746" r:id="rId48"/>
    <p:sldId id="737" r:id="rId49"/>
    <p:sldId id="871" r:id="rId50"/>
    <p:sldId id="864" r:id="rId51"/>
    <p:sldId id="928" r:id="rId52"/>
    <p:sldId id="882" r:id="rId53"/>
    <p:sldId id="938" r:id="rId54"/>
    <p:sldId id="914" r:id="rId55"/>
    <p:sldId id="889" r:id="rId56"/>
    <p:sldId id="890" r:id="rId57"/>
    <p:sldId id="892" r:id="rId58"/>
    <p:sldId id="893" r:id="rId59"/>
    <p:sldId id="936" r:id="rId60"/>
    <p:sldId id="899" r:id="rId61"/>
    <p:sldId id="903" r:id="rId62"/>
    <p:sldId id="904" r:id="rId63"/>
    <p:sldId id="905" r:id="rId64"/>
    <p:sldId id="906" r:id="rId65"/>
    <p:sldId id="907" r:id="rId66"/>
    <p:sldId id="908" r:id="rId67"/>
    <p:sldId id="909" r:id="rId68"/>
    <p:sldId id="910" r:id="rId69"/>
    <p:sldId id="911" r:id="rId70"/>
    <p:sldId id="912" r:id="rId71"/>
    <p:sldId id="937" r:id="rId72"/>
    <p:sldId id="927" r:id="rId73"/>
    <p:sldId id="939" r:id="rId74"/>
    <p:sldId id="924" r:id="rId75"/>
    <p:sldId id="948" r:id="rId76"/>
    <p:sldId id="856" r:id="rId7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783"/>
            <p14:sldId id="782"/>
            <p14:sldId id="873"/>
            <p14:sldId id="1276"/>
            <p14:sldId id="949"/>
            <p14:sldId id="727"/>
            <p14:sldId id="1251"/>
            <p14:sldId id="728"/>
            <p14:sldId id="1277"/>
            <p14:sldId id="1278"/>
            <p14:sldId id="1250"/>
            <p14:sldId id="1254"/>
            <p14:sldId id="1275"/>
            <p14:sldId id="1249"/>
            <p14:sldId id="1253"/>
            <p14:sldId id="1256"/>
            <p14:sldId id="1262"/>
            <p14:sldId id="1260"/>
            <p14:sldId id="1263"/>
            <p14:sldId id="1261"/>
            <p14:sldId id="1264"/>
            <p14:sldId id="944"/>
            <p14:sldId id="874"/>
            <p14:sldId id="1271"/>
            <p14:sldId id="1272"/>
            <p14:sldId id="940"/>
            <p14:sldId id="1268"/>
            <p14:sldId id="875"/>
            <p14:sldId id="1269"/>
            <p14:sldId id="1270"/>
            <p14:sldId id="780"/>
            <p14:sldId id="1152"/>
            <p14:sldId id="1266"/>
            <p14:sldId id="797"/>
            <p14:sldId id="764"/>
            <p14:sldId id="1281"/>
            <p14:sldId id="1282"/>
            <p14:sldId id="1283"/>
            <p14:sldId id="759"/>
            <p14:sldId id="772"/>
            <p14:sldId id="778"/>
            <p14:sldId id="878"/>
            <p14:sldId id="879"/>
            <p14:sldId id="941"/>
            <p14:sldId id="745"/>
            <p14:sldId id="746"/>
            <p14:sldId id="737"/>
            <p14:sldId id="871"/>
            <p14:sldId id="864"/>
            <p14:sldId id="928"/>
            <p14:sldId id="882"/>
            <p14:sldId id="938"/>
            <p14:sldId id="914"/>
            <p14:sldId id="889"/>
            <p14:sldId id="890"/>
            <p14:sldId id="892"/>
            <p14:sldId id="893"/>
            <p14:sldId id="936"/>
            <p14:sldId id="899"/>
            <p14:sldId id="903"/>
            <p14:sldId id="904"/>
            <p14:sldId id="905"/>
            <p14:sldId id="906"/>
            <p14:sldId id="907"/>
            <p14:sldId id="908"/>
            <p14:sldId id="909"/>
            <p14:sldId id="910"/>
            <p14:sldId id="911"/>
            <p14:sldId id="912"/>
            <p14:sldId id="937"/>
            <p14:sldId id="927"/>
            <p14:sldId id="939"/>
            <p14:sldId id="924"/>
            <p14:sldId id="948"/>
            <p14:sldId id="856"/>
          </p14:sldIdLst>
        </p14:section>
        <p14:section name="backup" id="{38F0F3F0-7FC8-4996-885D-D15301306022}">
          <p14:sldIdLst/>
        </p14:section>
      </p14:sectionLst>
    </p:ext>
    <p:ext uri="{EFAFB233-063F-42B5-8137-9DF3F51BA10A}">
      <p15:sldGuideLst xmlns:p15="http://schemas.microsoft.com/office/powerpoint/2012/main">
        <p15:guide id="1" orient="horz" pos="2137"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70" autoAdjust="0"/>
    <p:restoredTop sz="91192" autoAdjust="0"/>
  </p:normalViewPr>
  <p:slideViewPr>
    <p:cSldViewPr snapToGrid="0">
      <p:cViewPr>
        <p:scale>
          <a:sx n="136" d="100"/>
          <a:sy n="136" d="100"/>
        </p:scale>
        <p:origin x="1680" y="294"/>
      </p:cViewPr>
      <p:guideLst>
        <p:guide orient="horz" pos="2137"/>
        <p:guide pos="2880"/>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noFill/>
              <a:ln>
                <a:noFill/>
              </a:ln>
              <a:effectLst/>
              <a:sp3d/>
            </c:spPr>
            <c:extLst>
              <c:ext xmlns:c16="http://schemas.microsoft.com/office/drawing/2014/chart" uri="{C3380CC4-5D6E-409C-BE32-E72D297353CC}">
                <c16:uniqueId val="{00000001-C0F8-463D-AE2A-4F7A10AA7301}"/>
              </c:ext>
            </c:extLst>
          </c:dPt>
          <c:dPt>
            <c:idx val="1"/>
            <c:bubble3D val="0"/>
            <c:explosion val="7"/>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p3d/>
            </c:spPr>
            <c:extLst>
              <c:ext xmlns:c16="http://schemas.microsoft.com/office/drawing/2014/chart" uri="{C3380CC4-5D6E-409C-BE32-E72D297353CC}">
                <c16:uniqueId val="{00000003-C0F8-463D-AE2A-4F7A10AA7301}"/>
              </c:ext>
            </c:extLst>
          </c:dPt>
          <c:dPt>
            <c:idx val="2"/>
            <c:bubble3D val="0"/>
            <c:explosion val="7"/>
            <c:spPr>
              <a:noFill/>
              <a:ln>
                <a:noFill/>
              </a:ln>
              <a:effectLst/>
              <a:sp3d/>
            </c:spPr>
            <c:extLst>
              <c:ext xmlns:c16="http://schemas.microsoft.com/office/drawing/2014/chart" uri="{C3380CC4-5D6E-409C-BE32-E72D297353CC}">
                <c16:uniqueId val="{00000005-C0F8-463D-AE2A-4F7A10AA7301}"/>
              </c:ext>
            </c:extLst>
          </c:dPt>
          <c:dLbls>
            <c:dLbl>
              <c:idx val="0"/>
              <c:layout>
                <c:manualLayout>
                  <c:x val="-1.3888888888888888E-2"/>
                  <c:y val="0.27930997580326278"/>
                </c:manualLayout>
              </c:layout>
              <c:spPr>
                <a:noFill/>
                <a:ln w="9525" cap="flat" cmpd="sng" algn="ctr">
                  <a:noFill/>
                  <a:prstDash val="solid"/>
                  <a:round/>
                  <a:headEnd type="none" w="med" len="med"/>
                  <a:tailEnd type="none" w="med" len="med"/>
                  <a:extLst>
                    <a:ext uri="{C807C97D-BFC1-408E-A445-0C87EB9F89A2}">
                      <ask:lineSketchStyleProps xmlns="" xmlns:r="http://schemas.openxmlformats.org/officeDocument/2006/relationships" xmlns:c16r2="http://schemas.microsoft.com/office/drawing/2015/06/chart"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bg1"/>
                      </a:solidFill>
                      <a:latin typeface="+mn-lt"/>
                      <a:ea typeface="+mn-ea"/>
                      <a:cs typeface="+mn-cs"/>
                    </a:defRPr>
                  </a:pPr>
                  <a:endParaRPr lang="zh-TW"/>
                </a:p>
              </c:txPr>
              <c:dLblPos val="bestFit"/>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9571"/>
                        <a:gd name="adj2" fmla="val -175696"/>
                      </a:avLst>
                    </a:prstGeom>
                    <a:noFill/>
                    <a:ln>
                      <a:noFill/>
                    </a:ln>
                  </c15:spPr>
                </c:ext>
                <c:ext xmlns:c16="http://schemas.microsoft.com/office/drawing/2014/chart" uri="{C3380CC4-5D6E-409C-BE32-E72D297353CC}">
                  <c16:uniqueId val="{00000001-C0F8-463D-AE2A-4F7A10AA7301}"/>
                </c:ext>
              </c:extLst>
            </c:dLbl>
            <c:dLbl>
              <c:idx val="2"/>
              <c:spPr>
                <a:noFill/>
                <a:ln>
                  <a:no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bg1"/>
                      </a:solidFill>
                      <a:latin typeface="+mn-lt"/>
                      <a:ea typeface="+mn-ea"/>
                      <a:cs typeface="+mn-cs"/>
                    </a:defRPr>
                  </a:pPr>
                  <a:endParaRPr lang="zh-TW"/>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5-C0F8-463D-AE2A-4F7A10AA7301}"/>
                </c:ext>
              </c:extLst>
            </c:dLbl>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tx1"/>
                    </a:solidFill>
                    <a:latin typeface="+mn-lt"/>
                    <a:ea typeface="+mn-ea"/>
                    <a:cs typeface="+mn-cs"/>
                  </a:defRPr>
                </a:pPr>
                <a:endParaRPr lang="zh-TW"/>
              </a:p>
            </c:txPr>
            <c:dLblPos val="outEnd"/>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工作表1!$A$1:$A$3</c:f>
              <c:strCache>
                <c:ptCount val="3"/>
                <c:pt idx="0">
                  <c:v>0 TM </c:v>
                </c:pt>
                <c:pt idx="1">
                  <c:v>1 TM </c:v>
                </c:pt>
                <c:pt idx="2">
                  <c:v>&gt;1 TM </c:v>
                </c:pt>
              </c:strCache>
            </c:strRef>
          </c:cat>
          <c:val>
            <c:numRef>
              <c:f>工作表1!$B$1:$B$3</c:f>
              <c:numCache>
                <c:formatCode>General</c:formatCode>
                <c:ptCount val="3"/>
                <c:pt idx="0">
                  <c:v>603757</c:v>
                </c:pt>
                <c:pt idx="1">
                  <c:v>269931</c:v>
                </c:pt>
                <c:pt idx="2">
                  <c:v>271815</c:v>
                </c:pt>
              </c:numCache>
            </c:numRef>
          </c:val>
          <c:extLst>
            <c:ext xmlns:c16="http://schemas.microsoft.com/office/drawing/2014/chart" uri="{C3380CC4-5D6E-409C-BE32-E72D297353CC}">
              <c16:uniqueId val="{00000006-C0F8-463D-AE2A-4F7A10AA7301}"/>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p3d/>
            </c:spPr>
            <c:extLst>
              <c:ext xmlns:c16="http://schemas.microsoft.com/office/drawing/2014/chart" uri="{C3380CC4-5D6E-409C-BE32-E72D297353CC}">
                <c16:uniqueId val="{00000001-D481-4E82-9202-22F5EFA920D0}"/>
              </c:ext>
            </c:extLst>
          </c:dPt>
          <c:dPt>
            <c:idx val="1"/>
            <c:bubble3D val="0"/>
            <c:explosion val="7"/>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p3d/>
            </c:spPr>
            <c:extLst>
              <c:ext xmlns:c16="http://schemas.microsoft.com/office/drawing/2014/chart" uri="{C3380CC4-5D6E-409C-BE32-E72D297353CC}">
                <c16:uniqueId val="{00000003-D481-4E82-9202-22F5EFA920D0}"/>
              </c:ext>
            </c:extLst>
          </c:dPt>
          <c:dPt>
            <c:idx val="2"/>
            <c:bubble3D val="0"/>
            <c:explosion val="7"/>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p3d/>
            </c:spPr>
            <c:extLst>
              <c:ext xmlns:c16="http://schemas.microsoft.com/office/drawing/2014/chart" uri="{C3380CC4-5D6E-409C-BE32-E72D297353CC}">
                <c16:uniqueId val="{00000005-D481-4E82-9202-22F5EFA920D0}"/>
              </c:ext>
            </c:extLst>
          </c:dPt>
          <c:dLbls>
            <c:dLbl>
              <c:idx val="0"/>
              <c:layout>
                <c:manualLayout>
                  <c:x val="-1.3888888888888888E-2"/>
                  <c:y val="0.27930997580326278"/>
                </c:manualLayout>
              </c:layout>
              <c:spPr>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 xmlns:r="http://schemas.openxmlformats.org/officeDocument/2006/relationships" xmlns:c16r2="http://schemas.microsoft.com/office/drawing/2015/06/chart"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tx1"/>
                      </a:solidFill>
                      <a:latin typeface="+mn-lt"/>
                      <a:ea typeface="+mn-ea"/>
                      <a:cs typeface="+mn-cs"/>
                    </a:defRPr>
                  </a:pPr>
                  <a:endParaRPr lang="zh-TW"/>
                </a:p>
              </c:txPr>
              <c:dLblPos val="bestFit"/>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9571"/>
                        <a:gd name="adj2" fmla="val -175696"/>
                      </a:avLst>
                    </a:prstGeom>
                    <a:noFill/>
                    <a:ln>
                      <a:noFill/>
                    </a:ln>
                  </c15:spPr>
                </c:ext>
                <c:ext xmlns:c16="http://schemas.microsoft.com/office/drawing/2014/chart" uri="{C3380CC4-5D6E-409C-BE32-E72D297353CC}">
                  <c16:uniqueId val="{00000001-D481-4E82-9202-22F5EFA920D0}"/>
                </c:ext>
              </c:extLst>
            </c:dLbl>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tx1"/>
                    </a:solidFill>
                    <a:latin typeface="+mn-lt"/>
                    <a:ea typeface="+mn-ea"/>
                    <a:cs typeface="+mn-cs"/>
                  </a:defRPr>
                </a:pPr>
                <a:endParaRPr lang="zh-TW"/>
              </a:p>
            </c:txPr>
            <c:dLblPos val="outEnd"/>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工作表1!$A$1:$A$3</c:f>
              <c:strCache>
                <c:ptCount val="3"/>
                <c:pt idx="0">
                  <c:v>0 TM </c:v>
                </c:pt>
                <c:pt idx="1">
                  <c:v>1 TM </c:v>
                </c:pt>
                <c:pt idx="2">
                  <c:v>&gt;1 TM </c:v>
                </c:pt>
              </c:strCache>
            </c:strRef>
          </c:cat>
          <c:val>
            <c:numRef>
              <c:f>工作表1!$B$1:$B$3</c:f>
              <c:numCache>
                <c:formatCode>General</c:formatCode>
                <c:ptCount val="3"/>
                <c:pt idx="0">
                  <c:v>603757</c:v>
                </c:pt>
                <c:pt idx="1">
                  <c:v>269931</c:v>
                </c:pt>
                <c:pt idx="2">
                  <c:v>271815</c:v>
                </c:pt>
              </c:numCache>
            </c:numRef>
          </c:val>
          <c:extLst>
            <c:ext xmlns:c16="http://schemas.microsoft.com/office/drawing/2014/chart" uri="{C3380CC4-5D6E-409C-BE32-E72D297353CC}">
              <c16:uniqueId val="{00000006-D481-4E82-9202-22F5EFA920D0}"/>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image" Target="../media/image15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2023/6/5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38</a:t>
            </a:fld>
            <a:endParaRPr lang="zh-TW" altLang="en-US"/>
          </a:p>
        </p:txBody>
      </p:sp>
    </p:spTree>
    <p:extLst>
      <p:ext uri="{BB962C8B-B14F-4D97-AF65-F5344CB8AC3E}">
        <p14:creationId xmlns:p14="http://schemas.microsoft.com/office/powerpoint/2010/main" val="3078533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39</a:t>
            </a:fld>
            <a:endParaRPr lang="zh-TW" altLang="en-US"/>
          </a:p>
        </p:txBody>
      </p:sp>
    </p:spTree>
    <p:extLst>
      <p:ext uri="{BB962C8B-B14F-4D97-AF65-F5344CB8AC3E}">
        <p14:creationId xmlns:p14="http://schemas.microsoft.com/office/powerpoint/2010/main" val="839066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 the Wasserstein variant</a:t>
            </a:r>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41</a:t>
            </a:fld>
            <a:endParaRPr lang="zh-TW" altLang="en-US"/>
          </a:p>
        </p:txBody>
      </p:sp>
    </p:spTree>
    <p:extLst>
      <p:ext uri="{BB962C8B-B14F-4D97-AF65-F5344CB8AC3E}">
        <p14:creationId xmlns:p14="http://schemas.microsoft.com/office/powerpoint/2010/main" val="3759841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1A8AEB94-EC65-C64D-BE45-4CA7526AEA18}"/>
              </a:ext>
            </a:extLst>
          </p:cNvPr>
          <p:cNvSpPr>
            <a:spLocks noGrp="1" noRot="1" noChangeAspect="1" noChangeArrowheads="1" noTextEdit="1"/>
          </p:cNvSpPr>
          <p:nvPr>
            <p:ph type="sldImg"/>
          </p:nvPr>
        </p:nvSpPr>
        <p:spPr>
          <a:xfrm>
            <a:off x="1143000" y="685800"/>
            <a:ext cx="4572000" cy="3429000"/>
          </a:xfrm>
          <a:ln/>
        </p:spPr>
      </p:sp>
      <p:sp>
        <p:nvSpPr>
          <p:cNvPr id="49154" name="Notes Placeholder 2">
            <a:extLst>
              <a:ext uri="{FF2B5EF4-FFF2-40B4-BE49-F238E27FC236}">
                <a16:creationId xmlns:a16="http://schemas.microsoft.com/office/drawing/2014/main" id="{243D3A27-0CCC-104A-8613-784A8A845F2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Geneva" panose="020B0503030404040204" pitchFamily="34" charset="0"/>
            </a:endParaRPr>
          </a:p>
        </p:txBody>
      </p:sp>
      <p:sp>
        <p:nvSpPr>
          <p:cNvPr id="49155" name="Slide Number Placeholder 3">
            <a:extLst>
              <a:ext uri="{FF2B5EF4-FFF2-40B4-BE49-F238E27FC236}">
                <a16:creationId xmlns:a16="http://schemas.microsoft.com/office/drawing/2014/main" id="{4763DE78-F1B3-5D42-9248-02F8940ED11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Geneva" panose="020B0503030404040204" pitchFamily="34" charset="0"/>
              </a:defRPr>
            </a:lvl1pPr>
            <a:lvl2pPr marL="742950" indent="-285750">
              <a:defRPr sz="2400">
                <a:solidFill>
                  <a:schemeClr val="tx1"/>
                </a:solidFill>
                <a:latin typeface="Times" pitchFamily="2" charset="0"/>
                <a:ea typeface="Geneva" panose="020B0503030404040204" pitchFamily="34" charset="0"/>
              </a:defRPr>
            </a:lvl2pPr>
            <a:lvl3pPr marL="1143000" indent="-228600">
              <a:defRPr sz="2400">
                <a:solidFill>
                  <a:schemeClr val="tx1"/>
                </a:solidFill>
                <a:latin typeface="Times" pitchFamily="2" charset="0"/>
                <a:ea typeface="Geneva" panose="020B0503030404040204" pitchFamily="34" charset="0"/>
              </a:defRPr>
            </a:lvl3pPr>
            <a:lvl4pPr marL="1600200" indent="-228600">
              <a:defRPr sz="2400">
                <a:solidFill>
                  <a:schemeClr val="tx1"/>
                </a:solidFill>
                <a:latin typeface="Times" pitchFamily="2" charset="0"/>
                <a:ea typeface="Geneva" panose="020B0503030404040204" pitchFamily="34" charset="0"/>
              </a:defRPr>
            </a:lvl4pPr>
            <a:lvl5pPr marL="2057400" indent="-228600">
              <a:defRPr sz="2400">
                <a:solidFill>
                  <a:schemeClr val="tx1"/>
                </a:solidFill>
                <a:latin typeface="Times" pitchFamily="2" charset="0"/>
                <a:ea typeface="Geneva" panose="020B0503030404040204" pitchFamily="34" charset="0"/>
              </a:defRPr>
            </a:lvl5pPr>
            <a:lvl6pPr marL="25146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6pPr>
            <a:lvl7pPr marL="29718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7pPr>
            <a:lvl8pPr marL="34290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8pPr>
            <a:lvl9pPr marL="38862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9pPr>
          </a:lstStyle>
          <a:p>
            <a:fld id="{4D403168-AE28-B74E-8DEC-CAFB2B4C1774}" type="slidenum">
              <a:rPr lang="en-US" altLang="en-US" sz="1200" smtClean="0"/>
              <a:pPr/>
              <a:t>45</a:t>
            </a:fld>
            <a:endParaRPr lang="en-US" altLang="en-US" sz="1200"/>
          </a:p>
        </p:txBody>
      </p:sp>
    </p:spTree>
    <p:extLst>
      <p:ext uri="{BB962C8B-B14F-4D97-AF65-F5344CB8AC3E}">
        <p14:creationId xmlns:p14="http://schemas.microsoft.com/office/powerpoint/2010/main" val="410266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George Hinton</a:t>
            </a:r>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5</a:t>
            </a:fld>
            <a:endParaRPr lang="zh-TW" altLang="en-US"/>
          </a:p>
        </p:txBody>
      </p:sp>
    </p:spTree>
    <p:extLst>
      <p:ext uri="{BB962C8B-B14F-4D97-AF65-F5344CB8AC3E}">
        <p14:creationId xmlns:p14="http://schemas.microsoft.com/office/powerpoint/2010/main" val="366039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6</a:t>
            </a:fld>
            <a:endParaRPr lang="zh-TW" altLang="en-US"/>
          </a:p>
        </p:txBody>
      </p:sp>
    </p:spTree>
    <p:extLst>
      <p:ext uri="{BB962C8B-B14F-4D97-AF65-F5344CB8AC3E}">
        <p14:creationId xmlns:p14="http://schemas.microsoft.com/office/powerpoint/2010/main" val="187603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8</a:t>
            </a:fld>
            <a:endParaRPr lang="zh-TW" altLang="en-US"/>
          </a:p>
        </p:txBody>
      </p:sp>
    </p:spTree>
    <p:extLst>
      <p:ext uri="{BB962C8B-B14F-4D97-AF65-F5344CB8AC3E}">
        <p14:creationId xmlns:p14="http://schemas.microsoft.com/office/powerpoint/2010/main" val="221614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12</a:t>
            </a:fld>
            <a:endParaRPr lang="zh-TW" altLang="en-US"/>
          </a:p>
        </p:txBody>
      </p:sp>
    </p:spTree>
    <p:extLst>
      <p:ext uri="{BB962C8B-B14F-4D97-AF65-F5344CB8AC3E}">
        <p14:creationId xmlns:p14="http://schemas.microsoft.com/office/powerpoint/2010/main" val="275627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15</a:t>
            </a:fld>
            <a:endParaRPr lang="zh-TW" altLang="en-US"/>
          </a:p>
        </p:txBody>
      </p:sp>
    </p:spTree>
    <p:extLst>
      <p:ext uri="{BB962C8B-B14F-4D97-AF65-F5344CB8AC3E}">
        <p14:creationId xmlns:p14="http://schemas.microsoft.com/office/powerpoint/2010/main" val="2804461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32</a:t>
            </a:fld>
            <a:endParaRPr lang="zh-TW" altLang="en-US"/>
          </a:p>
        </p:txBody>
      </p:sp>
    </p:spTree>
    <p:extLst>
      <p:ext uri="{BB962C8B-B14F-4D97-AF65-F5344CB8AC3E}">
        <p14:creationId xmlns:p14="http://schemas.microsoft.com/office/powerpoint/2010/main" val="355361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36</a:t>
            </a:fld>
            <a:endParaRPr lang="zh-TW" altLang="en-US"/>
          </a:p>
        </p:txBody>
      </p:sp>
    </p:spTree>
    <p:extLst>
      <p:ext uri="{BB962C8B-B14F-4D97-AF65-F5344CB8AC3E}">
        <p14:creationId xmlns:p14="http://schemas.microsoft.com/office/powerpoint/2010/main" val="2263522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37</a:t>
            </a:fld>
            <a:endParaRPr lang="zh-TW" altLang="en-US"/>
          </a:p>
        </p:txBody>
      </p:sp>
    </p:spTree>
    <p:extLst>
      <p:ext uri="{BB962C8B-B14F-4D97-AF65-F5344CB8AC3E}">
        <p14:creationId xmlns:p14="http://schemas.microsoft.com/office/powerpoint/2010/main" val="27003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1112921" y="114147"/>
            <a:ext cx="6918158" cy="651600"/>
          </a:xfrm>
        </p:spPr>
        <p:txBody>
          <a:bodyPr/>
          <a:lstStyle>
            <a:lvl1pPr algn="ct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lgn="just">
              <a:defRPr>
                <a:latin typeface="Arial" panose="020B0604020202020204" pitchFamily="34" charset="0"/>
                <a:cs typeface="Arial" panose="020B0604020202020204" pitchFamily="34" charset="0"/>
              </a:defRPr>
            </a:lvl1pPr>
            <a:lvl2pPr algn="just">
              <a:defRPr>
                <a:latin typeface="Arial" panose="020B0604020202020204" pitchFamily="34" charset="0"/>
                <a:cs typeface="Arial" panose="020B0604020202020204" pitchFamily="34" charset="0"/>
              </a:defRPr>
            </a:lvl2pPr>
            <a:lvl3pPr algn="just">
              <a:defRPr>
                <a:latin typeface="Arial" panose="020B0604020202020204" pitchFamily="34" charset="0"/>
                <a:cs typeface="Arial" panose="020B0604020202020204" pitchFamily="34" charset="0"/>
              </a:defRPr>
            </a:lvl3pPr>
            <a:lvl4pPr algn="just">
              <a:defRPr>
                <a:latin typeface="Arial" panose="020B0604020202020204" pitchFamily="34" charset="0"/>
                <a:cs typeface="Arial" panose="020B0604020202020204" pitchFamily="34" charset="0"/>
              </a:defRPr>
            </a:lvl4pPr>
            <a:lvl5pPr algn="just">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a:xfrm>
            <a:off x="8630756" y="165462"/>
            <a:ext cx="412198" cy="320676"/>
          </a:xfrm>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cxnSp>
        <p:nvCxnSpPr>
          <p:cNvPr id="5" name="直線接點 4">
            <a:extLst>
              <a:ext uri="{FF2B5EF4-FFF2-40B4-BE49-F238E27FC236}">
                <a16:creationId xmlns:a16="http://schemas.microsoft.com/office/drawing/2014/main" id="{C44865DC-2E47-4659-A99D-CA1329EB8E29}"/>
              </a:ext>
            </a:extLst>
          </p:cNvPr>
          <p:cNvCxnSpPr>
            <a:cxnSpLocks/>
          </p:cNvCxnSpPr>
          <p:nvPr userDrawn="1"/>
        </p:nvCxnSpPr>
        <p:spPr>
          <a:xfrm>
            <a:off x="836195" y="651600"/>
            <a:ext cx="7471611"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2050" name="Picture 2" descr="National Tsing Hua University - Wikipedia">
            <a:extLst>
              <a:ext uri="{FF2B5EF4-FFF2-40B4-BE49-F238E27FC236}">
                <a16:creationId xmlns:a16="http://schemas.microsoft.com/office/drawing/2014/main" id="{AEF20521-92C3-4329-A1E9-9CFFAA277C76}"/>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7229" y="90237"/>
            <a:ext cx="685800" cy="6858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28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0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0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0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0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0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doi.org/10.48550/arXiv.1706.03762" TargetMode="Externa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hyperlink" Target="https://doi.org/10.48550/arXiv.1706.03762" TargetMode="Externa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7.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47.png"/><Relationship Id="rId7"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2.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doi.org/10.48550/arXiv.1705.10843"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48550/arXiv.1705.10843"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gif"/><Relationship Id="rId1" Type="http://schemas.openxmlformats.org/officeDocument/2006/relationships/slideLayout" Target="../slideLayouts/slideLayout2.xml"/><Relationship Id="rId4" Type="http://schemas.openxmlformats.org/officeDocument/2006/relationships/image" Target="../media/image87.gif"/></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jpe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6.jpe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5.jpeg"/><Relationship Id="rId5" Type="http://schemas.openxmlformats.org/officeDocument/2006/relationships/image" Target="../media/image91.jpeg"/><Relationship Id="rId10" Type="http://schemas.openxmlformats.org/officeDocument/2006/relationships/image" Target="../media/image680.png"/><Relationship Id="rId4" Type="http://schemas.openxmlformats.org/officeDocument/2006/relationships/image" Target="../media/image90.png"/><Relationship Id="rId9" Type="http://schemas.openxmlformats.org/officeDocument/2006/relationships/image" Target="../media/image670.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8.jpe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jpe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gif"/><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112.pn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image" Target="../media/image114.png"/><Relationship Id="rId21" Type="http://schemas.openxmlformats.org/officeDocument/2006/relationships/image" Target="../media/image132.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image" Target="../media/image113.png"/><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s>
</file>

<file path=ppt/slides/_rels/slide5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Pyridine" TargetMode="External"/><Relationship Id="rId2" Type="http://schemas.openxmlformats.org/officeDocument/2006/relationships/image" Target="../media/image140.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8.bin"/><Relationship Id="rId18" Type="http://schemas.openxmlformats.org/officeDocument/2006/relationships/image" Target="../media/image143.png"/><Relationship Id="rId3" Type="http://schemas.openxmlformats.org/officeDocument/2006/relationships/image" Target="../media/image142.png"/><Relationship Id="rId7" Type="http://schemas.openxmlformats.org/officeDocument/2006/relationships/oleObject" Target="../embeddings/oleObject2.bin"/><Relationship Id="rId12" Type="http://schemas.openxmlformats.org/officeDocument/2006/relationships/oleObject" Target="../embeddings/oleObject7.bin"/><Relationship Id="rId17"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oleObject" Target="../embeddings/oleObject11.bin"/><Relationship Id="rId1" Type="http://schemas.openxmlformats.org/officeDocument/2006/relationships/vmlDrawing" Target="../drawings/vmlDrawing1.vml"/><Relationship Id="rId6" Type="http://schemas.openxmlformats.org/officeDocument/2006/relationships/image" Target="../media/image141.emf"/><Relationship Id="rId11" Type="http://schemas.openxmlformats.org/officeDocument/2006/relationships/oleObject" Target="../embeddings/oleObject6.bin"/><Relationship Id="rId5" Type="http://schemas.openxmlformats.org/officeDocument/2006/relationships/oleObject" Target="../embeddings/oleObject1.bin"/><Relationship Id="rId15" Type="http://schemas.openxmlformats.org/officeDocument/2006/relationships/oleObject" Target="../embeddings/oleObject10.bin"/><Relationship Id="rId10" Type="http://schemas.openxmlformats.org/officeDocument/2006/relationships/oleObject" Target="../embeddings/oleObject5.bin"/><Relationship Id="rId19" Type="http://schemas.openxmlformats.org/officeDocument/2006/relationships/image" Target="../media/image144.png"/><Relationship Id="rId4" Type="http://schemas.microsoft.com/office/2007/relationships/hdphoto" Target="../media/hdphoto1.wdp"/><Relationship Id="rId9" Type="http://schemas.openxmlformats.org/officeDocument/2006/relationships/oleObject" Target="../embeddings/oleObject4.bin"/><Relationship Id="rId14" Type="http://schemas.openxmlformats.org/officeDocument/2006/relationships/oleObject" Target="../embeddings/oleObject9.bin"/></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48550/arXiv.1412.3555" TargetMode="External"/><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8.bin"/><Relationship Id="rId18" Type="http://schemas.openxmlformats.org/officeDocument/2006/relationships/image" Target="../media/image143.png"/><Relationship Id="rId3" Type="http://schemas.openxmlformats.org/officeDocument/2006/relationships/image" Target="../media/image142.png"/><Relationship Id="rId7" Type="http://schemas.openxmlformats.org/officeDocument/2006/relationships/oleObject" Target="../embeddings/oleObject2.bin"/><Relationship Id="rId12" Type="http://schemas.openxmlformats.org/officeDocument/2006/relationships/oleObject" Target="../embeddings/oleObject7.bin"/><Relationship Id="rId17"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image" Target="../media/image141.emf"/><Relationship Id="rId11" Type="http://schemas.openxmlformats.org/officeDocument/2006/relationships/oleObject" Target="../embeddings/oleObject6.bin"/><Relationship Id="rId5" Type="http://schemas.openxmlformats.org/officeDocument/2006/relationships/oleObject" Target="../embeddings/oleObject1.bin"/><Relationship Id="rId15" Type="http://schemas.openxmlformats.org/officeDocument/2006/relationships/oleObject" Target="../embeddings/oleObject10.bin"/><Relationship Id="rId10" Type="http://schemas.openxmlformats.org/officeDocument/2006/relationships/oleObject" Target="../embeddings/oleObject5.bin"/><Relationship Id="rId19" Type="http://schemas.openxmlformats.org/officeDocument/2006/relationships/image" Target="../media/image144.png"/><Relationship Id="rId4" Type="http://schemas.microsoft.com/office/2007/relationships/hdphoto" Target="../media/hdphoto1.wdp"/><Relationship Id="rId9" Type="http://schemas.openxmlformats.org/officeDocument/2006/relationships/oleObject" Target="../embeddings/oleObject4.bin"/><Relationship Id="rId14" Type="http://schemas.openxmlformats.org/officeDocument/2006/relationships/oleObject" Target="../embeddings/oleObject9.bin"/></Relationships>
</file>

<file path=ppt/slides/_rels/slide58.xml.rels><?xml version="1.0" encoding="UTF-8" standalone="yes"?>
<Relationships xmlns="http://schemas.openxmlformats.org/package/2006/relationships"><Relationship Id="rId8" Type="http://schemas.openxmlformats.org/officeDocument/2006/relationships/image" Target="../media/image155.emf"/><Relationship Id="rId13" Type="http://schemas.openxmlformats.org/officeDocument/2006/relationships/image" Target="../media/image153.png"/><Relationship Id="rId3" Type="http://schemas.openxmlformats.org/officeDocument/2006/relationships/image" Target="../media/image156.png"/><Relationship Id="rId7" Type="http://schemas.openxmlformats.org/officeDocument/2006/relationships/oleObject" Target="../embeddings/oleObject14.bin"/><Relationship Id="rId12"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4.emf"/><Relationship Id="rId11" Type="http://schemas.openxmlformats.org/officeDocument/2006/relationships/image" Target="../media/image151.png"/><Relationship Id="rId5" Type="http://schemas.openxmlformats.org/officeDocument/2006/relationships/oleObject" Target="../embeddings/oleObject13.bin"/><Relationship Id="rId10" Type="http://schemas.openxmlformats.org/officeDocument/2006/relationships/image" Target="../media/image150.png"/><Relationship Id="rId4" Type="http://schemas.openxmlformats.org/officeDocument/2006/relationships/image" Target="../media/image157.png"/><Relationship Id="rId9" Type="http://schemas.openxmlformats.org/officeDocument/2006/relationships/image" Target="../media/image158.png"/><Relationship Id="rId14" Type="http://schemas.openxmlformats.org/officeDocument/2006/relationships/image" Target="../media/image159.pn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8.bin"/><Relationship Id="rId18" Type="http://schemas.openxmlformats.org/officeDocument/2006/relationships/image" Target="../media/image143.png"/><Relationship Id="rId3" Type="http://schemas.openxmlformats.org/officeDocument/2006/relationships/image" Target="../media/image142.png"/><Relationship Id="rId7" Type="http://schemas.openxmlformats.org/officeDocument/2006/relationships/oleObject" Target="../embeddings/oleObject2.bin"/><Relationship Id="rId12" Type="http://schemas.openxmlformats.org/officeDocument/2006/relationships/oleObject" Target="../embeddings/oleObject7.bin"/><Relationship Id="rId17"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oleObject" Target="../embeddings/oleObject11.bin"/><Relationship Id="rId1" Type="http://schemas.openxmlformats.org/officeDocument/2006/relationships/vmlDrawing" Target="../drawings/vmlDrawing4.vml"/><Relationship Id="rId6" Type="http://schemas.openxmlformats.org/officeDocument/2006/relationships/image" Target="../media/image141.emf"/><Relationship Id="rId11" Type="http://schemas.openxmlformats.org/officeDocument/2006/relationships/oleObject" Target="../embeddings/oleObject6.bin"/><Relationship Id="rId5" Type="http://schemas.openxmlformats.org/officeDocument/2006/relationships/oleObject" Target="../embeddings/oleObject1.bin"/><Relationship Id="rId15" Type="http://schemas.openxmlformats.org/officeDocument/2006/relationships/oleObject" Target="../embeddings/oleObject10.bin"/><Relationship Id="rId10" Type="http://schemas.openxmlformats.org/officeDocument/2006/relationships/oleObject" Target="../embeddings/oleObject5.bin"/><Relationship Id="rId19" Type="http://schemas.openxmlformats.org/officeDocument/2006/relationships/image" Target="../media/image144.png"/><Relationship Id="rId4" Type="http://schemas.microsoft.com/office/2007/relationships/hdphoto" Target="../media/hdphoto1.wdp"/><Relationship Id="rId9" Type="http://schemas.openxmlformats.org/officeDocument/2006/relationships/oleObject" Target="../embeddings/oleObject4.bin"/><Relationship Id="rId14"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6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2.png"/></Relationships>
</file>

<file path=ppt/slides/_rels/slide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4.png"/><Relationship Id="rId4" Type="http://schemas.openxmlformats.org/officeDocument/2006/relationships/image" Target="../media/image162.png"/></Relationships>
</file>

<file path=ppt/slides/_rels/slide64.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66.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2.png"/><Relationship Id="rId4" Type="http://schemas.openxmlformats.org/officeDocument/2006/relationships/image" Target="../media/image160.png"/></Relationships>
</file>

<file path=ppt/slides/_rels/slide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0.png"/></Relationships>
</file>

<file path=ppt/slides/_rels/slide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2.png"/><Relationship Id="rId4" Type="http://schemas.openxmlformats.org/officeDocument/2006/relationships/image" Target="../media/image170.png"/></Relationships>
</file>

<file path=ppt/slides/_rels/slide69.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2.png"/><Relationship Id="rId4" Type="http://schemas.openxmlformats.org/officeDocument/2006/relationships/image" Target="../media/image17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69.png"/><Relationship Id="rId7" Type="http://schemas.openxmlformats.org/officeDocument/2006/relationships/image" Target="../media/image176.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2.png"/><Relationship Id="rId4" Type="http://schemas.openxmlformats.org/officeDocument/2006/relationships/image" Target="../media/image170.png"/></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8.bin"/><Relationship Id="rId18" Type="http://schemas.openxmlformats.org/officeDocument/2006/relationships/image" Target="../media/image143.png"/><Relationship Id="rId3" Type="http://schemas.openxmlformats.org/officeDocument/2006/relationships/image" Target="../media/image142.png"/><Relationship Id="rId21" Type="http://schemas.openxmlformats.org/officeDocument/2006/relationships/image" Target="../media/image113.png"/><Relationship Id="rId7" Type="http://schemas.openxmlformats.org/officeDocument/2006/relationships/oleObject" Target="../embeddings/oleObject2.bin"/><Relationship Id="rId12" Type="http://schemas.openxmlformats.org/officeDocument/2006/relationships/oleObject" Target="../embeddings/oleObject7.bin"/><Relationship Id="rId17"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oleObject" Target="../embeddings/oleObject11.bin"/><Relationship Id="rId20" Type="http://schemas.openxmlformats.org/officeDocument/2006/relationships/image" Target="../media/image179.png"/><Relationship Id="rId1" Type="http://schemas.openxmlformats.org/officeDocument/2006/relationships/vmlDrawing" Target="../drawings/vmlDrawing5.vml"/><Relationship Id="rId6" Type="http://schemas.openxmlformats.org/officeDocument/2006/relationships/image" Target="../media/image141.emf"/><Relationship Id="rId11" Type="http://schemas.openxmlformats.org/officeDocument/2006/relationships/oleObject" Target="../embeddings/oleObject6.bin"/><Relationship Id="rId5" Type="http://schemas.openxmlformats.org/officeDocument/2006/relationships/oleObject" Target="../embeddings/oleObject1.bin"/><Relationship Id="rId15" Type="http://schemas.openxmlformats.org/officeDocument/2006/relationships/oleObject" Target="../embeddings/oleObject10.bin"/><Relationship Id="rId10" Type="http://schemas.openxmlformats.org/officeDocument/2006/relationships/oleObject" Target="../embeddings/oleObject5.bin"/><Relationship Id="rId19" Type="http://schemas.openxmlformats.org/officeDocument/2006/relationships/image" Target="../media/image144.png"/><Relationship Id="rId4" Type="http://schemas.microsoft.com/office/2007/relationships/hdphoto" Target="../media/hdphoto1.wdp"/><Relationship Id="rId9" Type="http://schemas.openxmlformats.org/officeDocument/2006/relationships/oleObject" Target="../embeddings/oleObject4.bin"/><Relationship Id="rId14" Type="http://schemas.openxmlformats.org/officeDocument/2006/relationships/oleObject" Target="../embeddings/oleObject9.bin"/><Relationship Id="rId22" Type="http://schemas.openxmlformats.org/officeDocument/2006/relationships/image" Target="../media/image180.png"/></Relationships>
</file>

<file path=ppt/slides/_rels/slide7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73.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oleObject" Target="../embeddings/oleObject18.bin"/><Relationship Id="rId18" Type="http://schemas.openxmlformats.org/officeDocument/2006/relationships/oleObject" Target="../embeddings/oleObject20.bin"/><Relationship Id="rId26" Type="http://schemas.openxmlformats.org/officeDocument/2006/relationships/image" Target="../media/image188.png"/><Relationship Id="rId3" Type="http://schemas.openxmlformats.org/officeDocument/2006/relationships/image" Target="../media/image142.png"/><Relationship Id="rId21" Type="http://schemas.openxmlformats.org/officeDocument/2006/relationships/image" Target="../media/image183.png"/><Relationship Id="rId7" Type="http://schemas.openxmlformats.org/officeDocument/2006/relationships/oleObject" Target="../embeddings/oleObject15.bin"/><Relationship Id="rId12" Type="http://schemas.openxmlformats.org/officeDocument/2006/relationships/oleObject" Target="../embeddings/oleObject17.bin"/><Relationship Id="rId17" Type="http://schemas.openxmlformats.org/officeDocument/2006/relationships/oleObject" Target="../embeddings/oleObject20.bin"/><Relationship Id="rId25" Type="http://schemas.openxmlformats.org/officeDocument/2006/relationships/image" Target="../media/image187.png"/><Relationship Id="rId2" Type="http://schemas.openxmlformats.org/officeDocument/2006/relationships/slideLayout" Target="../slideLayouts/slideLayout2.xml"/><Relationship Id="rId16" Type="http://schemas.openxmlformats.org/officeDocument/2006/relationships/oleObject" Target="../embeddings/oleObject19.bin"/><Relationship Id="rId20" Type="http://schemas.openxmlformats.org/officeDocument/2006/relationships/image" Target="../media/image182.png"/><Relationship Id="rId1" Type="http://schemas.openxmlformats.org/officeDocument/2006/relationships/vmlDrawing" Target="../drawings/vmlDrawing6.vml"/><Relationship Id="rId6" Type="http://schemas.openxmlformats.org/officeDocument/2006/relationships/image" Target="../media/image141.emf"/><Relationship Id="rId11" Type="http://schemas.openxmlformats.org/officeDocument/2006/relationships/oleObject" Target="../embeddings/oleObject17.bin"/><Relationship Id="rId24" Type="http://schemas.openxmlformats.org/officeDocument/2006/relationships/image" Target="../media/image186.png"/><Relationship Id="rId5" Type="http://schemas.openxmlformats.org/officeDocument/2006/relationships/oleObject" Target="../embeddings/oleObject15.bin"/><Relationship Id="rId15" Type="http://schemas.openxmlformats.org/officeDocument/2006/relationships/oleObject" Target="../embeddings/oleObject19.bin"/><Relationship Id="rId23" Type="http://schemas.openxmlformats.org/officeDocument/2006/relationships/image" Target="../media/image185.png"/><Relationship Id="rId28" Type="http://schemas.openxmlformats.org/officeDocument/2006/relationships/image" Target="../media/image189.png"/><Relationship Id="rId10" Type="http://schemas.openxmlformats.org/officeDocument/2006/relationships/oleObject" Target="../embeddings/oleObject16.bin"/><Relationship Id="rId19" Type="http://schemas.openxmlformats.org/officeDocument/2006/relationships/image" Target="../media/image181.png"/><Relationship Id="rId4" Type="http://schemas.microsoft.com/office/2007/relationships/hdphoto" Target="../media/hdphoto1.wdp"/><Relationship Id="rId9" Type="http://schemas.openxmlformats.org/officeDocument/2006/relationships/oleObject" Target="../embeddings/oleObject16.bin"/><Relationship Id="rId14" Type="http://schemas.openxmlformats.org/officeDocument/2006/relationships/oleObject" Target="../embeddings/oleObject18.bin"/><Relationship Id="rId22" Type="http://schemas.openxmlformats.org/officeDocument/2006/relationships/image" Target="../media/image184.png"/><Relationship Id="rId27" Type="http://schemas.openxmlformats.org/officeDocument/2006/relationships/image" Target="../media/image1390.png"/></Relationships>
</file>

<file path=ppt/slides/_rels/slide7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92.emf"/></Relationships>
</file>

<file path=ppt/slides/_rels/slide76.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2.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image" Target="../media/image195.png"/><Relationship Id="rId4" Type="http://schemas.openxmlformats.org/officeDocument/2006/relationships/image" Target="../media/image19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929223" y="2783131"/>
            <a:ext cx="7323897" cy="1291738"/>
          </a:xfrm>
          <a:effectLst>
            <a:outerShdw blurRad="50800" dist="38100" dir="2700000" algn="tl" rotWithShape="0">
              <a:prstClr val="black">
                <a:alpha val="40000"/>
              </a:prstClr>
            </a:outerShdw>
          </a:effectLst>
        </p:spPr>
        <p:txBody>
          <a:bodyPr/>
          <a:lstStyle/>
          <a:p>
            <a:pPr algn="ctr">
              <a:lnSpc>
                <a:spcPct val="100000"/>
              </a:lnSpc>
              <a:defRPr/>
            </a:pPr>
            <a:r>
              <a:rPr lang="en-US" altLang="zh-TW" dirty="0">
                <a:ln w="6600">
                  <a:solidFill>
                    <a:schemeClr val="accent2"/>
                  </a:solidFill>
                  <a:prstDash val="solid"/>
                </a:ln>
                <a:solidFill>
                  <a:srgbClr val="FFFFFF"/>
                </a:solidFill>
                <a:effectLst>
                  <a:outerShdw dist="38100" dir="2700000" algn="tl" rotWithShape="0">
                    <a:schemeClr val="accent2"/>
                  </a:outerShdw>
                </a:effectLst>
              </a:rPr>
              <a:t>Generative Models for Chemistry: From </a:t>
            </a:r>
            <a:r>
              <a:rPr lang="en-US" altLang="zh-TW" dirty="0" err="1">
                <a:ln w="6600">
                  <a:solidFill>
                    <a:schemeClr val="accent2"/>
                  </a:solidFill>
                  <a:prstDash val="solid"/>
                </a:ln>
                <a:solidFill>
                  <a:srgbClr val="FFFFFF"/>
                </a:solidFill>
                <a:effectLst>
                  <a:outerShdw dist="38100" dir="2700000" algn="tl" rotWithShape="0">
                    <a:schemeClr val="accent2"/>
                  </a:outerShdw>
                </a:effectLst>
              </a:rPr>
              <a:t>ChatGPT</a:t>
            </a:r>
            <a:r>
              <a:rPr lang="en-US" altLang="zh-TW" dirty="0">
                <a:ln w="6600">
                  <a:solidFill>
                    <a:schemeClr val="accent2"/>
                  </a:solidFill>
                  <a:prstDash val="solid"/>
                </a:ln>
                <a:solidFill>
                  <a:srgbClr val="FFFFFF"/>
                </a:solidFill>
                <a:effectLst>
                  <a:outerShdw dist="38100" dir="2700000" algn="tl" rotWithShape="0">
                    <a:schemeClr val="accent2"/>
                  </a:outerShdw>
                </a:effectLst>
              </a:rPr>
              <a:t> to Molecular Design</a:t>
            </a:r>
            <a:endParaRPr lang="en-US" altLang="en-US" sz="300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6494689" y="0"/>
            <a:ext cx="2649311" cy="1238443"/>
          </a:xfrm>
          <a:effectLst>
            <a:outerShdw blurRad="50800" dist="38100" dir="2700000" algn="tl" rotWithShape="0">
              <a:prstClr val="black">
                <a:alpha val="40000"/>
              </a:prstClr>
            </a:outerShdw>
          </a:effectLst>
        </p:spPr>
        <p:txBody>
          <a:bodyPr>
            <a:normAutofit/>
          </a:bodyPr>
          <a:lstStyle/>
          <a:p>
            <a:pPr>
              <a:spcAft>
                <a:spcPct val="0"/>
              </a:spcAft>
            </a:pPr>
            <a:r>
              <a:rPr lang="en-US" altLang="en-US" sz="1400" u="sng" dirty="0">
                <a:solidFill>
                  <a:srgbClr val="FFC000"/>
                </a:solidFill>
              </a:rPr>
              <a:t>Prof. </a:t>
            </a:r>
            <a:r>
              <a:rPr lang="en-US" altLang="en-US" sz="1400" u="sng" dirty="0" err="1">
                <a:solidFill>
                  <a:srgbClr val="FFC000"/>
                </a:solidFill>
              </a:rPr>
              <a:t>Tzuhsiung</a:t>
            </a:r>
            <a:r>
              <a:rPr lang="en-US" altLang="en-US" sz="1400" u="sng" dirty="0">
                <a:solidFill>
                  <a:srgbClr val="FFC000"/>
                </a:solidFill>
              </a:rPr>
              <a:t> Yang</a:t>
            </a:r>
          </a:p>
          <a:p>
            <a:pPr>
              <a:spcAft>
                <a:spcPct val="0"/>
              </a:spcAft>
            </a:pPr>
            <a:r>
              <a:rPr lang="en-US" altLang="en-US" sz="1400" b="0" dirty="0">
                <a:solidFill>
                  <a:srgbClr val="FFC000"/>
                </a:solidFill>
              </a:rPr>
              <a:t>National Tsing Hua University</a:t>
            </a:r>
          </a:p>
          <a:p>
            <a:pPr>
              <a:spcAft>
                <a:spcPct val="0"/>
              </a:spcAft>
            </a:pPr>
            <a:r>
              <a:rPr lang="en-US" altLang="en-US" sz="1400" b="0" dirty="0">
                <a:solidFill>
                  <a:srgbClr val="FFC000"/>
                </a:solidFill>
              </a:rPr>
              <a:t>Date: 2023/06/15</a:t>
            </a:r>
          </a:p>
          <a:p>
            <a:pPr>
              <a:spcAft>
                <a:spcPct val="0"/>
              </a:spcAft>
            </a:pPr>
            <a:r>
              <a:rPr lang="en-US" altLang="en-US" sz="1400" b="0" dirty="0">
                <a:solidFill>
                  <a:srgbClr val="FFC000"/>
                </a:solidFill>
              </a:rPr>
              <a:t>@NSTC </a:t>
            </a:r>
            <a:r>
              <a:rPr lang="en-US" altLang="zh-TW" sz="1400" b="0" dirty="0">
                <a:solidFill>
                  <a:srgbClr val="FFC000"/>
                </a:solidFill>
              </a:rPr>
              <a:t>AI WORKSHOP 2023 </a:t>
            </a:r>
            <a:endParaRPr lang="en-US" altLang="en-US" sz="1400" b="0" dirty="0">
              <a:solidFill>
                <a:srgbClr val="FFC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15AC28-B716-44BA-9EFC-8BB5CBCB6B64}"/>
              </a:ext>
            </a:extLst>
          </p:cNvPr>
          <p:cNvSpPr>
            <a:spLocks noGrp="1"/>
          </p:cNvSpPr>
          <p:nvPr>
            <p:ph type="title"/>
          </p:nvPr>
        </p:nvSpPr>
        <p:spPr/>
        <p:txBody>
          <a:bodyPr/>
          <a:lstStyle/>
          <a:p>
            <a:r>
              <a:rPr lang="en-US" altLang="zh-TW" dirty="0"/>
              <a:t>ML for reaction optimization</a:t>
            </a:r>
            <a:endParaRPr lang="en-US" dirty="0"/>
          </a:p>
        </p:txBody>
      </p:sp>
      <p:sp>
        <p:nvSpPr>
          <p:cNvPr id="4" name="投影片編號版面配置區 3">
            <a:extLst>
              <a:ext uri="{FF2B5EF4-FFF2-40B4-BE49-F238E27FC236}">
                <a16:creationId xmlns:a16="http://schemas.microsoft.com/office/drawing/2014/main" id="{213234E6-6D1A-4B43-88A3-55FC0B984E55}"/>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pic>
        <p:nvPicPr>
          <p:cNvPr id="9218" name="Picture 2" descr="Fig. 1">
            <a:extLst>
              <a:ext uri="{FF2B5EF4-FFF2-40B4-BE49-F238E27FC236}">
                <a16:creationId xmlns:a16="http://schemas.microsoft.com/office/drawing/2014/main" id="{2BD3462A-A0BE-44A6-B505-F643CD65EF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 y="958208"/>
            <a:ext cx="8153400" cy="494158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62BCD2A-3DEF-4F50-8EB2-CA365A2F4846}"/>
              </a:ext>
            </a:extLst>
          </p:cNvPr>
          <p:cNvSpPr/>
          <p:nvPr/>
        </p:nvSpPr>
        <p:spPr>
          <a:xfrm>
            <a:off x="0" y="6519446"/>
            <a:ext cx="5493026" cy="338554"/>
          </a:xfrm>
          <a:prstGeom prst="rect">
            <a:avLst/>
          </a:prstGeom>
        </p:spPr>
        <p:txBody>
          <a:bodyPr wrap="square">
            <a:spAutoFit/>
          </a:bodyPr>
          <a:lstStyle/>
          <a:p>
            <a:pPr>
              <a:spcBef>
                <a:spcPts val="0"/>
              </a:spcBef>
              <a:spcAft>
                <a:spcPts val="0"/>
              </a:spcAft>
            </a:pPr>
            <a:r>
              <a:rPr lang="en-US" altLang="zh-TW" sz="800" dirty="0"/>
              <a:t>Shields, B. J.; Stevens, J.; Li, J.; </a:t>
            </a:r>
            <a:r>
              <a:rPr lang="en-US" altLang="zh-TW" sz="800" dirty="0" err="1"/>
              <a:t>Parasram</a:t>
            </a:r>
            <a:r>
              <a:rPr lang="en-US" altLang="zh-TW" sz="800" dirty="0"/>
              <a:t>, M.; </a:t>
            </a:r>
            <a:r>
              <a:rPr lang="en-US" altLang="zh-TW" sz="800" dirty="0" err="1"/>
              <a:t>Damani</a:t>
            </a:r>
            <a:r>
              <a:rPr lang="en-US" altLang="zh-TW" sz="800" dirty="0"/>
              <a:t>, F.; Alvarado, J. I. M.; Janey, J. M.; Adams, R. P.; Doyle, A. G.* Bayesian Reaction Optimization as a Tool for Chemical Synthesis. </a:t>
            </a:r>
            <a:r>
              <a:rPr lang="en-US" altLang="zh-TW" sz="800" i="1" dirty="0"/>
              <a:t>Nature</a:t>
            </a:r>
            <a:r>
              <a:rPr lang="en-US" altLang="zh-TW" sz="800" dirty="0"/>
              <a:t> </a:t>
            </a:r>
            <a:r>
              <a:rPr lang="en-US" altLang="zh-TW" sz="800" b="1" dirty="0"/>
              <a:t>2021</a:t>
            </a:r>
            <a:r>
              <a:rPr lang="en-US" altLang="zh-TW" sz="800" dirty="0"/>
              <a:t>, </a:t>
            </a:r>
            <a:r>
              <a:rPr lang="en-US" altLang="zh-TW" sz="800" i="1" dirty="0"/>
              <a:t>590</a:t>
            </a:r>
            <a:r>
              <a:rPr lang="en-US" altLang="zh-TW" sz="800" dirty="0"/>
              <a:t> (7844), 89–96. </a:t>
            </a:r>
            <a:endParaRPr lang="en-US" altLang="zh-TW" sz="800" dirty="0">
              <a:effectLst/>
            </a:endParaRPr>
          </a:p>
        </p:txBody>
      </p:sp>
    </p:spTree>
    <p:extLst>
      <p:ext uri="{BB962C8B-B14F-4D97-AF65-F5344CB8AC3E}">
        <p14:creationId xmlns:p14="http://schemas.microsoft.com/office/powerpoint/2010/main" val="109309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15AC28-B716-44BA-9EFC-8BB5CBCB6B64}"/>
              </a:ext>
            </a:extLst>
          </p:cNvPr>
          <p:cNvSpPr>
            <a:spLocks noGrp="1"/>
          </p:cNvSpPr>
          <p:nvPr>
            <p:ph type="title"/>
          </p:nvPr>
        </p:nvSpPr>
        <p:spPr/>
        <p:txBody>
          <a:bodyPr/>
          <a:lstStyle/>
          <a:p>
            <a:r>
              <a:rPr lang="en-US" altLang="zh-TW" dirty="0"/>
              <a:t>ML for reaction prediction</a:t>
            </a:r>
            <a:endParaRPr lang="en-US" dirty="0"/>
          </a:p>
        </p:txBody>
      </p:sp>
      <p:sp>
        <p:nvSpPr>
          <p:cNvPr id="4" name="投影片編號版面配置區 3">
            <a:extLst>
              <a:ext uri="{FF2B5EF4-FFF2-40B4-BE49-F238E27FC236}">
                <a16:creationId xmlns:a16="http://schemas.microsoft.com/office/drawing/2014/main" id="{213234E6-6D1A-4B43-88A3-55FC0B984E55}"/>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
        <p:nvSpPr>
          <p:cNvPr id="3" name="矩形 2">
            <a:extLst>
              <a:ext uri="{FF2B5EF4-FFF2-40B4-BE49-F238E27FC236}">
                <a16:creationId xmlns:a16="http://schemas.microsoft.com/office/drawing/2014/main" id="{862BCD2A-3DEF-4F50-8EB2-CA365A2F4846}"/>
              </a:ext>
            </a:extLst>
          </p:cNvPr>
          <p:cNvSpPr/>
          <p:nvPr/>
        </p:nvSpPr>
        <p:spPr>
          <a:xfrm>
            <a:off x="0" y="6519446"/>
            <a:ext cx="5493026" cy="338554"/>
          </a:xfrm>
          <a:prstGeom prst="rect">
            <a:avLst/>
          </a:prstGeom>
        </p:spPr>
        <p:txBody>
          <a:bodyPr wrap="square">
            <a:spAutoFit/>
          </a:bodyPr>
          <a:lstStyle/>
          <a:p>
            <a:r>
              <a:rPr lang="en-US" altLang="zh-TW" sz="800" dirty="0" err="1"/>
              <a:t>Schwaller</a:t>
            </a:r>
            <a:r>
              <a:rPr lang="en-US" altLang="zh-TW" sz="800" dirty="0"/>
              <a:t>, P.; </a:t>
            </a:r>
            <a:r>
              <a:rPr lang="en-US" altLang="zh-TW" sz="800" dirty="0" err="1"/>
              <a:t>Laino</a:t>
            </a:r>
            <a:r>
              <a:rPr lang="en-US" altLang="zh-TW" sz="800" dirty="0"/>
              <a:t>, T.; Gaudin, T.; </a:t>
            </a:r>
            <a:r>
              <a:rPr lang="en-US" altLang="zh-TW" sz="800" dirty="0" err="1"/>
              <a:t>Bolgar</a:t>
            </a:r>
            <a:r>
              <a:rPr lang="en-US" altLang="zh-TW" sz="800" dirty="0"/>
              <a:t>, P.; Hunter, C. A.; </a:t>
            </a:r>
            <a:r>
              <a:rPr lang="en-US" altLang="zh-TW" sz="800" dirty="0" err="1"/>
              <a:t>Bekas</a:t>
            </a:r>
            <a:r>
              <a:rPr lang="en-US" altLang="zh-TW" sz="800" dirty="0"/>
              <a:t>, C.; Lee, A. A. Molecular Transformer: A Model for Uncertainty-Calibrated Chemical Reaction Prediction. </a:t>
            </a:r>
            <a:r>
              <a:rPr lang="en-US" altLang="zh-TW" sz="800" i="1" dirty="0"/>
              <a:t>ACS Cent. Sci.</a:t>
            </a:r>
            <a:r>
              <a:rPr lang="en-US" altLang="zh-TW" sz="800" dirty="0"/>
              <a:t> </a:t>
            </a:r>
            <a:r>
              <a:rPr lang="en-US" altLang="zh-TW" sz="800" b="1" dirty="0"/>
              <a:t>2019</a:t>
            </a:r>
            <a:r>
              <a:rPr lang="en-US" altLang="zh-TW" sz="800" dirty="0"/>
              <a:t>, </a:t>
            </a:r>
            <a:r>
              <a:rPr lang="en-US" altLang="zh-TW" sz="800" i="1" dirty="0"/>
              <a:t>5</a:t>
            </a:r>
            <a:r>
              <a:rPr lang="en-US" altLang="zh-TW" sz="800" dirty="0"/>
              <a:t> (9), 1572–1583. </a:t>
            </a:r>
            <a:endParaRPr lang="en-US" altLang="zh-TW" sz="800" dirty="0">
              <a:effectLst/>
            </a:endParaRPr>
          </a:p>
        </p:txBody>
      </p:sp>
      <p:pic>
        <p:nvPicPr>
          <p:cNvPr id="10242" name="Picture 2" descr="https://pubs.acs.org/cms/10.1021/acscentsci.9b00576/asset/images/large/oc9b00576_0003.jpeg">
            <a:extLst>
              <a:ext uri="{FF2B5EF4-FFF2-40B4-BE49-F238E27FC236}">
                <a16:creationId xmlns:a16="http://schemas.microsoft.com/office/drawing/2014/main" id="{263E4843-14D5-400C-A945-F5519B1172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171" y="1272561"/>
            <a:ext cx="3692070" cy="512030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pubs.acs.org/cms/10.1021/acscentsci.9b00576/asset/images/large/oc9b00576_0004.jpeg">
            <a:extLst>
              <a:ext uri="{FF2B5EF4-FFF2-40B4-BE49-F238E27FC236}">
                <a16:creationId xmlns:a16="http://schemas.microsoft.com/office/drawing/2014/main" id="{58820E22-40EC-4224-9657-EFDF5710EF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5171" y="5172872"/>
            <a:ext cx="4162877" cy="130234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pubs.acs.org/cms/10.1021/acscentsci.9b00576/asset/images/medium/oc9b00576_0005.gif">
            <a:extLst>
              <a:ext uri="{FF2B5EF4-FFF2-40B4-BE49-F238E27FC236}">
                <a16:creationId xmlns:a16="http://schemas.microsoft.com/office/drawing/2014/main" id="{2001A3E9-59D4-4451-B0A2-78C69C158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5171" y="1362422"/>
            <a:ext cx="4110658" cy="3362518"/>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3368BCB6-FD8E-4015-9787-8A739B2F9CA9}"/>
              </a:ext>
            </a:extLst>
          </p:cNvPr>
          <p:cNvSpPr txBox="1"/>
          <p:nvPr/>
        </p:nvSpPr>
        <p:spPr>
          <a:xfrm>
            <a:off x="483705" y="834488"/>
            <a:ext cx="1710725" cy="369332"/>
          </a:xfrm>
          <a:prstGeom prst="rect">
            <a:avLst/>
          </a:prstGeom>
          <a:noFill/>
        </p:spPr>
        <p:txBody>
          <a:bodyPr wrap="none" rtlCol="0">
            <a:spAutoFit/>
          </a:bodyPr>
          <a:lstStyle/>
          <a:p>
            <a:r>
              <a:rPr lang="en-US" u="sng" dirty="0"/>
              <a:t>Reaction types</a:t>
            </a:r>
          </a:p>
        </p:txBody>
      </p:sp>
      <p:sp>
        <p:nvSpPr>
          <p:cNvPr id="10" name="文字方塊 9">
            <a:extLst>
              <a:ext uri="{FF2B5EF4-FFF2-40B4-BE49-F238E27FC236}">
                <a16:creationId xmlns:a16="http://schemas.microsoft.com/office/drawing/2014/main" id="{89C22BA1-8DC9-4991-9F33-31D381FCDF85}"/>
              </a:ext>
            </a:extLst>
          </p:cNvPr>
          <p:cNvSpPr txBox="1"/>
          <p:nvPr/>
        </p:nvSpPr>
        <p:spPr>
          <a:xfrm>
            <a:off x="4485171" y="834488"/>
            <a:ext cx="3185487" cy="369332"/>
          </a:xfrm>
          <a:prstGeom prst="rect">
            <a:avLst/>
          </a:prstGeom>
          <a:noFill/>
        </p:spPr>
        <p:txBody>
          <a:bodyPr wrap="none" rtlCol="0">
            <a:spAutoFit/>
          </a:bodyPr>
          <a:lstStyle/>
          <a:p>
            <a:r>
              <a:rPr lang="en-US" u="sng" dirty="0"/>
              <a:t>Compare to organic chemists</a:t>
            </a:r>
          </a:p>
        </p:txBody>
      </p:sp>
      <p:sp>
        <p:nvSpPr>
          <p:cNvPr id="11" name="文字方塊 10">
            <a:extLst>
              <a:ext uri="{FF2B5EF4-FFF2-40B4-BE49-F238E27FC236}">
                <a16:creationId xmlns:a16="http://schemas.microsoft.com/office/drawing/2014/main" id="{ED214763-2911-40E8-B610-A3D8770481AD}"/>
              </a:ext>
            </a:extLst>
          </p:cNvPr>
          <p:cNvSpPr txBox="1"/>
          <p:nvPr/>
        </p:nvSpPr>
        <p:spPr>
          <a:xfrm>
            <a:off x="4485171" y="4759310"/>
            <a:ext cx="2159566" cy="369332"/>
          </a:xfrm>
          <a:prstGeom prst="rect">
            <a:avLst/>
          </a:prstGeom>
          <a:noFill/>
        </p:spPr>
        <p:txBody>
          <a:bodyPr wrap="none" rtlCol="0">
            <a:spAutoFit/>
          </a:bodyPr>
          <a:lstStyle/>
          <a:p>
            <a:r>
              <a:rPr lang="en-US" altLang="zh-TW" u="sng" dirty="0"/>
              <a:t>QM</a:t>
            </a:r>
            <a:r>
              <a:rPr lang="zh-TW" altLang="en-US" u="sng" dirty="0"/>
              <a:t> </a:t>
            </a:r>
            <a:r>
              <a:rPr lang="en-US" altLang="zh-TW" u="sng" dirty="0"/>
              <a:t>was inaccurate</a:t>
            </a:r>
            <a:endParaRPr lang="en-US" u="sng" dirty="0"/>
          </a:p>
        </p:txBody>
      </p:sp>
    </p:spTree>
    <p:extLst>
      <p:ext uri="{BB962C8B-B14F-4D97-AF65-F5344CB8AC3E}">
        <p14:creationId xmlns:p14="http://schemas.microsoft.com/office/powerpoint/2010/main" val="3438088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8A23-7FDB-3EDC-5C61-3CF0C7B7E081}"/>
              </a:ext>
            </a:extLst>
          </p:cNvPr>
          <p:cNvSpPr>
            <a:spLocks noGrp="1"/>
          </p:cNvSpPr>
          <p:nvPr>
            <p:ph type="title"/>
          </p:nvPr>
        </p:nvSpPr>
        <p:spPr/>
        <p:txBody>
          <a:bodyPr/>
          <a:lstStyle/>
          <a:p>
            <a:r>
              <a:rPr lang="en-US" dirty="0"/>
              <a:t>ML for chemistry</a:t>
            </a:r>
          </a:p>
        </p:txBody>
      </p:sp>
      <p:sp>
        <p:nvSpPr>
          <p:cNvPr id="4" name="Slide Number Placeholder 3">
            <a:extLst>
              <a:ext uri="{FF2B5EF4-FFF2-40B4-BE49-F238E27FC236}">
                <a16:creationId xmlns:a16="http://schemas.microsoft.com/office/drawing/2014/main" id="{EC63F4E4-991F-2E2B-9EFE-3F52A2CB3264}"/>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pic>
        <p:nvPicPr>
          <p:cNvPr id="14340" name="Picture 4">
            <a:extLst>
              <a:ext uri="{FF2B5EF4-FFF2-40B4-BE49-F238E27FC236}">
                <a16:creationId xmlns:a16="http://schemas.microsoft.com/office/drawing/2014/main" id="{1D863A77-8A26-704B-5629-A58C36F23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5656" y="936917"/>
            <a:ext cx="7812687" cy="52520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9D649-50C8-1F13-6CE0-1A55E15B4FBD}"/>
              </a:ext>
            </a:extLst>
          </p:cNvPr>
          <p:cNvSpPr txBox="1"/>
          <p:nvPr/>
        </p:nvSpPr>
        <p:spPr>
          <a:xfrm>
            <a:off x="0" y="6642556"/>
            <a:ext cx="6200774" cy="215444"/>
          </a:xfrm>
          <a:prstGeom prst="rect">
            <a:avLst/>
          </a:prstGeom>
          <a:noFill/>
        </p:spPr>
        <p:txBody>
          <a:bodyPr wrap="square">
            <a:spAutoFit/>
          </a:bodyPr>
          <a:lstStyle/>
          <a:p>
            <a:pPr>
              <a:spcBef>
                <a:spcPts val="0"/>
              </a:spcBef>
              <a:spcAft>
                <a:spcPts val="0"/>
              </a:spcAft>
            </a:pPr>
            <a:r>
              <a:rPr lang="en-US" sz="800" dirty="0">
                <a:effectLst/>
              </a:rPr>
              <a:t>Mater, A. C.; </a:t>
            </a:r>
            <a:r>
              <a:rPr lang="en-US" sz="800" dirty="0" err="1">
                <a:effectLst/>
              </a:rPr>
              <a:t>Coote</a:t>
            </a:r>
            <a:r>
              <a:rPr lang="en-US" sz="800" dirty="0">
                <a:effectLst/>
              </a:rPr>
              <a:t>, M. L. Deep Learning in Chemistry. </a:t>
            </a:r>
            <a:r>
              <a:rPr lang="en-US" sz="800" i="1" dirty="0">
                <a:effectLst/>
              </a:rPr>
              <a:t>J. Chem. Inf. Model.</a:t>
            </a:r>
            <a:r>
              <a:rPr lang="en-US" sz="800" dirty="0">
                <a:effectLst/>
              </a:rPr>
              <a:t> </a:t>
            </a:r>
            <a:r>
              <a:rPr lang="en-US" sz="800" b="1" dirty="0">
                <a:effectLst/>
              </a:rPr>
              <a:t>2019</a:t>
            </a:r>
            <a:r>
              <a:rPr lang="en-US" sz="800" dirty="0">
                <a:effectLst/>
              </a:rPr>
              <a:t>, </a:t>
            </a:r>
            <a:r>
              <a:rPr lang="en-US" sz="800" i="1" dirty="0">
                <a:effectLst/>
              </a:rPr>
              <a:t>59</a:t>
            </a:r>
            <a:r>
              <a:rPr lang="en-US" sz="800" dirty="0">
                <a:effectLst/>
              </a:rPr>
              <a:t> (6), 2545–2559. </a:t>
            </a:r>
          </a:p>
        </p:txBody>
      </p:sp>
      <p:sp>
        <p:nvSpPr>
          <p:cNvPr id="11" name="Rectangle 10">
            <a:extLst>
              <a:ext uri="{FF2B5EF4-FFF2-40B4-BE49-F238E27FC236}">
                <a16:creationId xmlns:a16="http://schemas.microsoft.com/office/drawing/2014/main" id="{4E9D59EE-20C3-2C93-4609-2F3602788406}"/>
              </a:ext>
            </a:extLst>
          </p:cNvPr>
          <p:cNvSpPr/>
          <p:nvPr/>
        </p:nvSpPr>
        <p:spPr>
          <a:xfrm>
            <a:off x="3184741" y="1089227"/>
            <a:ext cx="2788920" cy="261374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EBA6F9D-829E-F931-35EB-8FE9D059712C}"/>
              </a:ext>
            </a:extLst>
          </p:cNvPr>
          <p:cNvSpPr txBox="1"/>
          <p:nvPr/>
        </p:nvSpPr>
        <p:spPr>
          <a:xfrm>
            <a:off x="3449208" y="643740"/>
            <a:ext cx="2262158" cy="369332"/>
          </a:xfrm>
          <a:prstGeom prst="rect">
            <a:avLst/>
          </a:prstGeom>
          <a:noFill/>
        </p:spPr>
        <p:txBody>
          <a:bodyPr wrap="none" rtlCol="0">
            <a:spAutoFit/>
          </a:bodyPr>
          <a:lstStyle/>
          <a:p>
            <a:r>
              <a:rPr lang="en-US" u="sng" dirty="0"/>
              <a:t>Molecule generation</a:t>
            </a:r>
          </a:p>
        </p:txBody>
      </p:sp>
    </p:spTree>
    <p:extLst>
      <p:ext uri="{BB962C8B-B14F-4D97-AF65-F5344CB8AC3E}">
        <p14:creationId xmlns:p14="http://schemas.microsoft.com/office/powerpoint/2010/main" val="983855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5CDC13-DF7E-4301-BBD7-18089623129D}"/>
              </a:ext>
            </a:extLst>
          </p:cNvPr>
          <p:cNvSpPr>
            <a:spLocks noGrp="1"/>
          </p:cNvSpPr>
          <p:nvPr>
            <p:ph type="title"/>
          </p:nvPr>
        </p:nvSpPr>
        <p:spPr/>
        <p:txBody>
          <a:bodyPr/>
          <a:lstStyle/>
          <a:p>
            <a:r>
              <a:rPr lang="en-US" altLang="zh-TW" dirty="0" err="1"/>
              <a:t>ChatGPT</a:t>
            </a:r>
            <a:endParaRPr lang="zh-TW" altLang="en-US" dirty="0"/>
          </a:p>
        </p:txBody>
      </p:sp>
      <p:sp>
        <p:nvSpPr>
          <p:cNvPr id="4" name="投影片編號版面配置區 3">
            <a:extLst>
              <a:ext uri="{FF2B5EF4-FFF2-40B4-BE49-F238E27FC236}">
                <a16:creationId xmlns:a16="http://schemas.microsoft.com/office/drawing/2014/main" id="{2CB3A974-A3C2-43F2-AF81-565A07027A89}"/>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6" name="圖片 5">
            <a:extLst>
              <a:ext uri="{FF2B5EF4-FFF2-40B4-BE49-F238E27FC236}">
                <a16:creationId xmlns:a16="http://schemas.microsoft.com/office/drawing/2014/main" id="{E0433DF3-8CCA-4E84-A996-1A2C9009361E}"/>
              </a:ext>
            </a:extLst>
          </p:cNvPr>
          <p:cNvPicPr>
            <a:picLocks noChangeAspect="1"/>
          </p:cNvPicPr>
          <p:nvPr/>
        </p:nvPicPr>
        <p:blipFill>
          <a:blip r:embed="rId2"/>
          <a:stretch>
            <a:fillRect/>
          </a:stretch>
        </p:blipFill>
        <p:spPr>
          <a:xfrm>
            <a:off x="815546" y="2149066"/>
            <a:ext cx="2559867" cy="2559867"/>
          </a:xfrm>
          <a:prstGeom prst="rect">
            <a:avLst/>
          </a:prstGeom>
        </p:spPr>
      </p:pic>
      <p:pic>
        <p:nvPicPr>
          <p:cNvPr id="8" name="圖片 7">
            <a:hlinkClick r:id="rId3"/>
            <a:extLst>
              <a:ext uri="{FF2B5EF4-FFF2-40B4-BE49-F238E27FC236}">
                <a16:creationId xmlns:a16="http://schemas.microsoft.com/office/drawing/2014/main" id="{EF7ADA31-BB32-4CCB-8997-0931314F8D6F}"/>
              </a:ext>
            </a:extLst>
          </p:cNvPr>
          <p:cNvPicPr>
            <a:picLocks noChangeAspect="1"/>
          </p:cNvPicPr>
          <p:nvPr/>
        </p:nvPicPr>
        <p:blipFill rotWithShape="1">
          <a:blip r:embed="rId4"/>
          <a:srcRect l="2317"/>
          <a:stretch/>
        </p:blipFill>
        <p:spPr>
          <a:xfrm>
            <a:off x="4055952" y="878253"/>
            <a:ext cx="4630848" cy="5523702"/>
          </a:xfrm>
          <a:prstGeom prst="rect">
            <a:avLst/>
          </a:prstGeom>
        </p:spPr>
      </p:pic>
      <p:sp>
        <p:nvSpPr>
          <p:cNvPr id="9" name="矩形 8">
            <a:extLst>
              <a:ext uri="{FF2B5EF4-FFF2-40B4-BE49-F238E27FC236}">
                <a16:creationId xmlns:a16="http://schemas.microsoft.com/office/drawing/2014/main" id="{653B0BDD-8BCE-4EF7-AF9F-B3848EA235AF}"/>
              </a:ext>
            </a:extLst>
          </p:cNvPr>
          <p:cNvSpPr/>
          <p:nvPr/>
        </p:nvSpPr>
        <p:spPr>
          <a:xfrm>
            <a:off x="0" y="6642556"/>
            <a:ext cx="2635658" cy="215444"/>
          </a:xfrm>
          <a:prstGeom prst="rect">
            <a:avLst/>
          </a:prstGeom>
        </p:spPr>
        <p:txBody>
          <a:bodyPr wrap="none">
            <a:spAutoFit/>
          </a:bodyPr>
          <a:lstStyle/>
          <a:p>
            <a:r>
              <a:rPr lang="zh-TW" altLang="en-US" sz="800" dirty="0">
                <a:latin typeface="+mj-lt"/>
              </a:rPr>
              <a:t>https://chat.openai.com/chat </a:t>
            </a:r>
            <a:r>
              <a:rPr lang="en-US" altLang="zh-TW" sz="800" dirty="0">
                <a:latin typeface="+mj-lt"/>
              </a:rPr>
              <a:t>accessed on 2023/03/01</a:t>
            </a:r>
            <a:endParaRPr lang="zh-TW" altLang="en-US" sz="800" dirty="0">
              <a:latin typeface="+mj-lt"/>
            </a:endParaRPr>
          </a:p>
        </p:txBody>
      </p:sp>
      <p:sp>
        <p:nvSpPr>
          <p:cNvPr id="3" name="文字方塊 2">
            <a:extLst>
              <a:ext uri="{FF2B5EF4-FFF2-40B4-BE49-F238E27FC236}">
                <a16:creationId xmlns:a16="http://schemas.microsoft.com/office/drawing/2014/main" id="{1F4B3192-907F-40D9-9B97-16500DB1AB8D}"/>
              </a:ext>
            </a:extLst>
          </p:cNvPr>
          <p:cNvSpPr txBox="1"/>
          <p:nvPr/>
        </p:nvSpPr>
        <p:spPr>
          <a:xfrm>
            <a:off x="182102" y="5101048"/>
            <a:ext cx="3822393" cy="369332"/>
          </a:xfrm>
          <a:prstGeom prst="rect">
            <a:avLst/>
          </a:prstGeom>
          <a:noFill/>
        </p:spPr>
        <p:txBody>
          <a:bodyPr wrap="none" rtlCol="0">
            <a:spAutoFit/>
          </a:bodyPr>
          <a:lstStyle/>
          <a:p>
            <a:r>
              <a:rPr lang="en-US" altLang="zh-TW" i="1" dirty="0"/>
              <a:t>Generative </a:t>
            </a:r>
            <a:r>
              <a:rPr lang="en-US" i="1" dirty="0"/>
              <a:t>Pre-trained Transformer</a:t>
            </a:r>
          </a:p>
        </p:txBody>
      </p:sp>
    </p:spTree>
    <p:extLst>
      <p:ext uri="{BB962C8B-B14F-4D97-AF65-F5344CB8AC3E}">
        <p14:creationId xmlns:p14="http://schemas.microsoft.com/office/powerpoint/2010/main" val="50894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A1D43-49E5-8C74-922D-968B9CB47A0E}"/>
              </a:ext>
            </a:extLst>
          </p:cNvPr>
          <p:cNvSpPr>
            <a:spLocks noGrp="1"/>
          </p:cNvSpPr>
          <p:nvPr>
            <p:ph type="title"/>
          </p:nvPr>
        </p:nvSpPr>
        <p:spPr/>
        <p:txBody>
          <a:bodyPr/>
          <a:lstStyle/>
          <a:p>
            <a:r>
              <a:rPr lang="en-US" altLang="zh-TW" dirty="0" err="1"/>
              <a:t>ChatGPT</a:t>
            </a:r>
            <a:endParaRPr lang="en-US" dirty="0"/>
          </a:p>
        </p:txBody>
      </p:sp>
      <p:sp>
        <p:nvSpPr>
          <p:cNvPr id="4" name="Slide Number Placeholder 3">
            <a:extLst>
              <a:ext uri="{FF2B5EF4-FFF2-40B4-BE49-F238E27FC236}">
                <a16:creationId xmlns:a16="http://schemas.microsoft.com/office/drawing/2014/main" id="{DDAB900B-6D81-4E7C-8BC9-67D971F28A18}"/>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pic>
        <p:nvPicPr>
          <p:cNvPr id="5" name="Picture 4">
            <a:extLst>
              <a:ext uri="{FF2B5EF4-FFF2-40B4-BE49-F238E27FC236}">
                <a16:creationId xmlns:a16="http://schemas.microsoft.com/office/drawing/2014/main" id="{756A2262-6F96-82B1-699E-822330262993}"/>
              </a:ext>
            </a:extLst>
          </p:cNvPr>
          <p:cNvPicPr>
            <a:picLocks noChangeAspect="1"/>
          </p:cNvPicPr>
          <p:nvPr/>
        </p:nvPicPr>
        <p:blipFill>
          <a:blip r:embed="rId2"/>
          <a:stretch>
            <a:fillRect/>
          </a:stretch>
        </p:blipFill>
        <p:spPr>
          <a:xfrm>
            <a:off x="685800" y="879893"/>
            <a:ext cx="7772400" cy="2372221"/>
          </a:xfrm>
          <a:prstGeom prst="rect">
            <a:avLst/>
          </a:prstGeom>
        </p:spPr>
      </p:pic>
      <p:pic>
        <p:nvPicPr>
          <p:cNvPr id="6" name="Picture 5">
            <a:extLst>
              <a:ext uri="{FF2B5EF4-FFF2-40B4-BE49-F238E27FC236}">
                <a16:creationId xmlns:a16="http://schemas.microsoft.com/office/drawing/2014/main" id="{1B39712F-FB1C-162D-DDA4-5738397B6FEA}"/>
              </a:ext>
            </a:extLst>
          </p:cNvPr>
          <p:cNvPicPr>
            <a:picLocks noChangeAspect="1"/>
          </p:cNvPicPr>
          <p:nvPr/>
        </p:nvPicPr>
        <p:blipFill>
          <a:blip r:embed="rId3"/>
          <a:stretch>
            <a:fillRect/>
          </a:stretch>
        </p:blipFill>
        <p:spPr>
          <a:xfrm>
            <a:off x="685800" y="3494349"/>
            <a:ext cx="7772400" cy="2794307"/>
          </a:xfrm>
          <a:prstGeom prst="rect">
            <a:avLst/>
          </a:prstGeom>
        </p:spPr>
      </p:pic>
    </p:spTree>
    <p:extLst>
      <p:ext uri="{BB962C8B-B14F-4D97-AF65-F5344CB8AC3E}">
        <p14:creationId xmlns:p14="http://schemas.microsoft.com/office/powerpoint/2010/main" val="2759258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5F0D9-1B43-4ADD-AFAE-23BB146A869B}"/>
              </a:ext>
            </a:extLst>
          </p:cNvPr>
          <p:cNvSpPr>
            <a:spLocks noGrp="1"/>
          </p:cNvSpPr>
          <p:nvPr>
            <p:ph type="title"/>
          </p:nvPr>
        </p:nvSpPr>
        <p:spPr/>
        <p:txBody>
          <a:bodyPr/>
          <a:lstStyle/>
          <a:p>
            <a:r>
              <a:rPr lang="en-US" altLang="zh-TW" dirty="0"/>
              <a:t>Generative pre-trained transformer</a:t>
            </a:r>
            <a:endParaRPr lang="en-US" dirty="0"/>
          </a:p>
        </p:txBody>
      </p:sp>
      <p:sp>
        <p:nvSpPr>
          <p:cNvPr id="3" name="內容版面配置區 2">
            <a:extLst>
              <a:ext uri="{FF2B5EF4-FFF2-40B4-BE49-F238E27FC236}">
                <a16:creationId xmlns:a16="http://schemas.microsoft.com/office/drawing/2014/main" id="{FDD3474C-3634-4A02-9540-1E93813BD66F}"/>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75D0CF94-1E6B-4380-B40E-5C125E5E9340}"/>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5" name="圖片 4">
            <a:extLst>
              <a:ext uri="{FF2B5EF4-FFF2-40B4-BE49-F238E27FC236}">
                <a16:creationId xmlns:a16="http://schemas.microsoft.com/office/drawing/2014/main" id="{F35E5935-5565-49E0-AA7F-9E70B8D158AF}"/>
              </a:ext>
            </a:extLst>
          </p:cNvPr>
          <p:cNvPicPr>
            <a:picLocks noChangeAspect="1"/>
          </p:cNvPicPr>
          <p:nvPr/>
        </p:nvPicPr>
        <p:blipFill>
          <a:blip r:embed="rId3"/>
          <a:stretch>
            <a:fillRect/>
          </a:stretch>
        </p:blipFill>
        <p:spPr>
          <a:xfrm>
            <a:off x="307291" y="763744"/>
            <a:ext cx="8529417" cy="5011134"/>
          </a:xfrm>
          <a:prstGeom prst="rect">
            <a:avLst/>
          </a:prstGeom>
        </p:spPr>
      </p:pic>
      <p:pic>
        <p:nvPicPr>
          <p:cNvPr id="15362" name="Picture 2" descr="Google Brain Logo Design by Viraj Trivedi on Dribbble">
            <a:extLst>
              <a:ext uri="{FF2B5EF4-FFF2-40B4-BE49-F238E27FC236}">
                <a16:creationId xmlns:a16="http://schemas.microsoft.com/office/drawing/2014/main" id="{602E5454-09CF-206E-3F67-60380C08D3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046" b="35454"/>
          <a:stretch/>
        </p:blipFill>
        <p:spPr bwMode="auto">
          <a:xfrm>
            <a:off x="0" y="5993575"/>
            <a:ext cx="3036169" cy="64898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8">
            <a:extLst>
              <a:ext uri="{FF2B5EF4-FFF2-40B4-BE49-F238E27FC236}">
                <a16:creationId xmlns:a16="http://schemas.microsoft.com/office/drawing/2014/main" id="{550D7AD1-A9B1-5E74-7CBC-611CE2184810}"/>
              </a:ext>
            </a:extLst>
          </p:cNvPr>
          <p:cNvSpPr/>
          <p:nvPr/>
        </p:nvSpPr>
        <p:spPr>
          <a:xfrm>
            <a:off x="0" y="6642556"/>
            <a:ext cx="9199954" cy="215444"/>
          </a:xfrm>
          <a:prstGeom prst="rect">
            <a:avLst/>
          </a:prstGeom>
        </p:spPr>
        <p:txBody>
          <a:bodyPr wrap="none">
            <a:spAutoFit/>
          </a:bodyPr>
          <a:lstStyle/>
          <a:p>
            <a:r>
              <a:rPr lang="en-US" sz="800" dirty="0"/>
              <a:t>Vaswani, A.; </a:t>
            </a:r>
            <a:r>
              <a:rPr lang="en-US" sz="800" dirty="0" err="1"/>
              <a:t>Shazeer</a:t>
            </a:r>
            <a:r>
              <a:rPr lang="en-US" sz="800" dirty="0"/>
              <a:t>, N.; Parmar, N.; </a:t>
            </a:r>
            <a:r>
              <a:rPr lang="en-US" sz="800" dirty="0" err="1"/>
              <a:t>Uszkoreit</a:t>
            </a:r>
            <a:r>
              <a:rPr lang="en-US" sz="800" dirty="0"/>
              <a:t>, J.; Jones, L.; Gomez, A. N.; Kaiser, L.; </a:t>
            </a:r>
            <a:r>
              <a:rPr lang="en-US" sz="800" dirty="0" err="1"/>
              <a:t>Polosukhin</a:t>
            </a:r>
            <a:r>
              <a:rPr lang="en-US" sz="800" dirty="0"/>
              <a:t>, I. Attention Is All You Need. </a:t>
            </a:r>
            <a:r>
              <a:rPr lang="en-US" sz="800" dirty="0" err="1"/>
              <a:t>arXiv</a:t>
            </a:r>
            <a:r>
              <a:rPr lang="en-US" sz="800" dirty="0"/>
              <a:t> December 5, 2017. </a:t>
            </a:r>
            <a:r>
              <a:rPr lang="en-US" sz="800" dirty="0">
                <a:hlinkClick r:id="rId5"/>
              </a:rPr>
              <a:t>https://doi.org/10.48550/arXiv.1706.03762</a:t>
            </a:r>
            <a:r>
              <a:rPr lang="en-US" sz="800" dirty="0"/>
              <a:t>.</a:t>
            </a:r>
            <a:endParaRPr lang="en-US" sz="800" dirty="0">
              <a:effectLst/>
            </a:endParaRPr>
          </a:p>
        </p:txBody>
      </p:sp>
    </p:spTree>
    <p:extLst>
      <p:ext uri="{BB962C8B-B14F-4D97-AF65-F5344CB8AC3E}">
        <p14:creationId xmlns:p14="http://schemas.microsoft.com/office/powerpoint/2010/main" val="522870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5CDC13-DF7E-4301-BBD7-18089623129D}"/>
              </a:ext>
            </a:extLst>
          </p:cNvPr>
          <p:cNvSpPr>
            <a:spLocks noGrp="1"/>
          </p:cNvSpPr>
          <p:nvPr>
            <p:ph type="title"/>
          </p:nvPr>
        </p:nvSpPr>
        <p:spPr/>
        <p:txBody>
          <a:bodyPr/>
          <a:lstStyle/>
          <a:p>
            <a:r>
              <a:rPr lang="en-US" altLang="zh-TW" dirty="0"/>
              <a:t>Generative pre-trained transformer</a:t>
            </a:r>
            <a:endParaRPr lang="zh-TW" altLang="en-US" dirty="0"/>
          </a:p>
        </p:txBody>
      </p:sp>
      <p:sp>
        <p:nvSpPr>
          <p:cNvPr id="4" name="投影片編號版面配置區 3">
            <a:extLst>
              <a:ext uri="{FF2B5EF4-FFF2-40B4-BE49-F238E27FC236}">
                <a16:creationId xmlns:a16="http://schemas.microsoft.com/office/drawing/2014/main" id="{2CB3A974-A3C2-43F2-AF81-565A07027A89}"/>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sp>
        <p:nvSpPr>
          <p:cNvPr id="9" name="矩形 8">
            <a:extLst>
              <a:ext uri="{FF2B5EF4-FFF2-40B4-BE49-F238E27FC236}">
                <a16:creationId xmlns:a16="http://schemas.microsoft.com/office/drawing/2014/main" id="{653B0BDD-8BCE-4EF7-AF9F-B3848EA235AF}"/>
              </a:ext>
            </a:extLst>
          </p:cNvPr>
          <p:cNvSpPr/>
          <p:nvPr/>
        </p:nvSpPr>
        <p:spPr>
          <a:xfrm>
            <a:off x="0" y="6642556"/>
            <a:ext cx="9199954" cy="215444"/>
          </a:xfrm>
          <a:prstGeom prst="rect">
            <a:avLst/>
          </a:prstGeom>
        </p:spPr>
        <p:txBody>
          <a:bodyPr wrap="none">
            <a:spAutoFit/>
          </a:bodyPr>
          <a:lstStyle/>
          <a:p>
            <a:r>
              <a:rPr lang="en-US" sz="800" dirty="0"/>
              <a:t>Vaswani, A.; </a:t>
            </a:r>
            <a:r>
              <a:rPr lang="en-US" sz="800" dirty="0" err="1"/>
              <a:t>Shazeer</a:t>
            </a:r>
            <a:r>
              <a:rPr lang="en-US" sz="800" dirty="0"/>
              <a:t>, N.; Parmar, N.; </a:t>
            </a:r>
            <a:r>
              <a:rPr lang="en-US" sz="800" dirty="0" err="1"/>
              <a:t>Uszkoreit</a:t>
            </a:r>
            <a:r>
              <a:rPr lang="en-US" sz="800" dirty="0"/>
              <a:t>, J.; Jones, L.; Gomez, A. N.; Kaiser, L.; </a:t>
            </a:r>
            <a:r>
              <a:rPr lang="en-US" sz="800" dirty="0" err="1"/>
              <a:t>Polosukhin</a:t>
            </a:r>
            <a:r>
              <a:rPr lang="en-US" sz="800" dirty="0"/>
              <a:t>, I. Attention Is All You Need. </a:t>
            </a:r>
            <a:r>
              <a:rPr lang="en-US" sz="800" dirty="0" err="1"/>
              <a:t>arXiv</a:t>
            </a:r>
            <a:r>
              <a:rPr lang="en-US" sz="800" dirty="0"/>
              <a:t> December 5, 2017. </a:t>
            </a:r>
            <a:r>
              <a:rPr lang="en-US" sz="800" dirty="0">
                <a:hlinkClick r:id="rId2"/>
              </a:rPr>
              <a:t>https://doi.org/10.48550/arXiv.1706.03762</a:t>
            </a:r>
            <a:r>
              <a:rPr lang="en-US" sz="800" dirty="0"/>
              <a:t>.</a:t>
            </a:r>
            <a:endParaRPr lang="en-US" sz="800" dirty="0">
              <a:effectLst/>
            </a:endParaRPr>
          </a:p>
        </p:txBody>
      </p:sp>
      <p:pic>
        <p:nvPicPr>
          <p:cNvPr id="5" name="Picture 4">
            <a:extLst>
              <a:ext uri="{FF2B5EF4-FFF2-40B4-BE49-F238E27FC236}">
                <a16:creationId xmlns:a16="http://schemas.microsoft.com/office/drawing/2014/main" id="{A2335709-18B9-BE12-DDC9-46789B3DC3C4}"/>
              </a:ext>
            </a:extLst>
          </p:cNvPr>
          <p:cNvPicPr>
            <a:picLocks noChangeAspect="1"/>
          </p:cNvPicPr>
          <p:nvPr/>
        </p:nvPicPr>
        <p:blipFill rotWithShape="1">
          <a:blip r:embed="rId3"/>
          <a:srcRect t="673"/>
          <a:stretch/>
        </p:blipFill>
        <p:spPr>
          <a:xfrm>
            <a:off x="110125" y="814720"/>
            <a:ext cx="3959724" cy="5778863"/>
          </a:xfrm>
          <a:prstGeom prst="rect">
            <a:avLst/>
          </a:prstGeom>
        </p:spPr>
      </p:pic>
      <p:sp>
        <p:nvSpPr>
          <p:cNvPr id="7" name="Rectangle 6">
            <a:extLst>
              <a:ext uri="{FF2B5EF4-FFF2-40B4-BE49-F238E27FC236}">
                <a16:creationId xmlns:a16="http://schemas.microsoft.com/office/drawing/2014/main" id="{1A0B792B-0CC4-7BF6-2076-917F9073AD9F}"/>
              </a:ext>
            </a:extLst>
          </p:cNvPr>
          <p:cNvSpPr/>
          <p:nvPr/>
        </p:nvSpPr>
        <p:spPr>
          <a:xfrm>
            <a:off x="872025" y="3966210"/>
            <a:ext cx="1047349" cy="85725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64A6004-1652-6908-0E98-75FF2D42329F}"/>
              </a:ext>
            </a:extLst>
          </p:cNvPr>
          <p:cNvSpPr txBox="1"/>
          <p:nvPr/>
        </p:nvSpPr>
        <p:spPr>
          <a:xfrm>
            <a:off x="4995382" y="765747"/>
            <a:ext cx="2787943" cy="369332"/>
          </a:xfrm>
          <a:prstGeom prst="rect">
            <a:avLst/>
          </a:prstGeom>
          <a:noFill/>
        </p:spPr>
        <p:txBody>
          <a:bodyPr wrap="none" rtlCol="0">
            <a:spAutoFit/>
          </a:bodyPr>
          <a:lstStyle/>
          <a:p>
            <a:r>
              <a:rPr lang="en-US" u="sng" dirty="0"/>
              <a:t>Self-attention mechanism</a:t>
            </a:r>
          </a:p>
        </p:txBody>
      </p:sp>
      <p:grpSp>
        <p:nvGrpSpPr>
          <p:cNvPr id="36" name="Group 35">
            <a:extLst>
              <a:ext uri="{FF2B5EF4-FFF2-40B4-BE49-F238E27FC236}">
                <a16:creationId xmlns:a16="http://schemas.microsoft.com/office/drawing/2014/main" id="{61E9B881-9D5F-BBA9-FCF1-6DFDF52636EB}"/>
              </a:ext>
            </a:extLst>
          </p:cNvPr>
          <p:cNvGrpSpPr/>
          <p:nvPr/>
        </p:nvGrpSpPr>
        <p:grpSpPr>
          <a:xfrm>
            <a:off x="4046838" y="1189970"/>
            <a:ext cx="4685030" cy="2049906"/>
            <a:chOff x="4153669" y="1135079"/>
            <a:chExt cx="4685030" cy="2049906"/>
          </a:xfrm>
        </p:grpSpPr>
        <p:sp>
          <p:nvSpPr>
            <p:cNvPr id="11" name="object 3">
              <a:extLst>
                <a:ext uri="{FF2B5EF4-FFF2-40B4-BE49-F238E27FC236}">
                  <a16:creationId xmlns:a16="http://schemas.microsoft.com/office/drawing/2014/main" id="{D223AEA1-8FDD-D7CD-E6F6-79C7A4733ACA}"/>
                </a:ext>
              </a:extLst>
            </p:cNvPr>
            <p:cNvSpPr txBox="1"/>
            <p:nvPr/>
          </p:nvSpPr>
          <p:spPr>
            <a:xfrm>
              <a:off x="6039619" y="1225706"/>
              <a:ext cx="20256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libri"/>
                  <a:cs typeface="Calibri"/>
                </a:rPr>
                <a:t>=</a:t>
              </a:r>
              <a:endParaRPr sz="2800">
                <a:latin typeface="Calibri"/>
                <a:cs typeface="Calibri"/>
              </a:endParaRPr>
            </a:p>
          </p:txBody>
        </p:sp>
        <p:pic>
          <p:nvPicPr>
            <p:cNvPr id="12" name="object 4">
              <a:extLst>
                <a:ext uri="{FF2B5EF4-FFF2-40B4-BE49-F238E27FC236}">
                  <a16:creationId xmlns:a16="http://schemas.microsoft.com/office/drawing/2014/main" id="{A220E4F5-F62E-2D83-401A-347489A52594}"/>
                </a:ext>
              </a:extLst>
            </p:cNvPr>
            <p:cNvPicPr/>
            <p:nvPr/>
          </p:nvPicPr>
          <p:blipFill>
            <a:blip r:embed="rId4" cstate="print"/>
            <a:stretch>
              <a:fillRect/>
            </a:stretch>
          </p:blipFill>
          <p:spPr>
            <a:xfrm>
              <a:off x="6400046" y="1177750"/>
              <a:ext cx="640079" cy="608076"/>
            </a:xfrm>
            <a:prstGeom prst="rect">
              <a:avLst/>
            </a:prstGeom>
          </p:spPr>
        </p:pic>
        <p:sp>
          <p:nvSpPr>
            <p:cNvPr id="13" name="object 5">
              <a:extLst>
                <a:ext uri="{FF2B5EF4-FFF2-40B4-BE49-F238E27FC236}">
                  <a16:creationId xmlns:a16="http://schemas.microsoft.com/office/drawing/2014/main" id="{EC4D5445-491C-A761-9886-A740E05866C3}"/>
                </a:ext>
              </a:extLst>
            </p:cNvPr>
            <p:cNvSpPr txBox="1"/>
            <p:nvPr/>
          </p:nvSpPr>
          <p:spPr>
            <a:xfrm>
              <a:off x="6400046" y="1177750"/>
              <a:ext cx="640080" cy="608330"/>
            </a:xfrm>
            <a:prstGeom prst="rect">
              <a:avLst/>
            </a:prstGeom>
            <a:ln w="6350">
              <a:solidFill>
                <a:srgbClr val="4471C4"/>
              </a:solidFill>
            </a:ln>
          </p:spPr>
          <p:txBody>
            <a:bodyPr vert="horz" wrap="square" lIns="0" tIns="11430" rIns="0" bIns="0" rtlCol="0">
              <a:spAutoFit/>
            </a:bodyPr>
            <a:lstStyle/>
            <a:p>
              <a:pPr marL="128270">
                <a:lnSpc>
                  <a:spcPct val="100000"/>
                </a:lnSpc>
                <a:spcBef>
                  <a:spcPts val="90"/>
                </a:spcBef>
              </a:pPr>
              <a:r>
                <a:rPr sz="3600" spc="150" baseline="-20833" dirty="0">
                  <a:latin typeface="Cambria Math"/>
                  <a:cs typeface="Cambria Math"/>
                </a:rPr>
                <a:t>𝑊</a:t>
              </a:r>
              <a:r>
                <a:rPr sz="1750" spc="100" dirty="0">
                  <a:latin typeface="Cambria Math"/>
                  <a:cs typeface="Cambria Math"/>
                </a:rPr>
                <a:t>𝑞</a:t>
              </a:r>
              <a:endParaRPr sz="1750" dirty="0">
                <a:latin typeface="Cambria Math"/>
                <a:cs typeface="Cambria Math"/>
              </a:endParaRPr>
            </a:p>
          </p:txBody>
        </p:sp>
        <p:sp>
          <p:nvSpPr>
            <p:cNvPr id="14" name="object 6">
              <a:extLst>
                <a:ext uri="{FF2B5EF4-FFF2-40B4-BE49-F238E27FC236}">
                  <a16:creationId xmlns:a16="http://schemas.microsoft.com/office/drawing/2014/main" id="{1C0B4584-CB4D-47BF-62A6-2DE4C11B7D51}"/>
                </a:ext>
              </a:extLst>
            </p:cNvPr>
            <p:cNvSpPr txBox="1"/>
            <p:nvPr/>
          </p:nvSpPr>
          <p:spPr>
            <a:xfrm>
              <a:off x="6039619" y="1934620"/>
              <a:ext cx="20256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libri"/>
                  <a:cs typeface="Calibri"/>
                </a:rPr>
                <a:t>=</a:t>
              </a:r>
              <a:endParaRPr sz="2800">
                <a:latin typeface="Calibri"/>
                <a:cs typeface="Calibri"/>
              </a:endParaRPr>
            </a:p>
          </p:txBody>
        </p:sp>
        <p:pic>
          <p:nvPicPr>
            <p:cNvPr id="15" name="object 7">
              <a:extLst>
                <a:ext uri="{FF2B5EF4-FFF2-40B4-BE49-F238E27FC236}">
                  <a16:creationId xmlns:a16="http://schemas.microsoft.com/office/drawing/2014/main" id="{8BD05A64-31FE-81CC-343D-26CA45324D78}"/>
                </a:ext>
              </a:extLst>
            </p:cNvPr>
            <p:cNvPicPr/>
            <p:nvPr/>
          </p:nvPicPr>
          <p:blipFill>
            <a:blip r:embed="rId5" cstate="print"/>
            <a:stretch>
              <a:fillRect/>
            </a:stretch>
          </p:blipFill>
          <p:spPr>
            <a:xfrm>
              <a:off x="6400046" y="1901650"/>
              <a:ext cx="640079" cy="608076"/>
            </a:xfrm>
            <a:prstGeom prst="rect">
              <a:avLst/>
            </a:prstGeom>
          </p:spPr>
        </p:pic>
        <p:sp>
          <p:nvSpPr>
            <p:cNvPr id="16" name="object 8">
              <a:extLst>
                <a:ext uri="{FF2B5EF4-FFF2-40B4-BE49-F238E27FC236}">
                  <a16:creationId xmlns:a16="http://schemas.microsoft.com/office/drawing/2014/main" id="{AF1C312E-D465-AE15-3F57-79D3CBC44EAC}"/>
                </a:ext>
              </a:extLst>
            </p:cNvPr>
            <p:cNvSpPr txBox="1"/>
            <p:nvPr/>
          </p:nvSpPr>
          <p:spPr>
            <a:xfrm>
              <a:off x="6400046" y="1901650"/>
              <a:ext cx="640080" cy="608330"/>
            </a:xfrm>
            <a:prstGeom prst="rect">
              <a:avLst/>
            </a:prstGeom>
            <a:ln w="6350">
              <a:solidFill>
                <a:srgbClr val="4471C4"/>
              </a:solidFill>
            </a:ln>
          </p:spPr>
          <p:txBody>
            <a:bodyPr vert="horz" wrap="square" lIns="0" tIns="19050" rIns="0" bIns="0" rtlCol="0">
              <a:spAutoFit/>
            </a:bodyPr>
            <a:lstStyle/>
            <a:p>
              <a:pPr marL="128270">
                <a:lnSpc>
                  <a:spcPct val="100000"/>
                </a:lnSpc>
                <a:spcBef>
                  <a:spcPts val="150"/>
                </a:spcBef>
              </a:pPr>
              <a:r>
                <a:rPr sz="3600" spc="142" baseline="-20833" dirty="0">
                  <a:latin typeface="Cambria Math"/>
                  <a:cs typeface="Cambria Math"/>
                </a:rPr>
                <a:t>𝑊</a:t>
              </a:r>
              <a:r>
                <a:rPr sz="1750" spc="95" dirty="0">
                  <a:latin typeface="Cambria Math"/>
                  <a:cs typeface="Cambria Math"/>
                </a:rPr>
                <a:t>𝑘</a:t>
              </a:r>
              <a:endParaRPr sz="1750">
                <a:latin typeface="Cambria Math"/>
                <a:cs typeface="Cambria Math"/>
              </a:endParaRPr>
            </a:p>
          </p:txBody>
        </p:sp>
        <p:sp>
          <p:nvSpPr>
            <p:cNvPr id="17" name="object 9">
              <a:extLst>
                <a:ext uri="{FF2B5EF4-FFF2-40B4-BE49-F238E27FC236}">
                  <a16:creationId xmlns:a16="http://schemas.microsoft.com/office/drawing/2014/main" id="{502B48BD-205A-EB81-8D5C-B8C315517CEC}"/>
                </a:ext>
              </a:extLst>
            </p:cNvPr>
            <p:cNvSpPr txBox="1"/>
            <p:nvPr/>
          </p:nvSpPr>
          <p:spPr>
            <a:xfrm>
              <a:off x="6017267" y="2627836"/>
              <a:ext cx="20256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libri"/>
                  <a:cs typeface="Calibri"/>
                </a:rPr>
                <a:t>=</a:t>
              </a:r>
              <a:endParaRPr sz="2800">
                <a:latin typeface="Calibri"/>
                <a:cs typeface="Calibri"/>
              </a:endParaRPr>
            </a:p>
          </p:txBody>
        </p:sp>
        <p:pic>
          <p:nvPicPr>
            <p:cNvPr id="18" name="object 10">
              <a:extLst>
                <a:ext uri="{FF2B5EF4-FFF2-40B4-BE49-F238E27FC236}">
                  <a16:creationId xmlns:a16="http://schemas.microsoft.com/office/drawing/2014/main" id="{FFCAE2B7-C6A2-8678-9561-D22916E8899B}"/>
                </a:ext>
              </a:extLst>
            </p:cNvPr>
            <p:cNvPicPr/>
            <p:nvPr/>
          </p:nvPicPr>
          <p:blipFill>
            <a:blip r:embed="rId6" cstate="print"/>
            <a:stretch>
              <a:fillRect/>
            </a:stretch>
          </p:blipFill>
          <p:spPr>
            <a:xfrm>
              <a:off x="6400046" y="2561542"/>
              <a:ext cx="640079" cy="608076"/>
            </a:xfrm>
            <a:prstGeom prst="rect">
              <a:avLst/>
            </a:prstGeom>
          </p:spPr>
        </p:pic>
        <p:sp>
          <p:nvSpPr>
            <p:cNvPr id="19" name="object 11">
              <a:extLst>
                <a:ext uri="{FF2B5EF4-FFF2-40B4-BE49-F238E27FC236}">
                  <a16:creationId xmlns:a16="http://schemas.microsoft.com/office/drawing/2014/main" id="{E2061BF1-AD01-E00E-26D0-C27A03DDBAA1}"/>
                </a:ext>
              </a:extLst>
            </p:cNvPr>
            <p:cNvSpPr txBox="1"/>
            <p:nvPr/>
          </p:nvSpPr>
          <p:spPr>
            <a:xfrm>
              <a:off x="6400046" y="2561542"/>
              <a:ext cx="640080" cy="608330"/>
            </a:xfrm>
            <a:prstGeom prst="rect">
              <a:avLst/>
            </a:prstGeom>
            <a:ln w="6350">
              <a:solidFill>
                <a:srgbClr val="4471C4"/>
              </a:solidFill>
            </a:ln>
          </p:spPr>
          <p:txBody>
            <a:bodyPr vert="horz" wrap="square" lIns="0" tIns="11430" rIns="0" bIns="0" rtlCol="0">
              <a:spAutoFit/>
            </a:bodyPr>
            <a:lstStyle/>
            <a:p>
              <a:pPr marL="128905">
                <a:lnSpc>
                  <a:spcPct val="100000"/>
                </a:lnSpc>
                <a:spcBef>
                  <a:spcPts val="90"/>
                </a:spcBef>
              </a:pPr>
              <a:r>
                <a:rPr sz="3600" spc="104" baseline="-20833" dirty="0">
                  <a:latin typeface="Cambria Math"/>
                  <a:cs typeface="Cambria Math"/>
                </a:rPr>
                <a:t>𝑊</a:t>
              </a:r>
              <a:r>
                <a:rPr sz="1750" spc="70" dirty="0">
                  <a:latin typeface="Cambria Math"/>
                  <a:cs typeface="Cambria Math"/>
                </a:rPr>
                <a:t>𝑣</a:t>
              </a:r>
              <a:endParaRPr sz="1750">
                <a:latin typeface="Cambria Math"/>
                <a:cs typeface="Cambria Math"/>
              </a:endParaRPr>
            </a:p>
          </p:txBody>
        </p:sp>
        <p:pic>
          <p:nvPicPr>
            <p:cNvPr id="20" name="object 12">
              <a:extLst>
                <a:ext uri="{FF2B5EF4-FFF2-40B4-BE49-F238E27FC236}">
                  <a16:creationId xmlns:a16="http://schemas.microsoft.com/office/drawing/2014/main" id="{D8BA3715-3877-40AE-5567-C62F75C027DB}"/>
                </a:ext>
              </a:extLst>
            </p:cNvPr>
            <p:cNvPicPr/>
            <p:nvPr/>
          </p:nvPicPr>
          <p:blipFill>
            <a:blip r:embed="rId7" cstate="print"/>
            <a:stretch>
              <a:fillRect/>
            </a:stretch>
          </p:blipFill>
          <p:spPr>
            <a:xfrm>
              <a:off x="4153669" y="1135079"/>
              <a:ext cx="1712976" cy="612647"/>
            </a:xfrm>
            <a:prstGeom prst="rect">
              <a:avLst/>
            </a:prstGeom>
          </p:spPr>
        </p:pic>
        <p:sp>
          <p:nvSpPr>
            <p:cNvPr id="21" name="object 13">
              <a:extLst>
                <a:ext uri="{FF2B5EF4-FFF2-40B4-BE49-F238E27FC236}">
                  <a16:creationId xmlns:a16="http://schemas.microsoft.com/office/drawing/2014/main" id="{2BEEE500-59BB-9BD1-CA08-07F062D9009C}"/>
                </a:ext>
              </a:extLst>
            </p:cNvPr>
            <p:cNvSpPr txBox="1"/>
            <p:nvPr/>
          </p:nvSpPr>
          <p:spPr>
            <a:xfrm>
              <a:off x="4153669" y="1135079"/>
              <a:ext cx="1713230" cy="612775"/>
            </a:xfrm>
            <a:prstGeom prst="rect">
              <a:avLst/>
            </a:prstGeom>
            <a:ln w="6350">
              <a:solidFill>
                <a:srgbClr val="EC7C30"/>
              </a:solidFill>
            </a:ln>
          </p:spPr>
          <p:txBody>
            <a:bodyPr vert="horz" wrap="square" lIns="0" tIns="71120" rIns="0" bIns="0" rtlCol="0">
              <a:spAutoFit/>
            </a:bodyPr>
            <a:lstStyle/>
            <a:p>
              <a:pPr marR="70485" algn="ctr">
                <a:lnSpc>
                  <a:spcPct val="100000"/>
                </a:lnSpc>
                <a:spcBef>
                  <a:spcPts val="560"/>
                </a:spcBef>
              </a:pPr>
              <a:r>
                <a:rPr sz="2800" spc="-5" dirty="0">
                  <a:latin typeface="Cambria Math"/>
                  <a:cs typeface="Cambria Math"/>
                </a:rPr>
                <a:t>Q</a:t>
              </a:r>
              <a:endParaRPr sz="2800">
                <a:latin typeface="Cambria Math"/>
                <a:cs typeface="Cambria Math"/>
              </a:endParaRPr>
            </a:p>
          </p:txBody>
        </p:sp>
        <p:pic>
          <p:nvPicPr>
            <p:cNvPr id="22" name="object 14">
              <a:extLst>
                <a:ext uri="{FF2B5EF4-FFF2-40B4-BE49-F238E27FC236}">
                  <a16:creationId xmlns:a16="http://schemas.microsoft.com/office/drawing/2014/main" id="{1BB45031-9BCA-DAD3-F479-B2CD4F075C7F}"/>
                </a:ext>
              </a:extLst>
            </p:cNvPr>
            <p:cNvPicPr/>
            <p:nvPr/>
          </p:nvPicPr>
          <p:blipFill>
            <a:blip r:embed="rId8" cstate="print"/>
            <a:stretch>
              <a:fillRect/>
            </a:stretch>
          </p:blipFill>
          <p:spPr>
            <a:xfrm>
              <a:off x="4153669" y="1848311"/>
              <a:ext cx="1712976" cy="612648"/>
            </a:xfrm>
            <a:prstGeom prst="rect">
              <a:avLst/>
            </a:prstGeom>
          </p:spPr>
        </p:pic>
        <p:sp>
          <p:nvSpPr>
            <p:cNvPr id="23" name="object 15">
              <a:extLst>
                <a:ext uri="{FF2B5EF4-FFF2-40B4-BE49-F238E27FC236}">
                  <a16:creationId xmlns:a16="http://schemas.microsoft.com/office/drawing/2014/main" id="{9ECDDABF-C685-0086-84CD-3F3CE93FE467}"/>
                </a:ext>
              </a:extLst>
            </p:cNvPr>
            <p:cNvSpPr txBox="1"/>
            <p:nvPr/>
          </p:nvSpPr>
          <p:spPr>
            <a:xfrm>
              <a:off x="4153669" y="1848311"/>
              <a:ext cx="1713230" cy="612775"/>
            </a:xfrm>
            <a:prstGeom prst="rect">
              <a:avLst/>
            </a:prstGeom>
            <a:ln w="6350">
              <a:solidFill>
                <a:srgbClr val="FFC000"/>
              </a:solidFill>
            </a:ln>
          </p:spPr>
          <p:txBody>
            <a:bodyPr vert="horz" wrap="square" lIns="0" tIns="71755" rIns="0" bIns="0" rtlCol="0">
              <a:spAutoFit/>
            </a:bodyPr>
            <a:lstStyle/>
            <a:p>
              <a:pPr marR="70485" algn="ctr">
                <a:lnSpc>
                  <a:spcPct val="100000"/>
                </a:lnSpc>
                <a:spcBef>
                  <a:spcPts val="565"/>
                </a:spcBef>
              </a:pPr>
              <a:r>
                <a:rPr sz="2800" spc="-5" dirty="0">
                  <a:latin typeface="Cambria Math"/>
                  <a:cs typeface="Cambria Math"/>
                </a:rPr>
                <a:t>K</a:t>
              </a:r>
              <a:endParaRPr sz="2800">
                <a:latin typeface="Cambria Math"/>
                <a:cs typeface="Cambria Math"/>
              </a:endParaRPr>
            </a:p>
          </p:txBody>
        </p:sp>
        <p:pic>
          <p:nvPicPr>
            <p:cNvPr id="24" name="object 16">
              <a:extLst>
                <a:ext uri="{FF2B5EF4-FFF2-40B4-BE49-F238E27FC236}">
                  <a16:creationId xmlns:a16="http://schemas.microsoft.com/office/drawing/2014/main" id="{05EC7DD2-1F37-EA81-8E8D-04F70AAF21B4}"/>
                </a:ext>
              </a:extLst>
            </p:cNvPr>
            <p:cNvPicPr/>
            <p:nvPr/>
          </p:nvPicPr>
          <p:blipFill>
            <a:blip r:embed="rId9" cstate="print"/>
            <a:stretch>
              <a:fillRect/>
            </a:stretch>
          </p:blipFill>
          <p:spPr>
            <a:xfrm>
              <a:off x="4155193" y="2561542"/>
              <a:ext cx="1712976" cy="611124"/>
            </a:xfrm>
            <a:prstGeom prst="rect">
              <a:avLst/>
            </a:prstGeom>
          </p:spPr>
        </p:pic>
        <p:sp>
          <p:nvSpPr>
            <p:cNvPr id="25" name="object 17">
              <a:extLst>
                <a:ext uri="{FF2B5EF4-FFF2-40B4-BE49-F238E27FC236}">
                  <a16:creationId xmlns:a16="http://schemas.microsoft.com/office/drawing/2014/main" id="{2842435E-06AC-DEC4-C8D0-9364CE7D7297}"/>
                </a:ext>
              </a:extLst>
            </p:cNvPr>
            <p:cNvSpPr txBox="1"/>
            <p:nvPr/>
          </p:nvSpPr>
          <p:spPr>
            <a:xfrm>
              <a:off x="4155193" y="2561542"/>
              <a:ext cx="1713230" cy="611505"/>
            </a:xfrm>
            <a:prstGeom prst="rect">
              <a:avLst/>
            </a:prstGeom>
            <a:ln w="6350">
              <a:solidFill>
                <a:srgbClr val="5B9BD4"/>
              </a:solidFill>
            </a:ln>
          </p:spPr>
          <p:txBody>
            <a:bodyPr vert="horz" wrap="square" lIns="0" tIns="71120" rIns="0" bIns="0" rtlCol="0">
              <a:spAutoFit/>
            </a:bodyPr>
            <a:lstStyle/>
            <a:p>
              <a:pPr marR="72390" algn="ctr">
                <a:lnSpc>
                  <a:spcPct val="100000"/>
                </a:lnSpc>
                <a:spcBef>
                  <a:spcPts val="560"/>
                </a:spcBef>
              </a:pPr>
              <a:r>
                <a:rPr sz="2800" spc="-5" dirty="0">
                  <a:latin typeface="Cambria Math"/>
                  <a:cs typeface="Cambria Math"/>
                </a:rPr>
                <a:t>V</a:t>
              </a:r>
              <a:endParaRPr sz="2800">
                <a:latin typeface="Cambria Math"/>
                <a:cs typeface="Cambria Math"/>
              </a:endParaRPr>
            </a:p>
          </p:txBody>
        </p:sp>
        <p:pic>
          <p:nvPicPr>
            <p:cNvPr id="26" name="object 34">
              <a:extLst>
                <a:ext uri="{FF2B5EF4-FFF2-40B4-BE49-F238E27FC236}">
                  <a16:creationId xmlns:a16="http://schemas.microsoft.com/office/drawing/2014/main" id="{0355871E-4F18-1CB7-C982-3F788AA75018}"/>
                </a:ext>
              </a:extLst>
            </p:cNvPr>
            <p:cNvPicPr/>
            <p:nvPr/>
          </p:nvPicPr>
          <p:blipFill>
            <a:blip r:embed="rId10" cstate="print"/>
            <a:stretch>
              <a:fillRect/>
            </a:stretch>
          </p:blipFill>
          <p:spPr>
            <a:xfrm>
              <a:off x="7125469" y="1179274"/>
              <a:ext cx="1712976" cy="611123"/>
            </a:xfrm>
            <a:prstGeom prst="rect">
              <a:avLst/>
            </a:prstGeom>
          </p:spPr>
        </p:pic>
        <p:sp>
          <p:nvSpPr>
            <p:cNvPr id="27" name="object 35">
              <a:extLst>
                <a:ext uri="{FF2B5EF4-FFF2-40B4-BE49-F238E27FC236}">
                  <a16:creationId xmlns:a16="http://schemas.microsoft.com/office/drawing/2014/main" id="{A82846DF-1D5C-C3CF-A842-F6D36293BE0E}"/>
                </a:ext>
              </a:extLst>
            </p:cNvPr>
            <p:cNvSpPr txBox="1"/>
            <p:nvPr/>
          </p:nvSpPr>
          <p:spPr>
            <a:xfrm>
              <a:off x="7125469" y="1179274"/>
              <a:ext cx="1713230" cy="611505"/>
            </a:xfrm>
            <a:prstGeom prst="rect">
              <a:avLst/>
            </a:prstGeom>
            <a:ln w="6350">
              <a:solidFill>
                <a:srgbClr val="6FAC46"/>
              </a:solidFill>
            </a:ln>
          </p:spPr>
          <p:txBody>
            <a:bodyPr vert="horz" wrap="square" lIns="0" tIns="70485" rIns="0" bIns="0" rtlCol="0">
              <a:spAutoFit/>
            </a:bodyPr>
            <a:lstStyle/>
            <a:p>
              <a:pPr marR="70485" algn="ctr">
                <a:lnSpc>
                  <a:spcPct val="100000"/>
                </a:lnSpc>
                <a:spcBef>
                  <a:spcPts val="555"/>
                </a:spcBef>
              </a:pPr>
              <a:r>
                <a:rPr sz="2800" spc="-5" dirty="0">
                  <a:latin typeface="Cambria Math"/>
                  <a:cs typeface="Cambria Math"/>
                </a:rPr>
                <a:t>I</a:t>
              </a:r>
              <a:endParaRPr sz="2800">
                <a:latin typeface="Cambria Math"/>
                <a:cs typeface="Cambria Math"/>
              </a:endParaRPr>
            </a:p>
          </p:txBody>
        </p:sp>
        <p:pic>
          <p:nvPicPr>
            <p:cNvPr id="28" name="object 39">
              <a:extLst>
                <a:ext uri="{FF2B5EF4-FFF2-40B4-BE49-F238E27FC236}">
                  <a16:creationId xmlns:a16="http://schemas.microsoft.com/office/drawing/2014/main" id="{3A20121A-188B-5512-154A-34A38DD32697}"/>
                </a:ext>
              </a:extLst>
            </p:cNvPr>
            <p:cNvPicPr/>
            <p:nvPr/>
          </p:nvPicPr>
          <p:blipFill>
            <a:blip r:embed="rId11" cstate="print"/>
            <a:stretch>
              <a:fillRect/>
            </a:stretch>
          </p:blipFill>
          <p:spPr>
            <a:xfrm>
              <a:off x="7125469" y="1880314"/>
              <a:ext cx="1712976" cy="612648"/>
            </a:xfrm>
            <a:prstGeom prst="rect">
              <a:avLst/>
            </a:prstGeom>
          </p:spPr>
        </p:pic>
        <p:sp>
          <p:nvSpPr>
            <p:cNvPr id="29" name="object 40">
              <a:extLst>
                <a:ext uri="{FF2B5EF4-FFF2-40B4-BE49-F238E27FC236}">
                  <a16:creationId xmlns:a16="http://schemas.microsoft.com/office/drawing/2014/main" id="{A07740ED-9639-8B42-9274-0088BFB78216}"/>
                </a:ext>
              </a:extLst>
            </p:cNvPr>
            <p:cNvSpPr txBox="1"/>
            <p:nvPr/>
          </p:nvSpPr>
          <p:spPr>
            <a:xfrm>
              <a:off x="7125469" y="1880314"/>
              <a:ext cx="1713230" cy="612775"/>
            </a:xfrm>
            <a:prstGeom prst="rect">
              <a:avLst/>
            </a:prstGeom>
            <a:ln w="6350">
              <a:solidFill>
                <a:srgbClr val="6FAC46"/>
              </a:solidFill>
            </a:ln>
          </p:spPr>
          <p:txBody>
            <a:bodyPr vert="horz" wrap="square" lIns="0" tIns="71120" rIns="0" bIns="0" rtlCol="0">
              <a:spAutoFit/>
            </a:bodyPr>
            <a:lstStyle/>
            <a:p>
              <a:pPr marR="70485" algn="ctr">
                <a:lnSpc>
                  <a:spcPct val="100000"/>
                </a:lnSpc>
                <a:spcBef>
                  <a:spcPts val="560"/>
                </a:spcBef>
              </a:pPr>
              <a:r>
                <a:rPr sz="2800" spc="-5" dirty="0">
                  <a:latin typeface="Cambria Math"/>
                  <a:cs typeface="Cambria Math"/>
                </a:rPr>
                <a:t>I</a:t>
              </a:r>
              <a:endParaRPr sz="2800">
                <a:latin typeface="Cambria Math"/>
                <a:cs typeface="Cambria Math"/>
              </a:endParaRPr>
            </a:p>
          </p:txBody>
        </p:sp>
        <p:pic>
          <p:nvPicPr>
            <p:cNvPr id="30" name="object 41">
              <a:extLst>
                <a:ext uri="{FF2B5EF4-FFF2-40B4-BE49-F238E27FC236}">
                  <a16:creationId xmlns:a16="http://schemas.microsoft.com/office/drawing/2014/main" id="{425CFF0C-EDAA-A573-B8AC-EC690E99A650}"/>
                </a:ext>
              </a:extLst>
            </p:cNvPr>
            <p:cNvPicPr/>
            <p:nvPr/>
          </p:nvPicPr>
          <p:blipFill>
            <a:blip r:embed="rId12" cstate="print"/>
            <a:stretch>
              <a:fillRect/>
            </a:stretch>
          </p:blipFill>
          <p:spPr>
            <a:xfrm>
              <a:off x="7119373" y="2572210"/>
              <a:ext cx="1714500" cy="612648"/>
            </a:xfrm>
            <a:prstGeom prst="rect">
              <a:avLst/>
            </a:prstGeom>
          </p:spPr>
        </p:pic>
        <p:sp>
          <p:nvSpPr>
            <p:cNvPr id="31" name="object 42">
              <a:extLst>
                <a:ext uri="{FF2B5EF4-FFF2-40B4-BE49-F238E27FC236}">
                  <a16:creationId xmlns:a16="http://schemas.microsoft.com/office/drawing/2014/main" id="{715A25AD-DF66-65B5-E4B6-B4A6E823BD9C}"/>
                </a:ext>
              </a:extLst>
            </p:cNvPr>
            <p:cNvSpPr txBox="1"/>
            <p:nvPr/>
          </p:nvSpPr>
          <p:spPr>
            <a:xfrm>
              <a:off x="7119373" y="2572210"/>
              <a:ext cx="1714500" cy="612775"/>
            </a:xfrm>
            <a:prstGeom prst="rect">
              <a:avLst/>
            </a:prstGeom>
            <a:ln w="6350">
              <a:solidFill>
                <a:srgbClr val="6FAC46"/>
              </a:solidFill>
            </a:ln>
          </p:spPr>
          <p:txBody>
            <a:bodyPr vert="horz" wrap="square" lIns="0" tIns="71120" rIns="0" bIns="0" rtlCol="0">
              <a:spAutoFit/>
            </a:bodyPr>
            <a:lstStyle/>
            <a:p>
              <a:pPr marR="71120" algn="ctr">
                <a:lnSpc>
                  <a:spcPct val="100000"/>
                </a:lnSpc>
                <a:spcBef>
                  <a:spcPts val="560"/>
                </a:spcBef>
              </a:pPr>
              <a:r>
                <a:rPr sz="2800" spc="-5" dirty="0">
                  <a:latin typeface="Cambria Math"/>
                  <a:cs typeface="Cambria Math"/>
                </a:rPr>
                <a:t>I</a:t>
              </a:r>
              <a:endParaRPr sz="2800">
                <a:latin typeface="Cambria Math"/>
                <a:cs typeface="Cambria Math"/>
              </a:endParaRPr>
            </a:p>
          </p:txBody>
        </p:sp>
      </p:grpSp>
      <p:pic>
        <p:nvPicPr>
          <p:cNvPr id="37" name="Picture 36">
            <a:extLst>
              <a:ext uri="{FF2B5EF4-FFF2-40B4-BE49-F238E27FC236}">
                <a16:creationId xmlns:a16="http://schemas.microsoft.com/office/drawing/2014/main" id="{E09114B2-42A9-A791-8927-2FB7EB42845D}"/>
              </a:ext>
            </a:extLst>
          </p:cNvPr>
          <p:cNvPicPr>
            <a:picLocks noChangeAspect="1"/>
          </p:cNvPicPr>
          <p:nvPr/>
        </p:nvPicPr>
        <p:blipFill>
          <a:blip r:embed="rId13"/>
          <a:stretch>
            <a:fillRect/>
          </a:stretch>
        </p:blipFill>
        <p:spPr>
          <a:xfrm>
            <a:off x="4188011" y="3297281"/>
            <a:ext cx="4402685" cy="689238"/>
          </a:xfrm>
          <a:prstGeom prst="rect">
            <a:avLst/>
          </a:prstGeom>
        </p:spPr>
      </p:pic>
      <p:sp>
        <p:nvSpPr>
          <p:cNvPr id="38" name="Rectangle 37">
            <a:extLst>
              <a:ext uri="{FF2B5EF4-FFF2-40B4-BE49-F238E27FC236}">
                <a16:creationId xmlns:a16="http://schemas.microsoft.com/office/drawing/2014/main" id="{C1D7DDE1-C847-9637-26EA-AFDCFCB0D6CF}"/>
              </a:ext>
            </a:extLst>
          </p:cNvPr>
          <p:cNvSpPr/>
          <p:nvPr/>
        </p:nvSpPr>
        <p:spPr>
          <a:xfrm>
            <a:off x="872025" y="3252666"/>
            <a:ext cx="1047349" cy="48494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圖片 7">
            <a:extLst>
              <a:ext uri="{FF2B5EF4-FFF2-40B4-BE49-F238E27FC236}">
                <a16:creationId xmlns:a16="http://schemas.microsoft.com/office/drawing/2014/main" id="{3C1CC7B2-BCD4-246E-D1FC-B6341C412A2F}"/>
              </a:ext>
            </a:extLst>
          </p:cNvPr>
          <p:cNvPicPr>
            <a:picLocks noChangeAspect="1"/>
          </p:cNvPicPr>
          <p:nvPr/>
        </p:nvPicPr>
        <p:blipFill rotWithShape="1">
          <a:blip r:embed="rId14">
            <a:extLst>
              <a:ext uri="{28A0092B-C50C-407E-A947-70E740481C1C}">
                <a14:useLocalDpi xmlns:a14="http://schemas.microsoft.com/office/drawing/2010/main" val="0"/>
              </a:ext>
            </a:extLst>
          </a:blip>
          <a:srcRect l="47079" t="13929" b="17143"/>
          <a:stretch/>
        </p:blipFill>
        <p:spPr>
          <a:xfrm>
            <a:off x="4188011" y="4425981"/>
            <a:ext cx="4402685" cy="2257137"/>
          </a:xfrm>
          <a:prstGeom prst="rect">
            <a:avLst/>
          </a:prstGeom>
        </p:spPr>
      </p:pic>
      <p:sp>
        <p:nvSpPr>
          <p:cNvPr id="40" name="TextBox 39">
            <a:extLst>
              <a:ext uri="{FF2B5EF4-FFF2-40B4-BE49-F238E27FC236}">
                <a16:creationId xmlns:a16="http://schemas.microsoft.com/office/drawing/2014/main" id="{3445A496-3502-9CB5-ADBA-1086690497A4}"/>
              </a:ext>
            </a:extLst>
          </p:cNvPr>
          <p:cNvSpPr txBox="1"/>
          <p:nvPr/>
        </p:nvSpPr>
        <p:spPr>
          <a:xfrm>
            <a:off x="4020756" y="4028110"/>
            <a:ext cx="4737194" cy="369332"/>
          </a:xfrm>
          <a:prstGeom prst="rect">
            <a:avLst/>
          </a:prstGeom>
          <a:noFill/>
        </p:spPr>
        <p:txBody>
          <a:bodyPr wrap="none" rtlCol="0">
            <a:spAutoFit/>
          </a:bodyPr>
          <a:lstStyle/>
          <a:p>
            <a:r>
              <a:rPr lang="en-US" u="sng" dirty="0"/>
              <a:t>Fully connected feed-forward Network (FFN)</a:t>
            </a:r>
          </a:p>
        </p:txBody>
      </p:sp>
      <p:sp>
        <p:nvSpPr>
          <p:cNvPr id="42" name="Rectangle 41">
            <a:extLst>
              <a:ext uri="{FF2B5EF4-FFF2-40B4-BE49-F238E27FC236}">
                <a16:creationId xmlns:a16="http://schemas.microsoft.com/office/drawing/2014/main" id="{2F4F03BB-BCE0-5AA8-65E5-7878BA371AD2}"/>
              </a:ext>
            </a:extLst>
          </p:cNvPr>
          <p:cNvSpPr/>
          <p:nvPr/>
        </p:nvSpPr>
        <p:spPr>
          <a:xfrm>
            <a:off x="2243724" y="765747"/>
            <a:ext cx="1047349" cy="491553"/>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4F9D8EF-7FA2-59D5-BA4F-E4B3BFA58F0C}"/>
              </a:ext>
            </a:extLst>
          </p:cNvPr>
          <p:cNvSpPr/>
          <p:nvPr/>
        </p:nvSpPr>
        <p:spPr>
          <a:xfrm>
            <a:off x="2243723" y="6128170"/>
            <a:ext cx="1047349" cy="491553"/>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Elbow Connector 43">
            <a:extLst>
              <a:ext uri="{FF2B5EF4-FFF2-40B4-BE49-F238E27FC236}">
                <a16:creationId xmlns:a16="http://schemas.microsoft.com/office/drawing/2014/main" id="{4A982DFB-F8DC-0BB6-0CF4-B57D6B6B2103}"/>
              </a:ext>
            </a:extLst>
          </p:cNvPr>
          <p:cNvCxnSpPr>
            <a:cxnSpLocks/>
            <a:stCxn id="42" idx="3"/>
            <a:endCxn id="43" idx="3"/>
          </p:cNvCxnSpPr>
          <p:nvPr/>
        </p:nvCxnSpPr>
        <p:spPr>
          <a:xfrm flipH="1">
            <a:off x="3291072" y="1011524"/>
            <a:ext cx="1" cy="5362423"/>
          </a:xfrm>
          <a:prstGeom prst="bentConnector3">
            <a:avLst>
              <a:gd name="adj1" fmla="val -22860000000"/>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6F2016F6-D637-5995-83A8-F83893D72236}"/>
              </a:ext>
            </a:extLst>
          </p:cNvPr>
          <p:cNvSpPr txBox="1"/>
          <p:nvPr/>
        </p:nvSpPr>
        <p:spPr>
          <a:xfrm>
            <a:off x="300630" y="1387362"/>
            <a:ext cx="1941557" cy="646331"/>
          </a:xfrm>
          <a:prstGeom prst="rect">
            <a:avLst/>
          </a:prstGeom>
          <a:noFill/>
        </p:spPr>
        <p:txBody>
          <a:bodyPr wrap="none" rtlCol="0">
            <a:spAutoFit/>
          </a:bodyPr>
          <a:lstStyle/>
          <a:p>
            <a:pPr algn="ctr"/>
            <a:r>
              <a:rPr lang="en-US" b="1" dirty="0"/>
              <a:t>Auto</a:t>
            </a:r>
            <a:r>
              <a:rPr lang="en-US" altLang="zh-TW" b="1" dirty="0"/>
              <a:t>-regressive</a:t>
            </a:r>
          </a:p>
          <a:p>
            <a:pPr algn="ctr"/>
            <a:r>
              <a:rPr lang="en-US" altLang="zh-TW" b="1" dirty="0"/>
              <a:t>model</a:t>
            </a:r>
            <a:endParaRPr lang="en-US" b="1" dirty="0"/>
          </a:p>
        </p:txBody>
      </p:sp>
    </p:spTree>
    <p:extLst>
      <p:ext uri="{BB962C8B-B14F-4D97-AF65-F5344CB8AC3E}">
        <p14:creationId xmlns:p14="http://schemas.microsoft.com/office/powerpoint/2010/main" val="157819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38" grpId="0" animBg="1"/>
      <p:bldP spid="40" grpId="0"/>
      <p:bldP spid="42" grpId="0" animBg="1"/>
      <p:bldP spid="43" grpId="0" animBg="1"/>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B3C0-783B-50A2-1836-5A56F5F38106}"/>
              </a:ext>
            </a:extLst>
          </p:cNvPr>
          <p:cNvSpPr>
            <a:spLocks noGrp="1"/>
          </p:cNvSpPr>
          <p:nvPr>
            <p:ph type="title"/>
          </p:nvPr>
        </p:nvSpPr>
        <p:spPr/>
        <p:txBody>
          <a:bodyPr/>
          <a:lstStyle/>
          <a:p>
            <a:r>
              <a:rPr lang="en-US" dirty="0"/>
              <a:t>Deep learning and statistical learning</a:t>
            </a:r>
          </a:p>
        </p:txBody>
      </p:sp>
      <p:sp>
        <p:nvSpPr>
          <p:cNvPr id="3" name="Content Placeholder 2">
            <a:extLst>
              <a:ext uri="{FF2B5EF4-FFF2-40B4-BE49-F238E27FC236}">
                <a16:creationId xmlns:a16="http://schemas.microsoft.com/office/drawing/2014/main" id="{5B9D9A80-6512-C1DC-E55A-7287E6B3EBA4}"/>
              </a:ext>
            </a:extLst>
          </p:cNvPr>
          <p:cNvSpPr>
            <a:spLocks noGrp="1"/>
          </p:cNvSpPr>
          <p:nvPr>
            <p:ph idx="1"/>
          </p:nvPr>
        </p:nvSpPr>
        <p:spPr>
          <a:xfrm>
            <a:off x="457200" y="879893"/>
            <a:ext cx="3954778" cy="5408763"/>
          </a:xfrm>
        </p:spPr>
        <p:txBody>
          <a:bodyPr/>
          <a:lstStyle/>
          <a:p>
            <a:pPr marL="0" indent="0">
              <a:buNone/>
            </a:pPr>
            <a:r>
              <a:rPr lang="en-US" b="1" dirty="0"/>
              <a:t>Neural networks:</a:t>
            </a:r>
          </a:p>
          <a:p>
            <a:pPr marL="457200" indent="-457200">
              <a:buFont typeface="+mj-lt"/>
              <a:buAutoNum type="arabicPeriod"/>
            </a:pPr>
            <a:r>
              <a:rPr lang="en-US" dirty="0"/>
              <a:t>Artificial neural network</a:t>
            </a:r>
          </a:p>
          <a:p>
            <a:pPr marL="857250" lvl="1" indent="-457200"/>
            <a:r>
              <a:rPr lang="en-US" dirty="0"/>
              <a:t>Fully connected FFN</a:t>
            </a:r>
          </a:p>
          <a:p>
            <a:pPr marL="857250" lvl="1" indent="-457200"/>
            <a:r>
              <a:rPr lang="en-US" dirty="0"/>
              <a:t>Self-attention</a:t>
            </a:r>
          </a:p>
          <a:p>
            <a:pPr marL="457200" indent="-457200">
              <a:buFont typeface="+mj-lt"/>
              <a:buAutoNum type="arabicPeriod"/>
            </a:pPr>
            <a:r>
              <a:rPr lang="en-US" dirty="0"/>
              <a:t>Convolutional neural network</a:t>
            </a:r>
          </a:p>
          <a:p>
            <a:pPr marL="457200" indent="-457200">
              <a:buFont typeface="+mj-lt"/>
              <a:buAutoNum type="arabicPeriod"/>
            </a:pPr>
            <a:r>
              <a:rPr lang="en-US" dirty="0"/>
              <a:t>Recurrent neural network</a:t>
            </a:r>
          </a:p>
          <a:p>
            <a:pPr marL="857250" lvl="1" indent="-457200"/>
            <a:r>
              <a:rPr lang="en-US" dirty="0"/>
              <a:t>Simple RNN</a:t>
            </a:r>
          </a:p>
          <a:p>
            <a:pPr marL="857250" lvl="1" indent="-457200"/>
            <a:r>
              <a:rPr lang="en-US" dirty="0"/>
              <a:t>Long short-term memory</a:t>
            </a:r>
          </a:p>
          <a:p>
            <a:pPr marL="857250" lvl="1" indent="-457200"/>
            <a:r>
              <a:rPr lang="en-US" dirty="0"/>
              <a:t>Gate recurrent units</a:t>
            </a:r>
          </a:p>
        </p:txBody>
      </p:sp>
      <p:sp>
        <p:nvSpPr>
          <p:cNvPr id="4" name="Slide Number Placeholder 3">
            <a:extLst>
              <a:ext uri="{FF2B5EF4-FFF2-40B4-BE49-F238E27FC236}">
                <a16:creationId xmlns:a16="http://schemas.microsoft.com/office/drawing/2014/main" id="{F57DA301-8754-A8D1-20A7-984F75B29B54}"/>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cxnSp>
        <p:nvCxnSpPr>
          <p:cNvPr id="6" name="Straight Connector 5">
            <a:extLst>
              <a:ext uri="{FF2B5EF4-FFF2-40B4-BE49-F238E27FC236}">
                <a16:creationId xmlns:a16="http://schemas.microsoft.com/office/drawing/2014/main" id="{B8106D72-C3AA-6C5A-5292-E421CCE877C5}"/>
              </a:ext>
            </a:extLst>
          </p:cNvPr>
          <p:cNvCxnSpPr>
            <a:cxnSpLocks/>
          </p:cNvCxnSpPr>
          <p:nvPr/>
        </p:nvCxnSpPr>
        <p:spPr>
          <a:xfrm>
            <a:off x="4572000" y="879893"/>
            <a:ext cx="0" cy="5408763"/>
          </a:xfrm>
          <a:prstGeom prst="line">
            <a:avLst/>
          </a:prstGeom>
          <a:ln w="19050"/>
        </p:spPr>
        <p:style>
          <a:lnRef idx="1">
            <a:schemeClr val="dk1"/>
          </a:lnRef>
          <a:fillRef idx="0">
            <a:schemeClr val="dk1"/>
          </a:fillRef>
          <a:effectRef idx="0">
            <a:schemeClr val="dk1"/>
          </a:effectRef>
          <a:fontRef idx="minor">
            <a:schemeClr val="tx1"/>
          </a:fontRef>
        </p:style>
      </p:cxnSp>
      <p:sp>
        <p:nvSpPr>
          <p:cNvPr id="10" name="Content Placeholder 2">
            <a:extLst>
              <a:ext uri="{FF2B5EF4-FFF2-40B4-BE49-F238E27FC236}">
                <a16:creationId xmlns:a16="http://schemas.microsoft.com/office/drawing/2014/main" id="{5C7EA103-907B-46C4-8FD8-021DEFEBF79C}"/>
              </a:ext>
            </a:extLst>
          </p:cNvPr>
          <p:cNvSpPr txBox="1">
            <a:spLocks/>
          </p:cNvSpPr>
          <p:nvPr/>
        </p:nvSpPr>
        <p:spPr>
          <a:xfrm>
            <a:off x="4732022" y="879892"/>
            <a:ext cx="4310931" cy="5408763"/>
          </a:xfrm>
          <a:prstGeom prst="rect">
            <a:avLst/>
          </a:prstGeom>
        </p:spPr>
        <p:txBody>
          <a:bodyPr vert="horz" lIns="91440" tIns="45720" rIns="91440" bIns="45720" rtlCol="0">
            <a:normAutofit/>
          </a:bodyPr>
          <a:lstStyle>
            <a:lvl1pPr marL="342900" indent="-342900" algn="just" defTabSz="914400" rtl="0" eaLnBrk="1" latinLnBrk="0" hangingPunct="1">
              <a:spcBef>
                <a:spcPts val="0"/>
              </a:spcBef>
              <a:spcAft>
                <a:spcPts val="1200"/>
              </a:spcAft>
              <a:buSzPct val="85000"/>
              <a:buFont typeface="Wingdings" pitchFamily="2" charset="2"/>
              <a:buChar char="n"/>
              <a:defRPr sz="20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0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0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0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0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b="1" dirty="0"/>
              <a:t>Generative models:</a:t>
            </a:r>
          </a:p>
          <a:p>
            <a:pPr marL="463550" indent="-463550">
              <a:buFont typeface="Wingdings" pitchFamily="2" charset="2"/>
              <a:buChar char="v"/>
            </a:pPr>
            <a:r>
              <a:rPr lang="en-US" dirty="0"/>
              <a:t>Auto-regressive models</a:t>
            </a:r>
          </a:p>
          <a:p>
            <a:pPr marL="457200" indent="-457200">
              <a:buFont typeface="Wingdings" pitchFamily="2" charset="2"/>
              <a:buAutoNum type="arabicPeriod"/>
            </a:pPr>
            <a:r>
              <a:rPr lang="en-US" dirty="0"/>
              <a:t>Variational auto-encoder</a:t>
            </a:r>
          </a:p>
          <a:p>
            <a:pPr marL="457200" indent="-457200">
              <a:buFont typeface="Wingdings" pitchFamily="2" charset="2"/>
              <a:buAutoNum type="arabicPeriod"/>
            </a:pPr>
            <a:r>
              <a:rPr lang="en-US" dirty="0"/>
              <a:t>Generative adversarial network</a:t>
            </a:r>
          </a:p>
          <a:p>
            <a:pPr marL="457200" indent="-457200">
              <a:buFont typeface="Wingdings" pitchFamily="2" charset="2"/>
              <a:buAutoNum type="arabicPeriod"/>
            </a:pPr>
            <a:r>
              <a:rPr lang="en-US" dirty="0"/>
              <a:t>Flow-based models</a:t>
            </a:r>
          </a:p>
        </p:txBody>
      </p:sp>
    </p:spTree>
    <p:extLst>
      <p:ext uri="{BB962C8B-B14F-4D97-AF65-F5344CB8AC3E}">
        <p14:creationId xmlns:p14="http://schemas.microsoft.com/office/powerpoint/2010/main" val="352835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10"/>
                                        </p:tgtEl>
                                        <p:attrNameLst>
                                          <p:attrName>style.color</p:attrName>
                                        </p:attrNameLst>
                                      </p:cBhvr>
                                      <p:to>
                                        <a:srgbClr val="F2F2F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B3C0-783B-50A2-1836-5A56F5F38106}"/>
              </a:ext>
            </a:extLst>
          </p:cNvPr>
          <p:cNvSpPr>
            <a:spLocks noGrp="1"/>
          </p:cNvSpPr>
          <p:nvPr>
            <p:ph type="title"/>
          </p:nvPr>
        </p:nvSpPr>
        <p:spPr/>
        <p:txBody>
          <a:bodyPr/>
          <a:lstStyle/>
          <a:p>
            <a:r>
              <a:rPr lang="en-US" dirty="0"/>
              <a:t>Neural networks</a:t>
            </a:r>
          </a:p>
        </p:txBody>
      </p:sp>
      <p:sp>
        <p:nvSpPr>
          <p:cNvPr id="4" name="Slide Number Placeholder 3">
            <a:extLst>
              <a:ext uri="{FF2B5EF4-FFF2-40B4-BE49-F238E27FC236}">
                <a16:creationId xmlns:a16="http://schemas.microsoft.com/office/drawing/2014/main" id="{F57DA301-8754-A8D1-20A7-984F75B29B54}"/>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
        <p:nvSpPr>
          <p:cNvPr id="489" name="橢圓 3">
            <a:extLst>
              <a:ext uri="{FF2B5EF4-FFF2-40B4-BE49-F238E27FC236}">
                <a16:creationId xmlns:a16="http://schemas.microsoft.com/office/drawing/2014/main" id="{1321ED75-F1B1-24B0-4142-F0ED3662E6B6}"/>
              </a:ext>
            </a:extLst>
          </p:cNvPr>
          <p:cNvSpPr/>
          <p:nvPr/>
        </p:nvSpPr>
        <p:spPr>
          <a:xfrm>
            <a:off x="2030987" y="2684296"/>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90" name="橢圓 4">
            <a:extLst>
              <a:ext uri="{FF2B5EF4-FFF2-40B4-BE49-F238E27FC236}">
                <a16:creationId xmlns:a16="http://schemas.microsoft.com/office/drawing/2014/main" id="{2101C730-5676-4154-79BB-50295FB339FA}"/>
              </a:ext>
            </a:extLst>
          </p:cNvPr>
          <p:cNvSpPr/>
          <p:nvPr/>
        </p:nvSpPr>
        <p:spPr>
          <a:xfrm>
            <a:off x="2030987" y="3093184"/>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91" name="橢圓 5">
            <a:extLst>
              <a:ext uri="{FF2B5EF4-FFF2-40B4-BE49-F238E27FC236}">
                <a16:creationId xmlns:a16="http://schemas.microsoft.com/office/drawing/2014/main" id="{D42FB4D0-709E-8FEF-DC9C-425CE7B7E384}"/>
              </a:ext>
            </a:extLst>
          </p:cNvPr>
          <p:cNvSpPr/>
          <p:nvPr/>
        </p:nvSpPr>
        <p:spPr>
          <a:xfrm>
            <a:off x="2026097" y="35020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92" name="TextBox 491">
            <a:extLst>
              <a:ext uri="{FF2B5EF4-FFF2-40B4-BE49-F238E27FC236}">
                <a16:creationId xmlns:a16="http://schemas.microsoft.com/office/drawing/2014/main" id="{C8C45F19-BC75-DFC5-A5F3-3CF72367BF4D}"/>
              </a:ext>
            </a:extLst>
          </p:cNvPr>
          <p:cNvSpPr txBox="1"/>
          <p:nvPr/>
        </p:nvSpPr>
        <p:spPr>
          <a:xfrm>
            <a:off x="1772764" y="3792126"/>
            <a:ext cx="772969"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input</a:t>
            </a:r>
          </a:p>
        </p:txBody>
      </p:sp>
      <p:sp>
        <p:nvSpPr>
          <p:cNvPr id="544" name="TextBox 543">
            <a:extLst>
              <a:ext uri="{FF2B5EF4-FFF2-40B4-BE49-F238E27FC236}">
                <a16:creationId xmlns:a16="http://schemas.microsoft.com/office/drawing/2014/main" id="{F5B0ACC1-54DC-CD8B-713E-1FD01DE859E9}"/>
              </a:ext>
            </a:extLst>
          </p:cNvPr>
          <p:cNvSpPr txBox="1"/>
          <p:nvPr/>
        </p:nvSpPr>
        <p:spPr>
          <a:xfrm>
            <a:off x="2594535" y="944490"/>
            <a:ext cx="3954929" cy="369332"/>
          </a:xfrm>
          <a:prstGeom prst="rect">
            <a:avLst/>
          </a:prstGeom>
          <a:noFill/>
        </p:spPr>
        <p:txBody>
          <a:bodyPr wrap="none" rtlCol="0">
            <a:spAutoFit/>
          </a:bodyPr>
          <a:lstStyle/>
          <a:p>
            <a:r>
              <a:rPr lang="en-US" u="sng" dirty="0"/>
              <a:t>Fully connected feedforward network</a:t>
            </a:r>
          </a:p>
        </p:txBody>
      </p:sp>
      <p:grpSp>
        <p:nvGrpSpPr>
          <p:cNvPr id="61" name="Group 60">
            <a:extLst>
              <a:ext uri="{FF2B5EF4-FFF2-40B4-BE49-F238E27FC236}">
                <a16:creationId xmlns:a16="http://schemas.microsoft.com/office/drawing/2014/main" id="{A2167CA6-7744-33A7-4A98-26AFBFBF7AD2}"/>
              </a:ext>
            </a:extLst>
          </p:cNvPr>
          <p:cNvGrpSpPr/>
          <p:nvPr/>
        </p:nvGrpSpPr>
        <p:grpSpPr>
          <a:xfrm>
            <a:off x="2949764" y="2475681"/>
            <a:ext cx="286265" cy="1508018"/>
            <a:chOff x="4616224" y="4170158"/>
            <a:chExt cx="286265" cy="1508018"/>
          </a:xfrm>
        </p:grpSpPr>
        <p:sp>
          <p:nvSpPr>
            <p:cNvPr id="62" name="橢圓 3">
              <a:extLst>
                <a:ext uri="{FF2B5EF4-FFF2-40B4-BE49-F238E27FC236}">
                  <a16:creationId xmlns:a16="http://schemas.microsoft.com/office/drawing/2014/main" id="{804F5FA9-1EAD-6AD8-EE64-4644185CEA43}"/>
                </a:ext>
              </a:extLst>
            </p:cNvPr>
            <p:cNvSpPr/>
            <p:nvPr/>
          </p:nvSpPr>
          <p:spPr>
            <a:xfrm>
              <a:off x="4621114" y="45790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3" name="橢圓 4">
              <a:extLst>
                <a:ext uri="{FF2B5EF4-FFF2-40B4-BE49-F238E27FC236}">
                  <a16:creationId xmlns:a16="http://schemas.microsoft.com/office/drawing/2014/main" id="{4EA40470-0F41-1A8E-AD80-11E2E69FEE7F}"/>
                </a:ext>
              </a:extLst>
            </p:cNvPr>
            <p:cNvSpPr/>
            <p:nvPr/>
          </p:nvSpPr>
          <p:spPr>
            <a:xfrm>
              <a:off x="4621114" y="498792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48" name="橢圓 5">
              <a:extLst>
                <a:ext uri="{FF2B5EF4-FFF2-40B4-BE49-F238E27FC236}">
                  <a16:creationId xmlns:a16="http://schemas.microsoft.com/office/drawing/2014/main" id="{540D53A2-FD08-2055-9301-FBF93B15A4AC}"/>
                </a:ext>
              </a:extLst>
            </p:cNvPr>
            <p:cNvSpPr/>
            <p:nvPr/>
          </p:nvSpPr>
          <p:spPr>
            <a:xfrm>
              <a:off x="4616224" y="5396801"/>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49" name="橢圓 3">
              <a:extLst>
                <a:ext uri="{FF2B5EF4-FFF2-40B4-BE49-F238E27FC236}">
                  <a16:creationId xmlns:a16="http://schemas.microsoft.com/office/drawing/2014/main" id="{7AB277D3-905D-67E5-F0C7-1262EFE39DFC}"/>
                </a:ext>
              </a:extLst>
            </p:cNvPr>
            <p:cNvSpPr/>
            <p:nvPr/>
          </p:nvSpPr>
          <p:spPr>
            <a:xfrm>
              <a:off x="4616224" y="41701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grpSp>
        <p:nvGrpSpPr>
          <p:cNvPr id="450" name="Group 449">
            <a:extLst>
              <a:ext uri="{FF2B5EF4-FFF2-40B4-BE49-F238E27FC236}">
                <a16:creationId xmlns:a16="http://schemas.microsoft.com/office/drawing/2014/main" id="{19C8E90D-9AE2-EB42-4D75-EFC76D705AAC}"/>
              </a:ext>
            </a:extLst>
          </p:cNvPr>
          <p:cNvGrpSpPr/>
          <p:nvPr/>
        </p:nvGrpSpPr>
        <p:grpSpPr>
          <a:xfrm>
            <a:off x="3878321" y="2475681"/>
            <a:ext cx="286265" cy="1508018"/>
            <a:chOff x="4616224" y="4170158"/>
            <a:chExt cx="286265" cy="1508018"/>
          </a:xfrm>
        </p:grpSpPr>
        <p:sp>
          <p:nvSpPr>
            <p:cNvPr id="451" name="橢圓 3">
              <a:extLst>
                <a:ext uri="{FF2B5EF4-FFF2-40B4-BE49-F238E27FC236}">
                  <a16:creationId xmlns:a16="http://schemas.microsoft.com/office/drawing/2014/main" id="{F0276F84-6CD4-B61B-8517-775AB2AF5335}"/>
                </a:ext>
              </a:extLst>
            </p:cNvPr>
            <p:cNvSpPr/>
            <p:nvPr/>
          </p:nvSpPr>
          <p:spPr>
            <a:xfrm>
              <a:off x="4621114" y="45790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52" name="橢圓 4">
              <a:extLst>
                <a:ext uri="{FF2B5EF4-FFF2-40B4-BE49-F238E27FC236}">
                  <a16:creationId xmlns:a16="http://schemas.microsoft.com/office/drawing/2014/main" id="{EF9FFA82-1983-BD00-FBEF-6CD68EDFE0B3}"/>
                </a:ext>
              </a:extLst>
            </p:cNvPr>
            <p:cNvSpPr/>
            <p:nvPr/>
          </p:nvSpPr>
          <p:spPr>
            <a:xfrm>
              <a:off x="4621114" y="498792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53" name="橢圓 5">
              <a:extLst>
                <a:ext uri="{FF2B5EF4-FFF2-40B4-BE49-F238E27FC236}">
                  <a16:creationId xmlns:a16="http://schemas.microsoft.com/office/drawing/2014/main" id="{FFE7DE49-ECD7-1FC8-6A24-F6A5C8DEAB6D}"/>
                </a:ext>
              </a:extLst>
            </p:cNvPr>
            <p:cNvSpPr/>
            <p:nvPr/>
          </p:nvSpPr>
          <p:spPr>
            <a:xfrm>
              <a:off x="4616224" y="5396801"/>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54" name="橢圓 3">
              <a:extLst>
                <a:ext uri="{FF2B5EF4-FFF2-40B4-BE49-F238E27FC236}">
                  <a16:creationId xmlns:a16="http://schemas.microsoft.com/office/drawing/2014/main" id="{2DD2DC94-8FF2-7FB6-1B12-8B1952BE02AF}"/>
                </a:ext>
              </a:extLst>
            </p:cNvPr>
            <p:cNvSpPr/>
            <p:nvPr/>
          </p:nvSpPr>
          <p:spPr>
            <a:xfrm>
              <a:off x="4616224" y="41701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cxnSp>
        <p:nvCxnSpPr>
          <p:cNvPr id="455" name="Straight Connector 454">
            <a:extLst>
              <a:ext uri="{FF2B5EF4-FFF2-40B4-BE49-F238E27FC236}">
                <a16:creationId xmlns:a16="http://schemas.microsoft.com/office/drawing/2014/main" id="{0856EA79-7616-5E9A-6E44-89EF860111E6}"/>
              </a:ext>
            </a:extLst>
          </p:cNvPr>
          <p:cNvCxnSpPr>
            <a:endCxn id="449" idx="2"/>
          </p:cNvCxnSpPr>
          <p:nvPr/>
        </p:nvCxnSpPr>
        <p:spPr>
          <a:xfrm flipV="1">
            <a:off x="2312362" y="2616369"/>
            <a:ext cx="637402" cy="204434"/>
          </a:xfrm>
          <a:prstGeom prst="line">
            <a:avLst/>
          </a:prstGeom>
        </p:spPr>
        <p:style>
          <a:lnRef idx="1">
            <a:schemeClr val="dk1"/>
          </a:lnRef>
          <a:fillRef idx="0">
            <a:schemeClr val="dk1"/>
          </a:fillRef>
          <a:effectRef idx="0">
            <a:schemeClr val="dk1"/>
          </a:effectRef>
          <a:fontRef idx="minor">
            <a:schemeClr val="tx1"/>
          </a:fontRef>
        </p:style>
      </p:cxnSp>
      <p:cxnSp>
        <p:nvCxnSpPr>
          <p:cNvPr id="456" name="Straight Connector 455">
            <a:extLst>
              <a:ext uri="{FF2B5EF4-FFF2-40B4-BE49-F238E27FC236}">
                <a16:creationId xmlns:a16="http://schemas.microsoft.com/office/drawing/2014/main" id="{B27CFA09-CF92-786E-7309-3BCAF5F67461}"/>
              </a:ext>
            </a:extLst>
          </p:cNvPr>
          <p:cNvCxnSpPr>
            <a:cxnSpLocks/>
            <a:endCxn id="62" idx="2"/>
          </p:cNvCxnSpPr>
          <p:nvPr/>
        </p:nvCxnSpPr>
        <p:spPr>
          <a:xfrm>
            <a:off x="2312362" y="2820803"/>
            <a:ext cx="642292" cy="204447"/>
          </a:xfrm>
          <a:prstGeom prst="line">
            <a:avLst/>
          </a:prstGeom>
        </p:spPr>
        <p:style>
          <a:lnRef idx="1">
            <a:schemeClr val="dk1"/>
          </a:lnRef>
          <a:fillRef idx="0">
            <a:schemeClr val="dk1"/>
          </a:fillRef>
          <a:effectRef idx="0">
            <a:schemeClr val="dk1"/>
          </a:effectRef>
          <a:fontRef idx="minor">
            <a:schemeClr val="tx1"/>
          </a:fontRef>
        </p:style>
      </p:cxnSp>
      <p:cxnSp>
        <p:nvCxnSpPr>
          <p:cNvPr id="457" name="Straight Connector 456">
            <a:extLst>
              <a:ext uri="{FF2B5EF4-FFF2-40B4-BE49-F238E27FC236}">
                <a16:creationId xmlns:a16="http://schemas.microsoft.com/office/drawing/2014/main" id="{E756F562-0DE0-0AB0-AC6D-CE393A0993F3}"/>
              </a:ext>
            </a:extLst>
          </p:cNvPr>
          <p:cNvCxnSpPr>
            <a:cxnSpLocks/>
            <a:endCxn id="63" idx="2"/>
          </p:cNvCxnSpPr>
          <p:nvPr/>
        </p:nvCxnSpPr>
        <p:spPr>
          <a:xfrm>
            <a:off x="2312362" y="2820803"/>
            <a:ext cx="642292" cy="613335"/>
          </a:xfrm>
          <a:prstGeom prst="line">
            <a:avLst/>
          </a:prstGeom>
        </p:spPr>
        <p:style>
          <a:lnRef idx="1">
            <a:schemeClr val="dk1"/>
          </a:lnRef>
          <a:fillRef idx="0">
            <a:schemeClr val="dk1"/>
          </a:fillRef>
          <a:effectRef idx="0">
            <a:schemeClr val="dk1"/>
          </a:effectRef>
          <a:fontRef idx="minor">
            <a:schemeClr val="tx1"/>
          </a:fontRef>
        </p:style>
      </p:cxnSp>
      <p:cxnSp>
        <p:nvCxnSpPr>
          <p:cNvPr id="458" name="Straight Connector 457">
            <a:extLst>
              <a:ext uri="{FF2B5EF4-FFF2-40B4-BE49-F238E27FC236}">
                <a16:creationId xmlns:a16="http://schemas.microsoft.com/office/drawing/2014/main" id="{2F9065F9-E0A4-D806-6218-BACB39633AB3}"/>
              </a:ext>
            </a:extLst>
          </p:cNvPr>
          <p:cNvCxnSpPr>
            <a:cxnSpLocks/>
            <a:endCxn id="448" idx="2"/>
          </p:cNvCxnSpPr>
          <p:nvPr/>
        </p:nvCxnSpPr>
        <p:spPr>
          <a:xfrm>
            <a:off x="2312362" y="2820803"/>
            <a:ext cx="637402" cy="1022209"/>
          </a:xfrm>
          <a:prstGeom prst="line">
            <a:avLst/>
          </a:prstGeom>
        </p:spPr>
        <p:style>
          <a:lnRef idx="1">
            <a:schemeClr val="dk1"/>
          </a:lnRef>
          <a:fillRef idx="0">
            <a:schemeClr val="dk1"/>
          </a:fillRef>
          <a:effectRef idx="0">
            <a:schemeClr val="dk1"/>
          </a:effectRef>
          <a:fontRef idx="minor">
            <a:schemeClr val="tx1"/>
          </a:fontRef>
        </p:style>
      </p:cxnSp>
      <p:cxnSp>
        <p:nvCxnSpPr>
          <p:cNvPr id="459" name="Straight Connector 458">
            <a:extLst>
              <a:ext uri="{FF2B5EF4-FFF2-40B4-BE49-F238E27FC236}">
                <a16:creationId xmlns:a16="http://schemas.microsoft.com/office/drawing/2014/main" id="{3010C22D-E775-DFD8-24FA-66F937B29F20}"/>
              </a:ext>
            </a:extLst>
          </p:cNvPr>
          <p:cNvCxnSpPr>
            <a:cxnSpLocks/>
            <a:endCxn id="449" idx="2"/>
          </p:cNvCxnSpPr>
          <p:nvPr/>
        </p:nvCxnSpPr>
        <p:spPr>
          <a:xfrm flipV="1">
            <a:off x="2312362" y="2616369"/>
            <a:ext cx="637402" cy="613322"/>
          </a:xfrm>
          <a:prstGeom prst="line">
            <a:avLst/>
          </a:prstGeom>
        </p:spPr>
        <p:style>
          <a:lnRef idx="1">
            <a:schemeClr val="dk1"/>
          </a:lnRef>
          <a:fillRef idx="0">
            <a:schemeClr val="dk1"/>
          </a:fillRef>
          <a:effectRef idx="0">
            <a:schemeClr val="dk1"/>
          </a:effectRef>
          <a:fontRef idx="minor">
            <a:schemeClr val="tx1"/>
          </a:fontRef>
        </p:style>
      </p:cxnSp>
      <p:cxnSp>
        <p:nvCxnSpPr>
          <p:cNvPr id="460" name="Straight Connector 459">
            <a:extLst>
              <a:ext uri="{FF2B5EF4-FFF2-40B4-BE49-F238E27FC236}">
                <a16:creationId xmlns:a16="http://schemas.microsoft.com/office/drawing/2014/main" id="{90D1DFD8-D6F7-2E44-D87A-08F63E16A0E9}"/>
              </a:ext>
            </a:extLst>
          </p:cNvPr>
          <p:cNvCxnSpPr>
            <a:cxnSpLocks/>
            <a:endCxn id="62" idx="2"/>
          </p:cNvCxnSpPr>
          <p:nvPr/>
        </p:nvCxnSpPr>
        <p:spPr>
          <a:xfrm flipV="1">
            <a:off x="2312362" y="3025250"/>
            <a:ext cx="642292" cy="204441"/>
          </a:xfrm>
          <a:prstGeom prst="line">
            <a:avLst/>
          </a:prstGeom>
        </p:spPr>
        <p:style>
          <a:lnRef idx="1">
            <a:schemeClr val="dk1"/>
          </a:lnRef>
          <a:fillRef idx="0">
            <a:schemeClr val="dk1"/>
          </a:fillRef>
          <a:effectRef idx="0">
            <a:schemeClr val="dk1"/>
          </a:effectRef>
          <a:fontRef idx="minor">
            <a:schemeClr val="tx1"/>
          </a:fontRef>
        </p:style>
      </p:cxnSp>
      <p:cxnSp>
        <p:nvCxnSpPr>
          <p:cNvPr id="461" name="Straight Connector 460">
            <a:extLst>
              <a:ext uri="{FF2B5EF4-FFF2-40B4-BE49-F238E27FC236}">
                <a16:creationId xmlns:a16="http://schemas.microsoft.com/office/drawing/2014/main" id="{D6888543-17BB-5CB9-1932-79C49F3102C0}"/>
              </a:ext>
            </a:extLst>
          </p:cNvPr>
          <p:cNvCxnSpPr>
            <a:cxnSpLocks/>
            <a:endCxn id="63" idx="2"/>
          </p:cNvCxnSpPr>
          <p:nvPr/>
        </p:nvCxnSpPr>
        <p:spPr>
          <a:xfrm>
            <a:off x="2312362" y="3229691"/>
            <a:ext cx="642292" cy="204447"/>
          </a:xfrm>
          <a:prstGeom prst="line">
            <a:avLst/>
          </a:prstGeom>
        </p:spPr>
        <p:style>
          <a:lnRef idx="1">
            <a:schemeClr val="dk1"/>
          </a:lnRef>
          <a:fillRef idx="0">
            <a:schemeClr val="dk1"/>
          </a:fillRef>
          <a:effectRef idx="0">
            <a:schemeClr val="dk1"/>
          </a:effectRef>
          <a:fontRef idx="minor">
            <a:schemeClr val="tx1"/>
          </a:fontRef>
        </p:style>
      </p:cxnSp>
      <p:cxnSp>
        <p:nvCxnSpPr>
          <p:cNvPr id="462" name="Straight Connector 461">
            <a:extLst>
              <a:ext uri="{FF2B5EF4-FFF2-40B4-BE49-F238E27FC236}">
                <a16:creationId xmlns:a16="http://schemas.microsoft.com/office/drawing/2014/main" id="{FC6E4AAD-46A4-DC2D-A099-8E90BBF6B35F}"/>
              </a:ext>
            </a:extLst>
          </p:cNvPr>
          <p:cNvCxnSpPr>
            <a:cxnSpLocks/>
            <a:endCxn id="448" idx="2"/>
          </p:cNvCxnSpPr>
          <p:nvPr/>
        </p:nvCxnSpPr>
        <p:spPr>
          <a:xfrm>
            <a:off x="2312362" y="3229691"/>
            <a:ext cx="637402" cy="613321"/>
          </a:xfrm>
          <a:prstGeom prst="line">
            <a:avLst/>
          </a:prstGeom>
        </p:spPr>
        <p:style>
          <a:lnRef idx="1">
            <a:schemeClr val="dk1"/>
          </a:lnRef>
          <a:fillRef idx="0">
            <a:schemeClr val="dk1"/>
          </a:fillRef>
          <a:effectRef idx="0">
            <a:schemeClr val="dk1"/>
          </a:effectRef>
          <a:fontRef idx="minor">
            <a:schemeClr val="tx1"/>
          </a:fontRef>
        </p:style>
      </p:cxnSp>
      <p:cxnSp>
        <p:nvCxnSpPr>
          <p:cNvPr id="463" name="Straight Connector 462">
            <a:extLst>
              <a:ext uri="{FF2B5EF4-FFF2-40B4-BE49-F238E27FC236}">
                <a16:creationId xmlns:a16="http://schemas.microsoft.com/office/drawing/2014/main" id="{D33B5DAF-C781-82FE-571F-9A10746B6B1F}"/>
              </a:ext>
            </a:extLst>
          </p:cNvPr>
          <p:cNvCxnSpPr>
            <a:cxnSpLocks/>
            <a:endCxn id="449" idx="2"/>
          </p:cNvCxnSpPr>
          <p:nvPr/>
        </p:nvCxnSpPr>
        <p:spPr>
          <a:xfrm flipV="1">
            <a:off x="2307472" y="2616369"/>
            <a:ext cx="642292" cy="1022196"/>
          </a:xfrm>
          <a:prstGeom prst="line">
            <a:avLst/>
          </a:prstGeom>
        </p:spPr>
        <p:style>
          <a:lnRef idx="1">
            <a:schemeClr val="dk1"/>
          </a:lnRef>
          <a:fillRef idx="0">
            <a:schemeClr val="dk1"/>
          </a:fillRef>
          <a:effectRef idx="0">
            <a:schemeClr val="dk1"/>
          </a:effectRef>
          <a:fontRef idx="minor">
            <a:schemeClr val="tx1"/>
          </a:fontRef>
        </p:style>
      </p:cxnSp>
      <p:cxnSp>
        <p:nvCxnSpPr>
          <p:cNvPr id="464" name="Straight Connector 463">
            <a:extLst>
              <a:ext uri="{FF2B5EF4-FFF2-40B4-BE49-F238E27FC236}">
                <a16:creationId xmlns:a16="http://schemas.microsoft.com/office/drawing/2014/main" id="{6AD14964-482E-DB41-8E5E-E30503BF0A2B}"/>
              </a:ext>
            </a:extLst>
          </p:cNvPr>
          <p:cNvCxnSpPr>
            <a:cxnSpLocks/>
            <a:endCxn id="62" idx="2"/>
          </p:cNvCxnSpPr>
          <p:nvPr/>
        </p:nvCxnSpPr>
        <p:spPr>
          <a:xfrm flipV="1">
            <a:off x="2307472" y="3025250"/>
            <a:ext cx="647182" cy="613315"/>
          </a:xfrm>
          <a:prstGeom prst="line">
            <a:avLst/>
          </a:prstGeom>
        </p:spPr>
        <p:style>
          <a:lnRef idx="1">
            <a:schemeClr val="dk1"/>
          </a:lnRef>
          <a:fillRef idx="0">
            <a:schemeClr val="dk1"/>
          </a:fillRef>
          <a:effectRef idx="0">
            <a:schemeClr val="dk1"/>
          </a:effectRef>
          <a:fontRef idx="minor">
            <a:schemeClr val="tx1"/>
          </a:fontRef>
        </p:style>
      </p:cxnSp>
      <p:cxnSp>
        <p:nvCxnSpPr>
          <p:cNvPr id="465" name="Straight Connector 464">
            <a:extLst>
              <a:ext uri="{FF2B5EF4-FFF2-40B4-BE49-F238E27FC236}">
                <a16:creationId xmlns:a16="http://schemas.microsoft.com/office/drawing/2014/main" id="{EF1502CC-7864-D91E-D8A9-351766D18886}"/>
              </a:ext>
            </a:extLst>
          </p:cNvPr>
          <p:cNvCxnSpPr>
            <a:cxnSpLocks/>
            <a:endCxn id="63" idx="2"/>
          </p:cNvCxnSpPr>
          <p:nvPr/>
        </p:nvCxnSpPr>
        <p:spPr>
          <a:xfrm flipV="1">
            <a:off x="2307472" y="3434138"/>
            <a:ext cx="647182" cy="204427"/>
          </a:xfrm>
          <a:prstGeom prst="line">
            <a:avLst/>
          </a:prstGeom>
        </p:spPr>
        <p:style>
          <a:lnRef idx="1">
            <a:schemeClr val="dk1"/>
          </a:lnRef>
          <a:fillRef idx="0">
            <a:schemeClr val="dk1"/>
          </a:fillRef>
          <a:effectRef idx="0">
            <a:schemeClr val="dk1"/>
          </a:effectRef>
          <a:fontRef idx="minor">
            <a:schemeClr val="tx1"/>
          </a:fontRef>
        </p:style>
      </p:cxnSp>
      <p:cxnSp>
        <p:nvCxnSpPr>
          <p:cNvPr id="466" name="Straight Connector 465">
            <a:extLst>
              <a:ext uri="{FF2B5EF4-FFF2-40B4-BE49-F238E27FC236}">
                <a16:creationId xmlns:a16="http://schemas.microsoft.com/office/drawing/2014/main" id="{10F5B0D2-3A7C-956D-F875-C88E78989F2C}"/>
              </a:ext>
            </a:extLst>
          </p:cNvPr>
          <p:cNvCxnSpPr>
            <a:cxnSpLocks/>
            <a:endCxn id="448" idx="2"/>
          </p:cNvCxnSpPr>
          <p:nvPr/>
        </p:nvCxnSpPr>
        <p:spPr>
          <a:xfrm>
            <a:off x="2307472" y="3638565"/>
            <a:ext cx="642292" cy="204447"/>
          </a:xfrm>
          <a:prstGeom prst="line">
            <a:avLst/>
          </a:prstGeom>
        </p:spPr>
        <p:style>
          <a:lnRef idx="1">
            <a:schemeClr val="dk1"/>
          </a:lnRef>
          <a:fillRef idx="0">
            <a:schemeClr val="dk1"/>
          </a:fillRef>
          <a:effectRef idx="0">
            <a:schemeClr val="dk1"/>
          </a:effectRef>
          <a:fontRef idx="minor">
            <a:schemeClr val="tx1"/>
          </a:fontRef>
        </p:style>
      </p:cxnSp>
      <p:cxnSp>
        <p:nvCxnSpPr>
          <p:cNvPr id="467" name="Straight Connector 466">
            <a:extLst>
              <a:ext uri="{FF2B5EF4-FFF2-40B4-BE49-F238E27FC236}">
                <a16:creationId xmlns:a16="http://schemas.microsoft.com/office/drawing/2014/main" id="{1859D42B-96B6-2A5A-00CE-0394C8D4E056}"/>
              </a:ext>
            </a:extLst>
          </p:cNvPr>
          <p:cNvCxnSpPr>
            <a:cxnSpLocks/>
            <a:stCxn id="449" idx="6"/>
            <a:endCxn id="454" idx="2"/>
          </p:cNvCxnSpPr>
          <p:nvPr/>
        </p:nvCxnSpPr>
        <p:spPr>
          <a:xfrm>
            <a:off x="3231139" y="2616369"/>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468" name="Straight Connector 467">
            <a:extLst>
              <a:ext uri="{FF2B5EF4-FFF2-40B4-BE49-F238E27FC236}">
                <a16:creationId xmlns:a16="http://schemas.microsoft.com/office/drawing/2014/main" id="{914C2262-B2E3-17BE-6848-EB790A7B255D}"/>
              </a:ext>
            </a:extLst>
          </p:cNvPr>
          <p:cNvCxnSpPr>
            <a:cxnSpLocks/>
            <a:stCxn id="449" idx="6"/>
            <a:endCxn id="451" idx="2"/>
          </p:cNvCxnSpPr>
          <p:nvPr/>
        </p:nvCxnSpPr>
        <p:spPr>
          <a:xfrm>
            <a:off x="3231139" y="2616369"/>
            <a:ext cx="652072" cy="408881"/>
          </a:xfrm>
          <a:prstGeom prst="line">
            <a:avLst/>
          </a:prstGeom>
        </p:spPr>
        <p:style>
          <a:lnRef idx="1">
            <a:schemeClr val="dk1"/>
          </a:lnRef>
          <a:fillRef idx="0">
            <a:schemeClr val="dk1"/>
          </a:fillRef>
          <a:effectRef idx="0">
            <a:schemeClr val="dk1"/>
          </a:effectRef>
          <a:fontRef idx="minor">
            <a:schemeClr val="tx1"/>
          </a:fontRef>
        </p:style>
      </p:cxnSp>
      <p:cxnSp>
        <p:nvCxnSpPr>
          <p:cNvPr id="469" name="Straight Connector 468">
            <a:extLst>
              <a:ext uri="{FF2B5EF4-FFF2-40B4-BE49-F238E27FC236}">
                <a16:creationId xmlns:a16="http://schemas.microsoft.com/office/drawing/2014/main" id="{A1D5F5F8-7F01-1F82-2B41-7F85EA0E2C0C}"/>
              </a:ext>
            </a:extLst>
          </p:cNvPr>
          <p:cNvCxnSpPr>
            <a:cxnSpLocks/>
            <a:stCxn id="449" idx="6"/>
            <a:endCxn id="452" idx="2"/>
          </p:cNvCxnSpPr>
          <p:nvPr/>
        </p:nvCxnSpPr>
        <p:spPr>
          <a:xfrm>
            <a:off x="3231139" y="2616369"/>
            <a:ext cx="652072" cy="817769"/>
          </a:xfrm>
          <a:prstGeom prst="line">
            <a:avLst/>
          </a:prstGeom>
        </p:spPr>
        <p:style>
          <a:lnRef idx="1">
            <a:schemeClr val="dk1"/>
          </a:lnRef>
          <a:fillRef idx="0">
            <a:schemeClr val="dk1"/>
          </a:fillRef>
          <a:effectRef idx="0">
            <a:schemeClr val="dk1"/>
          </a:effectRef>
          <a:fontRef idx="minor">
            <a:schemeClr val="tx1"/>
          </a:fontRef>
        </p:style>
      </p:cxnSp>
      <p:cxnSp>
        <p:nvCxnSpPr>
          <p:cNvPr id="470" name="Straight Connector 469">
            <a:extLst>
              <a:ext uri="{FF2B5EF4-FFF2-40B4-BE49-F238E27FC236}">
                <a16:creationId xmlns:a16="http://schemas.microsoft.com/office/drawing/2014/main" id="{2A7EE01F-FF51-2C89-2CC2-1724006E229B}"/>
              </a:ext>
            </a:extLst>
          </p:cNvPr>
          <p:cNvCxnSpPr>
            <a:cxnSpLocks/>
            <a:stCxn id="449" idx="6"/>
            <a:endCxn id="453" idx="2"/>
          </p:cNvCxnSpPr>
          <p:nvPr/>
        </p:nvCxnSpPr>
        <p:spPr>
          <a:xfrm>
            <a:off x="3231139" y="2616369"/>
            <a:ext cx="647182" cy="1226643"/>
          </a:xfrm>
          <a:prstGeom prst="line">
            <a:avLst/>
          </a:prstGeom>
        </p:spPr>
        <p:style>
          <a:lnRef idx="1">
            <a:schemeClr val="dk1"/>
          </a:lnRef>
          <a:fillRef idx="0">
            <a:schemeClr val="dk1"/>
          </a:fillRef>
          <a:effectRef idx="0">
            <a:schemeClr val="dk1"/>
          </a:effectRef>
          <a:fontRef idx="minor">
            <a:schemeClr val="tx1"/>
          </a:fontRef>
        </p:style>
      </p:cxnSp>
      <p:cxnSp>
        <p:nvCxnSpPr>
          <p:cNvPr id="471" name="Straight Connector 470">
            <a:extLst>
              <a:ext uri="{FF2B5EF4-FFF2-40B4-BE49-F238E27FC236}">
                <a16:creationId xmlns:a16="http://schemas.microsoft.com/office/drawing/2014/main" id="{5509E330-6187-CB8F-FDC9-92CD503ACABA}"/>
              </a:ext>
            </a:extLst>
          </p:cNvPr>
          <p:cNvCxnSpPr>
            <a:cxnSpLocks/>
            <a:stCxn id="62" idx="6"/>
            <a:endCxn id="454" idx="2"/>
          </p:cNvCxnSpPr>
          <p:nvPr/>
        </p:nvCxnSpPr>
        <p:spPr>
          <a:xfrm flipV="1">
            <a:off x="3236029" y="2616369"/>
            <a:ext cx="642292" cy="408881"/>
          </a:xfrm>
          <a:prstGeom prst="line">
            <a:avLst/>
          </a:prstGeom>
        </p:spPr>
        <p:style>
          <a:lnRef idx="1">
            <a:schemeClr val="dk1"/>
          </a:lnRef>
          <a:fillRef idx="0">
            <a:schemeClr val="dk1"/>
          </a:fillRef>
          <a:effectRef idx="0">
            <a:schemeClr val="dk1"/>
          </a:effectRef>
          <a:fontRef idx="minor">
            <a:schemeClr val="tx1"/>
          </a:fontRef>
        </p:style>
      </p:cxnSp>
      <p:cxnSp>
        <p:nvCxnSpPr>
          <p:cNvPr id="472" name="Straight Connector 471">
            <a:extLst>
              <a:ext uri="{FF2B5EF4-FFF2-40B4-BE49-F238E27FC236}">
                <a16:creationId xmlns:a16="http://schemas.microsoft.com/office/drawing/2014/main" id="{DD46A1FD-822E-13C7-429E-A3D0AB69B655}"/>
              </a:ext>
            </a:extLst>
          </p:cNvPr>
          <p:cNvCxnSpPr>
            <a:cxnSpLocks/>
            <a:stCxn id="62" idx="6"/>
            <a:endCxn id="451" idx="2"/>
          </p:cNvCxnSpPr>
          <p:nvPr/>
        </p:nvCxnSpPr>
        <p:spPr>
          <a:xfrm>
            <a:off x="3236029" y="3025250"/>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473" name="Straight Connector 472">
            <a:extLst>
              <a:ext uri="{FF2B5EF4-FFF2-40B4-BE49-F238E27FC236}">
                <a16:creationId xmlns:a16="http://schemas.microsoft.com/office/drawing/2014/main" id="{8DEAE95A-F7F2-8D77-7134-3358A51B22A4}"/>
              </a:ext>
            </a:extLst>
          </p:cNvPr>
          <p:cNvCxnSpPr>
            <a:cxnSpLocks/>
            <a:stCxn id="62" idx="6"/>
            <a:endCxn id="452" idx="2"/>
          </p:cNvCxnSpPr>
          <p:nvPr/>
        </p:nvCxnSpPr>
        <p:spPr>
          <a:xfrm>
            <a:off x="3236029" y="3025250"/>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474" name="Straight Connector 473">
            <a:extLst>
              <a:ext uri="{FF2B5EF4-FFF2-40B4-BE49-F238E27FC236}">
                <a16:creationId xmlns:a16="http://schemas.microsoft.com/office/drawing/2014/main" id="{FBD9E145-0CE0-BA9D-8502-A4ACE672C2FF}"/>
              </a:ext>
            </a:extLst>
          </p:cNvPr>
          <p:cNvCxnSpPr>
            <a:cxnSpLocks/>
            <a:stCxn id="62" idx="6"/>
            <a:endCxn id="453" idx="2"/>
          </p:cNvCxnSpPr>
          <p:nvPr/>
        </p:nvCxnSpPr>
        <p:spPr>
          <a:xfrm>
            <a:off x="3236029" y="3025250"/>
            <a:ext cx="642292" cy="817762"/>
          </a:xfrm>
          <a:prstGeom prst="line">
            <a:avLst/>
          </a:prstGeom>
        </p:spPr>
        <p:style>
          <a:lnRef idx="1">
            <a:schemeClr val="dk1"/>
          </a:lnRef>
          <a:fillRef idx="0">
            <a:schemeClr val="dk1"/>
          </a:fillRef>
          <a:effectRef idx="0">
            <a:schemeClr val="dk1"/>
          </a:effectRef>
          <a:fontRef idx="minor">
            <a:schemeClr val="tx1"/>
          </a:fontRef>
        </p:style>
      </p:cxnSp>
      <p:cxnSp>
        <p:nvCxnSpPr>
          <p:cNvPr id="475" name="Straight Connector 474">
            <a:extLst>
              <a:ext uri="{FF2B5EF4-FFF2-40B4-BE49-F238E27FC236}">
                <a16:creationId xmlns:a16="http://schemas.microsoft.com/office/drawing/2014/main" id="{352FC979-EA58-6044-882F-447D7FF8DFE4}"/>
              </a:ext>
            </a:extLst>
          </p:cNvPr>
          <p:cNvCxnSpPr>
            <a:cxnSpLocks/>
            <a:stCxn id="63" idx="6"/>
            <a:endCxn id="454" idx="2"/>
          </p:cNvCxnSpPr>
          <p:nvPr/>
        </p:nvCxnSpPr>
        <p:spPr>
          <a:xfrm flipV="1">
            <a:off x="3236029" y="2616369"/>
            <a:ext cx="642292" cy="817769"/>
          </a:xfrm>
          <a:prstGeom prst="line">
            <a:avLst/>
          </a:prstGeom>
        </p:spPr>
        <p:style>
          <a:lnRef idx="1">
            <a:schemeClr val="dk1"/>
          </a:lnRef>
          <a:fillRef idx="0">
            <a:schemeClr val="dk1"/>
          </a:fillRef>
          <a:effectRef idx="0">
            <a:schemeClr val="dk1"/>
          </a:effectRef>
          <a:fontRef idx="minor">
            <a:schemeClr val="tx1"/>
          </a:fontRef>
        </p:style>
      </p:cxnSp>
      <p:cxnSp>
        <p:nvCxnSpPr>
          <p:cNvPr id="476" name="Straight Connector 475">
            <a:extLst>
              <a:ext uri="{FF2B5EF4-FFF2-40B4-BE49-F238E27FC236}">
                <a16:creationId xmlns:a16="http://schemas.microsoft.com/office/drawing/2014/main" id="{B8B5CDBC-E910-3404-ABED-F24AB67ECEAD}"/>
              </a:ext>
            </a:extLst>
          </p:cNvPr>
          <p:cNvCxnSpPr>
            <a:cxnSpLocks/>
            <a:stCxn id="63" idx="6"/>
            <a:endCxn id="451" idx="2"/>
          </p:cNvCxnSpPr>
          <p:nvPr/>
        </p:nvCxnSpPr>
        <p:spPr>
          <a:xfrm flipV="1">
            <a:off x="3236029" y="3025250"/>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477" name="Straight Connector 476">
            <a:extLst>
              <a:ext uri="{FF2B5EF4-FFF2-40B4-BE49-F238E27FC236}">
                <a16:creationId xmlns:a16="http://schemas.microsoft.com/office/drawing/2014/main" id="{1172A3A5-6D14-1BCE-ACD5-6073E930FF50}"/>
              </a:ext>
            </a:extLst>
          </p:cNvPr>
          <p:cNvCxnSpPr>
            <a:cxnSpLocks/>
            <a:stCxn id="63" idx="6"/>
            <a:endCxn id="452" idx="2"/>
          </p:cNvCxnSpPr>
          <p:nvPr/>
        </p:nvCxnSpPr>
        <p:spPr>
          <a:xfrm>
            <a:off x="3236029" y="3434138"/>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478" name="Straight Connector 477">
            <a:extLst>
              <a:ext uri="{FF2B5EF4-FFF2-40B4-BE49-F238E27FC236}">
                <a16:creationId xmlns:a16="http://schemas.microsoft.com/office/drawing/2014/main" id="{C5FD3B47-B49E-E67E-58A5-6EB033F5AC3A}"/>
              </a:ext>
            </a:extLst>
          </p:cNvPr>
          <p:cNvCxnSpPr>
            <a:cxnSpLocks/>
            <a:stCxn id="63" idx="6"/>
            <a:endCxn id="453" idx="2"/>
          </p:cNvCxnSpPr>
          <p:nvPr/>
        </p:nvCxnSpPr>
        <p:spPr>
          <a:xfrm>
            <a:off x="3236029" y="3434138"/>
            <a:ext cx="642292" cy="408874"/>
          </a:xfrm>
          <a:prstGeom prst="line">
            <a:avLst/>
          </a:prstGeom>
        </p:spPr>
        <p:style>
          <a:lnRef idx="1">
            <a:schemeClr val="dk1"/>
          </a:lnRef>
          <a:fillRef idx="0">
            <a:schemeClr val="dk1"/>
          </a:fillRef>
          <a:effectRef idx="0">
            <a:schemeClr val="dk1"/>
          </a:effectRef>
          <a:fontRef idx="minor">
            <a:schemeClr val="tx1"/>
          </a:fontRef>
        </p:style>
      </p:cxnSp>
      <p:cxnSp>
        <p:nvCxnSpPr>
          <p:cNvPr id="479" name="Straight Connector 478">
            <a:extLst>
              <a:ext uri="{FF2B5EF4-FFF2-40B4-BE49-F238E27FC236}">
                <a16:creationId xmlns:a16="http://schemas.microsoft.com/office/drawing/2014/main" id="{CAD33B67-B0FB-12F5-785B-3C8914080845}"/>
              </a:ext>
            </a:extLst>
          </p:cNvPr>
          <p:cNvCxnSpPr>
            <a:cxnSpLocks/>
            <a:stCxn id="448" idx="6"/>
            <a:endCxn id="454" idx="2"/>
          </p:cNvCxnSpPr>
          <p:nvPr/>
        </p:nvCxnSpPr>
        <p:spPr>
          <a:xfrm flipV="1">
            <a:off x="3231139" y="2616369"/>
            <a:ext cx="647182" cy="1226643"/>
          </a:xfrm>
          <a:prstGeom prst="line">
            <a:avLst/>
          </a:prstGeom>
        </p:spPr>
        <p:style>
          <a:lnRef idx="1">
            <a:schemeClr val="dk1"/>
          </a:lnRef>
          <a:fillRef idx="0">
            <a:schemeClr val="dk1"/>
          </a:fillRef>
          <a:effectRef idx="0">
            <a:schemeClr val="dk1"/>
          </a:effectRef>
          <a:fontRef idx="minor">
            <a:schemeClr val="tx1"/>
          </a:fontRef>
        </p:style>
      </p:cxnSp>
      <p:cxnSp>
        <p:nvCxnSpPr>
          <p:cNvPr id="480" name="Straight Connector 479">
            <a:extLst>
              <a:ext uri="{FF2B5EF4-FFF2-40B4-BE49-F238E27FC236}">
                <a16:creationId xmlns:a16="http://schemas.microsoft.com/office/drawing/2014/main" id="{C02C786E-28BB-0834-518E-2B13A23D56B6}"/>
              </a:ext>
            </a:extLst>
          </p:cNvPr>
          <p:cNvCxnSpPr>
            <a:cxnSpLocks/>
            <a:stCxn id="448" idx="6"/>
            <a:endCxn id="451" idx="2"/>
          </p:cNvCxnSpPr>
          <p:nvPr/>
        </p:nvCxnSpPr>
        <p:spPr>
          <a:xfrm flipV="1">
            <a:off x="3231139" y="3025250"/>
            <a:ext cx="652072" cy="817762"/>
          </a:xfrm>
          <a:prstGeom prst="line">
            <a:avLst/>
          </a:prstGeom>
        </p:spPr>
        <p:style>
          <a:lnRef idx="1">
            <a:schemeClr val="dk1"/>
          </a:lnRef>
          <a:fillRef idx="0">
            <a:schemeClr val="dk1"/>
          </a:fillRef>
          <a:effectRef idx="0">
            <a:schemeClr val="dk1"/>
          </a:effectRef>
          <a:fontRef idx="minor">
            <a:schemeClr val="tx1"/>
          </a:fontRef>
        </p:style>
      </p:cxnSp>
      <p:cxnSp>
        <p:nvCxnSpPr>
          <p:cNvPr id="481" name="Straight Connector 480">
            <a:extLst>
              <a:ext uri="{FF2B5EF4-FFF2-40B4-BE49-F238E27FC236}">
                <a16:creationId xmlns:a16="http://schemas.microsoft.com/office/drawing/2014/main" id="{8C1BF7D0-173B-F193-3C7B-4B0C6E3EDE57}"/>
              </a:ext>
            </a:extLst>
          </p:cNvPr>
          <p:cNvCxnSpPr>
            <a:cxnSpLocks/>
            <a:stCxn id="448" idx="6"/>
            <a:endCxn id="452" idx="2"/>
          </p:cNvCxnSpPr>
          <p:nvPr/>
        </p:nvCxnSpPr>
        <p:spPr>
          <a:xfrm flipV="1">
            <a:off x="3231139" y="3434138"/>
            <a:ext cx="652072" cy="408874"/>
          </a:xfrm>
          <a:prstGeom prst="line">
            <a:avLst/>
          </a:prstGeom>
        </p:spPr>
        <p:style>
          <a:lnRef idx="1">
            <a:schemeClr val="dk1"/>
          </a:lnRef>
          <a:fillRef idx="0">
            <a:schemeClr val="dk1"/>
          </a:fillRef>
          <a:effectRef idx="0">
            <a:schemeClr val="dk1"/>
          </a:effectRef>
          <a:fontRef idx="minor">
            <a:schemeClr val="tx1"/>
          </a:fontRef>
        </p:style>
      </p:cxnSp>
      <p:cxnSp>
        <p:nvCxnSpPr>
          <p:cNvPr id="482" name="Straight Connector 481">
            <a:extLst>
              <a:ext uri="{FF2B5EF4-FFF2-40B4-BE49-F238E27FC236}">
                <a16:creationId xmlns:a16="http://schemas.microsoft.com/office/drawing/2014/main" id="{A49A338A-6B31-93A9-0DFB-9BDC703793B6}"/>
              </a:ext>
            </a:extLst>
          </p:cNvPr>
          <p:cNvCxnSpPr>
            <a:cxnSpLocks/>
            <a:stCxn id="448" idx="6"/>
            <a:endCxn id="453" idx="2"/>
          </p:cNvCxnSpPr>
          <p:nvPr/>
        </p:nvCxnSpPr>
        <p:spPr>
          <a:xfrm>
            <a:off x="3231139" y="3843012"/>
            <a:ext cx="647182" cy="0"/>
          </a:xfrm>
          <a:prstGeom prst="line">
            <a:avLst/>
          </a:prstGeom>
        </p:spPr>
        <p:style>
          <a:lnRef idx="1">
            <a:schemeClr val="dk1"/>
          </a:lnRef>
          <a:fillRef idx="0">
            <a:schemeClr val="dk1"/>
          </a:fillRef>
          <a:effectRef idx="0">
            <a:schemeClr val="dk1"/>
          </a:effectRef>
          <a:fontRef idx="minor">
            <a:schemeClr val="tx1"/>
          </a:fontRef>
        </p:style>
      </p:cxnSp>
      <p:sp>
        <p:nvSpPr>
          <p:cNvPr id="483" name="TextBox 482">
            <a:extLst>
              <a:ext uri="{FF2B5EF4-FFF2-40B4-BE49-F238E27FC236}">
                <a16:creationId xmlns:a16="http://schemas.microsoft.com/office/drawing/2014/main" id="{41C95F86-D844-2BE8-C29E-FCC4242153F0}"/>
              </a:ext>
            </a:extLst>
          </p:cNvPr>
          <p:cNvSpPr txBox="1"/>
          <p:nvPr/>
        </p:nvSpPr>
        <p:spPr>
          <a:xfrm>
            <a:off x="3554730" y="4337742"/>
            <a:ext cx="962123"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hidden</a:t>
            </a:r>
          </a:p>
        </p:txBody>
      </p:sp>
      <p:grpSp>
        <p:nvGrpSpPr>
          <p:cNvPr id="484" name="Group 483">
            <a:extLst>
              <a:ext uri="{FF2B5EF4-FFF2-40B4-BE49-F238E27FC236}">
                <a16:creationId xmlns:a16="http://schemas.microsoft.com/office/drawing/2014/main" id="{A4C72431-8341-7047-5223-A46169EF811B}"/>
              </a:ext>
            </a:extLst>
          </p:cNvPr>
          <p:cNvGrpSpPr/>
          <p:nvPr/>
        </p:nvGrpSpPr>
        <p:grpSpPr>
          <a:xfrm>
            <a:off x="4804541" y="2473453"/>
            <a:ext cx="286265" cy="1508018"/>
            <a:chOff x="4616224" y="4170158"/>
            <a:chExt cx="286265" cy="1508018"/>
          </a:xfrm>
        </p:grpSpPr>
        <p:sp>
          <p:nvSpPr>
            <p:cNvPr id="485" name="橢圓 3">
              <a:extLst>
                <a:ext uri="{FF2B5EF4-FFF2-40B4-BE49-F238E27FC236}">
                  <a16:creationId xmlns:a16="http://schemas.microsoft.com/office/drawing/2014/main" id="{05106974-3B1B-C90C-80F3-11BF31C88E34}"/>
                </a:ext>
              </a:extLst>
            </p:cNvPr>
            <p:cNvSpPr/>
            <p:nvPr/>
          </p:nvSpPr>
          <p:spPr>
            <a:xfrm>
              <a:off x="4621114" y="45790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86" name="橢圓 4">
              <a:extLst>
                <a:ext uri="{FF2B5EF4-FFF2-40B4-BE49-F238E27FC236}">
                  <a16:creationId xmlns:a16="http://schemas.microsoft.com/office/drawing/2014/main" id="{12E4A68E-EBCC-D5A1-BC36-1F33311DF4FE}"/>
                </a:ext>
              </a:extLst>
            </p:cNvPr>
            <p:cNvSpPr/>
            <p:nvPr/>
          </p:nvSpPr>
          <p:spPr>
            <a:xfrm>
              <a:off x="4621114" y="498792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87" name="橢圓 5">
              <a:extLst>
                <a:ext uri="{FF2B5EF4-FFF2-40B4-BE49-F238E27FC236}">
                  <a16:creationId xmlns:a16="http://schemas.microsoft.com/office/drawing/2014/main" id="{A2094ADA-D78B-34A2-0A4C-5717F325EC90}"/>
                </a:ext>
              </a:extLst>
            </p:cNvPr>
            <p:cNvSpPr/>
            <p:nvPr/>
          </p:nvSpPr>
          <p:spPr>
            <a:xfrm>
              <a:off x="4616224" y="5396801"/>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88" name="橢圓 3">
              <a:extLst>
                <a:ext uri="{FF2B5EF4-FFF2-40B4-BE49-F238E27FC236}">
                  <a16:creationId xmlns:a16="http://schemas.microsoft.com/office/drawing/2014/main" id="{4A065A00-D062-34BC-33AF-1CC9A5545537}"/>
                </a:ext>
              </a:extLst>
            </p:cNvPr>
            <p:cNvSpPr/>
            <p:nvPr/>
          </p:nvSpPr>
          <p:spPr>
            <a:xfrm>
              <a:off x="4616224" y="41701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grpSp>
        <p:nvGrpSpPr>
          <p:cNvPr id="493" name="Group 492">
            <a:extLst>
              <a:ext uri="{FF2B5EF4-FFF2-40B4-BE49-F238E27FC236}">
                <a16:creationId xmlns:a16="http://schemas.microsoft.com/office/drawing/2014/main" id="{539A6739-8CE9-E417-16E3-31AE6AB27D6B}"/>
              </a:ext>
            </a:extLst>
          </p:cNvPr>
          <p:cNvGrpSpPr/>
          <p:nvPr/>
        </p:nvGrpSpPr>
        <p:grpSpPr>
          <a:xfrm>
            <a:off x="5733098" y="2882341"/>
            <a:ext cx="286265" cy="690256"/>
            <a:chOff x="6330205" y="4242258"/>
            <a:chExt cx="286265" cy="690256"/>
          </a:xfrm>
        </p:grpSpPr>
        <p:sp>
          <p:nvSpPr>
            <p:cNvPr id="494" name="橢圓 3">
              <a:extLst>
                <a:ext uri="{FF2B5EF4-FFF2-40B4-BE49-F238E27FC236}">
                  <a16:creationId xmlns:a16="http://schemas.microsoft.com/office/drawing/2014/main" id="{5FDE42BE-1036-8FBD-BF55-B0200932C33F}"/>
                </a:ext>
              </a:extLst>
            </p:cNvPr>
            <p:cNvSpPr/>
            <p:nvPr/>
          </p:nvSpPr>
          <p:spPr>
            <a:xfrm>
              <a:off x="6335095" y="46511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95" name="橢圓 3">
              <a:extLst>
                <a:ext uri="{FF2B5EF4-FFF2-40B4-BE49-F238E27FC236}">
                  <a16:creationId xmlns:a16="http://schemas.microsoft.com/office/drawing/2014/main" id="{75DCC172-676E-DB02-7383-65D77C793A2D}"/>
                </a:ext>
              </a:extLst>
            </p:cNvPr>
            <p:cNvSpPr/>
            <p:nvPr/>
          </p:nvSpPr>
          <p:spPr>
            <a:xfrm>
              <a:off x="6330205" y="42422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cxnSp>
        <p:nvCxnSpPr>
          <p:cNvPr id="496" name="Straight Connector 495">
            <a:extLst>
              <a:ext uri="{FF2B5EF4-FFF2-40B4-BE49-F238E27FC236}">
                <a16:creationId xmlns:a16="http://schemas.microsoft.com/office/drawing/2014/main" id="{6CCE0A9F-E7A3-13A0-9A44-F8E94C225875}"/>
              </a:ext>
            </a:extLst>
          </p:cNvPr>
          <p:cNvCxnSpPr>
            <a:cxnSpLocks/>
            <a:stCxn id="488" idx="6"/>
            <a:endCxn id="495" idx="2"/>
          </p:cNvCxnSpPr>
          <p:nvPr/>
        </p:nvCxnSpPr>
        <p:spPr>
          <a:xfrm>
            <a:off x="5085916" y="2614141"/>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497" name="Straight Connector 496">
            <a:extLst>
              <a:ext uri="{FF2B5EF4-FFF2-40B4-BE49-F238E27FC236}">
                <a16:creationId xmlns:a16="http://schemas.microsoft.com/office/drawing/2014/main" id="{EE18CB78-295F-28DA-1EF9-87590BC27E78}"/>
              </a:ext>
            </a:extLst>
          </p:cNvPr>
          <p:cNvCxnSpPr>
            <a:cxnSpLocks/>
            <a:stCxn id="488" idx="6"/>
            <a:endCxn id="494" idx="2"/>
          </p:cNvCxnSpPr>
          <p:nvPr/>
        </p:nvCxnSpPr>
        <p:spPr>
          <a:xfrm>
            <a:off x="5085916" y="2614141"/>
            <a:ext cx="652072" cy="817769"/>
          </a:xfrm>
          <a:prstGeom prst="line">
            <a:avLst/>
          </a:prstGeom>
        </p:spPr>
        <p:style>
          <a:lnRef idx="1">
            <a:schemeClr val="dk1"/>
          </a:lnRef>
          <a:fillRef idx="0">
            <a:schemeClr val="dk1"/>
          </a:fillRef>
          <a:effectRef idx="0">
            <a:schemeClr val="dk1"/>
          </a:effectRef>
          <a:fontRef idx="minor">
            <a:schemeClr val="tx1"/>
          </a:fontRef>
        </p:style>
      </p:cxnSp>
      <p:cxnSp>
        <p:nvCxnSpPr>
          <p:cNvPr id="498" name="Straight Connector 497">
            <a:extLst>
              <a:ext uri="{FF2B5EF4-FFF2-40B4-BE49-F238E27FC236}">
                <a16:creationId xmlns:a16="http://schemas.microsoft.com/office/drawing/2014/main" id="{BD0E0AD7-9E1D-D7C8-23B7-1DE410D2D7BE}"/>
              </a:ext>
            </a:extLst>
          </p:cNvPr>
          <p:cNvCxnSpPr>
            <a:cxnSpLocks/>
            <a:stCxn id="485" idx="6"/>
            <a:endCxn id="495" idx="2"/>
          </p:cNvCxnSpPr>
          <p:nvPr/>
        </p:nvCxnSpPr>
        <p:spPr>
          <a:xfrm>
            <a:off x="5090806" y="3023022"/>
            <a:ext cx="642292" cy="7"/>
          </a:xfrm>
          <a:prstGeom prst="line">
            <a:avLst/>
          </a:prstGeom>
        </p:spPr>
        <p:style>
          <a:lnRef idx="1">
            <a:schemeClr val="dk1"/>
          </a:lnRef>
          <a:fillRef idx="0">
            <a:schemeClr val="dk1"/>
          </a:fillRef>
          <a:effectRef idx="0">
            <a:schemeClr val="dk1"/>
          </a:effectRef>
          <a:fontRef idx="minor">
            <a:schemeClr val="tx1"/>
          </a:fontRef>
        </p:style>
      </p:cxnSp>
      <p:cxnSp>
        <p:nvCxnSpPr>
          <p:cNvPr id="499" name="Straight Connector 498">
            <a:extLst>
              <a:ext uri="{FF2B5EF4-FFF2-40B4-BE49-F238E27FC236}">
                <a16:creationId xmlns:a16="http://schemas.microsoft.com/office/drawing/2014/main" id="{F035780B-5D3B-7CAC-F11C-FE928E687E6D}"/>
              </a:ext>
            </a:extLst>
          </p:cNvPr>
          <p:cNvCxnSpPr>
            <a:cxnSpLocks/>
            <a:stCxn id="485" idx="6"/>
            <a:endCxn id="494" idx="2"/>
          </p:cNvCxnSpPr>
          <p:nvPr/>
        </p:nvCxnSpPr>
        <p:spPr>
          <a:xfrm>
            <a:off x="5090806" y="3023022"/>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500" name="Straight Connector 499">
            <a:extLst>
              <a:ext uri="{FF2B5EF4-FFF2-40B4-BE49-F238E27FC236}">
                <a16:creationId xmlns:a16="http://schemas.microsoft.com/office/drawing/2014/main" id="{1A7226AA-FF7C-F00D-A375-0C599938E012}"/>
              </a:ext>
            </a:extLst>
          </p:cNvPr>
          <p:cNvCxnSpPr>
            <a:cxnSpLocks/>
            <a:stCxn id="486" idx="6"/>
            <a:endCxn id="495" idx="2"/>
          </p:cNvCxnSpPr>
          <p:nvPr/>
        </p:nvCxnSpPr>
        <p:spPr>
          <a:xfrm flipV="1">
            <a:off x="5090806" y="3023029"/>
            <a:ext cx="642292" cy="408881"/>
          </a:xfrm>
          <a:prstGeom prst="line">
            <a:avLst/>
          </a:prstGeom>
        </p:spPr>
        <p:style>
          <a:lnRef idx="1">
            <a:schemeClr val="dk1"/>
          </a:lnRef>
          <a:fillRef idx="0">
            <a:schemeClr val="dk1"/>
          </a:fillRef>
          <a:effectRef idx="0">
            <a:schemeClr val="dk1"/>
          </a:effectRef>
          <a:fontRef idx="minor">
            <a:schemeClr val="tx1"/>
          </a:fontRef>
        </p:style>
      </p:cxnSp>
      <p:cxnSp>
        <p:nvCxnSpPr>
          <p:cNvPr id="501" name="Straight Connector 500">
            <a:extLst>
              <a:ext uri="{FF2B5EF4-FFF2-40B4-BE49-F238E27FC236}">
                <a16:creationId xmlns:a16="http://schemas.microsoft.com/office/drawing/2014/main" id="{3E319F17-5D05-34A4-9C4C-906BE58DE2C5}"/>
              </a:ext>
            </a:extLst>
          </p:cNvPr>
          <p:cNvCxnSpPr>
            <a:cxnSpLocks/>
            <a:stCxn id="486" idx="6"/>
            <a:endCxn id="494" idx="2"/>
          </p:cNvCxnSpPr>
          <p:nvPr/>
        </p:nvCxnSpPr>
        <p:spPr>
          <a:xfrm>
            <a:off x="5090806" y="3431910"/>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502" name="Straight Connector 501">
            <a:extLst>
              <a:ext uri="{FF2B5EF4-FFF2-40B4-BE49-F238E27FC236}">
                <a16:creationId xmlns:a16="http://schemas.microsoft.com/office/drawing/2014/main" id="{3289824E-555C-8B9D-D07D-89C2FDA989AE}"/>
              </a:ext>
            </a:extLst>
          </p:cNvPr>
          <p:cNvCxnSpPr>
            <a:cxnSpLocks/>
            <a:stCxn id="487" idx="6"/>
            <a:endCxn id="495" idx="2"/>
          </p:cNvCxnSpPr>
          <p:nvPr/>
        </p:nvCxnSpPr>
        <p:spPr>
          <a:xfrm flipV="1">
            <a:off x="5085916" y="3023029"/>
            <a:ext cx="647182" cy="817755"/>
          </a:xfrm>
          <a:prstGeom prst="line">
            <a:avLst/>
          </a:prstGeom>
        </p:spPr>
        <p:style>
          <a:lnRef idx="1">
            <a:schemeClr val="dk1"/>
          </a:lnRef>
          <a:fillRef idx="0">
            <a:schemeClr val="dk1"/>
          </a:fillRef>
          <a:effectRef idx="0">
            <a:schemeClr val="dk1"/>
          </a:effectRef>
          <a:fontRef idx="minor">
            <a:schemeClr val="tx1"/>
          </a:fontRef>
        </p:style>
      </p:cxnSp>
      <p:cxnSp>
        <p:nvCxnSpPr>
          <p:cNvPr id="503" name="Straight Connector 502">
            <a:extLst>
              <a:ext uri="{FF2B5EF4-FFF2-40B4-BE49-F238E27FC236}">
                <a16:creationId xmlns:a16="http://schemas.microsoft.com/office/drawing/2014/main" id="{6D0ED04B-5634-C8D8-C04E-B671B8DFAC18}"/>
              </a:ext>
            </a:extLst>
          </p:cNvPr>
          <p:cNvCxnSpPr>
            <a:cxnSpLocks/>
            <a:stCxn id="487" idx="6"/>
            <a:endCxn id="494" idx="2"/>
          </p:cNvCxnSpPr>
          <p:nvPr/>
        </p:nvCxnSpPr>
        <p:spPr>
          <a:xfrm flipV="1">
            <a:off x="5085916" y="3431910"/>
            <a:ext cx="652072" cy="408874"/>
          </a:xfrm>
          <a:prstGeom prst="line">
            <a:avLst/>
          </a:prstGeom>
        </p:spPr>
        <p:style>
          <a:lnRef idx="1">
            <a:schemeClr val="dk1"/>
          </a:lnRef>
          <a:fillRef idx="0">
            <a:schemeClr val="dk1"/>
          </a:fillRef>
          <a:effectRef idx="0">
            <a:schemeClr val="dk1"/>
          </a:effectRef>
          <a:fontRef idx="minor">
            <a:schemeClr val="tx1"/>
          </a:fontRef>
        </p:style>
      </p:cxnSp>
      <p:sp>
        <p:nvSpPr>
          <p:cNvPr id="504" name="TextBox 503">
            <a:extLst>
              <a:ext uri="{FF2B5EF4-FFF2-40B4-BE49-F238E27FC236}">
                <a16:creationId xmlns:a16="http://schemas.microsoft.com/office/drawing/2014/main" id="{4D189CC5-4405-2FE5-441C-2E80E4C02F63}"/>
              </a:ext>
            </a:extLst>
          </p:cNvPr>
          <p:cNvSpPr txBox="1"/>
          <p:nvPr/>
        </p:nvSpPr>
        <p:spPr>
          <a:xfrm>
            <a:off x="5437118" y="3785717"/>
            <a:ext cx="915635"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output</a:t>
            </a:r>
          </a:p>
        </p:txBody>
      </p:sp>
      <p:cxnSp>
        <p:nvCxnSpPr>
          <p:cNvPr id="505" name="Straight Connector 504">
            <a:extLst>
              <a:ext uri="{FF2B5EF4-FFF2-40B4-BE49-F238E27FC236}">
                <a16:creationId xmlns:a16="http://schemas.microsoft.com/office/drawing/2014/main" id="{1512ECE9-CFFE-33EF-BDCC-FAA0A1034E5F}"/>
              </a:ext>
            </a:extLst>
          </p:cNvPr>
          <p:cNvCxnSpPr>
            <a:cxnSpLocks/>
            <a:stCxn id="488" idx="2"/>
            <a:endCxn id="454" idx="6"/>
          </p:cNvCxnSpPr>
          <p:nvPr/>
        </p:nvCxnSpPr>
        <p:spPr>
          <a:xfrm flipH="1">
            <a:off x="4159696" y="2614141"/>
            <a:ext cx="644845" cy="2228"/>
          </a:xfrm>
          <a:prstGeom prst="line">
            <a:avLst/>
          </a:prstGeom>
        </p:spPr>
        <p:style>
          <a:lnRef idx="1">
            <a:schemeClr val="dk1"/>
          </a:lnRef>
          <a:fillRef idx="0">
            <a:schemeClr val="dk1"/>
          </a:fillRef>
          <a:effectRef idx="0">
            <a:schemeClr val="dk1"/>
          </a:effectRef>
          <a:fontRef idx="minor">
            <a:schemeClr val="tx1"/>
          </a:fontRef>
        </p:style>
      </p:cxnSp>
      <p:cxnSp>
        <p:nvCxnSpPr>
          <p:cNvPr id="506" name="Straight Connector 505">
            <a:extLst>
              <a:ext uri="{FF2B5EF4-FFF2-40B4-BE49-F238E27FC236}">
                <a16:creationId xmlns:a16="http://schemas.microsoft.com/office/drawing/2014/main" id="{27395BC2-944B-FAB6-2110-F590AF63DFF3}"/>
              </a:ext>
            </a:extLst>
          </p:cNvPr>
          <p:cNvCxnSpPr>
            <a:cxnSpLocks/>
            <a:stCxn id="485" idx="2"/>
            <a:endCxn id="454" idx="6"/>
          </p:cNvCxnSpPr>
          <p:nvPr/>
        </p:nvCxnSpPr>
        <p:spPr>
          <a:xfrm flipH="1" flipV="1">
            <a:off x="4159696" y="2616369"/>
            <a:ext cx="649735" cy="406653"/>
          </a:xfrm>
          <a:prstGeom prst="line">
            <a:avLst/>
          </a:prstGeom>
        </p:spPr>
        <p:style>
          <a:lnRef idx="1">
            <a:schemeClr val="dk1"/>
          </a:lnRef>
          <a:fillRef idx="0">
            <a:schemeClr val="dk1"/>
          </a:fillRef>
          <a:effectRef idx="0">
            <a:schemeClr val="dk1"/>
          </a:effectRef>
          <a:fontRef idx="minor">
            <a:schemeClr val="tx1"/>
          </a:fontRef>
        </p:style>
      </p:cxnSp>
      <p:cxnSp>
        <p:nvCxnSpPr>
          <p:cNvPr id="507" name="Straight Connector 506">
            <a:extLst>
              <a:ext uri="{FF2B5EF4-FFF2-40B4-BE49-F238E27FC236}">
                <a16:creationId xmlns:a16="http://schemas.microsoft.com/office/drawing/2014/main" id="{BDFFB6D5-9B90-B86C-B5C0-0620452447AE}"/>
              </a:ext>
            </a:extLst>
          </p:cNvPr>
          <p:cNvCxnSpPr>
            <a:cxnSpLocks/>
            <a:stCxn id="486" idx="2"/>
            <a:endCxn id="454" idx="6"/>
          </p:cNvCxnSpPr>
          <p:nvPr/>
        </p:nvCxnSpPr>
        <p:spPr>
          <a:xfrm flipH="1" flipV="1">
            <a:off x="4159696" y="2616369"/>
            <a:ext cx="649735" cy="815541"/>
          </a:xfrm>
          <a:prstGeom prst="line">
            <a:avLst/>
          </a:prstGeom>
        </p:spPr>
        <p:style>
          <a:lnRef idx="1">
            <a:schemeClr val="dk1"/>
          </a:lnRef>
          <a:fillRef idx="0">
            <a:schemeClr val="dk1"/>
          </a:fillRef>
          <a:effectRef idx="0">
            <a:schemeClr val="dk1"/>
          </a:effectRef>
          <a:fontRef idx="minor">
            <a:schemeClr val="tx1"/>
          </a:fontRef>
        </p:style>
      </p:cxnSp>
      <p:cxnSp>
        <p:nvCxnSpPr>
          <p:cNvPr id="508" name="Straight Connector 507">
            <a:extLst>
              <a:ext uri="{FF2B5EF4-FFF2-40B4-BE49-F238E27FC236}">
                <a16:creationId xmlns:a16="http://schemas.microsoft.com/office/drawing/2014/main" id="{C289B374-9C00-86AD-1ED1-49BAA91049F0}"/>
              </a:ext>
            </a:extLst>
          </p:cNvPr>
          <p:cNvCxnSpPr>
            <a:cxnSpLocks/>
            <a:stCxn id="487" idx="2"/>
            <a:endCxn id="454" idx="6"/>
          </p:cNvCxnSpPr>
          <p:nvPr/>
        </p:nvCxnSpPr>
        <p:spPr>
          <a:xfrm flipH="1" flipV="1">
            <a:off x="4159696" y="2616369"/>
            <a:ext cx="644845" cy="1224415"/>
          </a:xfrm>
          <a:prstGeom prst="line">
            <a:avLst/>
          </a:prstGeom>
        </p:spPr>
        <p:style>
          <a:lnRef idx="1">
            <a:schemeClr val="dk1"/>
          </a:lnRef>
          <a:fillRef idx="0">
            <a:schemeClr val="dk1"/>
          </a:fillRef>
          <a:effectRef idx="0">
            <a:schemeClr val="dk1"/>
          </a:effectRef>
          <a:fontRef idx="minor">
            <a:schemeClr val="tx1"/>
          </a:fontRef>
        </p:style>
      </p:cxnSp>
      <p:cxnSp>
        <p:nvCxnSpPr>
          <p:cNvPr id="509" name="Straight Connector 508">
            <a:extLst>
              <a:ext uri="{FF2B5EF4-FFF2-40B4-BE49-F238E27FC236}">
                <a16:creationId xmlns:a16="http://schemas.microsoft.com/office/drawing/2014/main" id="{210A0ED6-00D9-74DA-F7DA-1BB0992685A0}"/>
              </a:ext>
            </a:extLst>
          </p:cNvPr>
          <p:cNvCxnSpPr>
            <a:cxnSpLocks/>
            <a:stCxn id="488" idx="2"/>
            <a:endCxn id="451" idx="6"/>
          </p:cNvCxnSpPr>
          <p:nvPr/>
        </p:nvCxnSpPr>
        <p:spPr>
          <a:xfrm flipH="1">
            <a:off x="4164586" y="2614141"/>
            <a:ext cx="639955" cy="411109"/>
          </a:xfrm>
          <a:prstGeom prst="line">
            <a:avLst/>
          </a:prstGeom>
        </p:spPr>
        <p:style>
          <a:lnRef idx="1">
            <a:schemeClr val="dk1"/>
          </a:lnRef>
          <a:fillRef idx="0">
            <a:schemeClr val="dk1"/>
          </a:fillRef>
          <a:effectRef idx="0">
            <a:schemeClr val="dk1"/>
          </a:effectRef>
          <a:fontRef idx="minor">
            <a:schemeClr val="tx1"/>
          </a:fontRef>
        </p:style>
      </p:cxnSp>
      <p:cxnSp>
        <p:nvCxnSpPr>
          <p:cNvPr id="510" name="Straight Connector 509">
            <a:extLst>
              <a:ext uri="{FF2B5EF4-FFF2-40B4-BE49-F238E27FC236}">
                <a16:creationId xmlns:a16="http://schemas.microsoft.com/office/drawing/2014/main" id="{12180443-6493-48A4-B3D9-03B06097D3B4}"/>
              </a:ext>
            </a:extLst>
          </p:cNvPr>
          <p:cNvCxnSpPr>
            <a:cxnSpLocks/>
            <a:stCxn id="485" idx="2"/>
            <a:endCxn id="451" idx="6"/>
          </p:cNvCxnSpPr>
          <p:nvPr/>
        </p:nvCxnSpPr>
        <p:spPr>
          <a:xfrm flipH="1">
            <a:off x="4164586" y="3023022"/>
            <a:ext cx="644845" cy="2228"/>
          </a:xfrm>
          <a:prstGeom prst="line">
            <a:avLst/>
          </a:prstGeom>
        </p:spPr>
        <p:style>
          <a:lnRef idx="1">
            <a:schemeClr val="dk1"/>
          </a:lnRef>
          <a:fillRef idx="0">
            <a:schemeClr val="dk1"/>
          </a:fillRef>
          <a:effectRef idx="0">
            <a:schemeClr val="dk1"/>
          </a:effectRef>
          <a:fontRef idx="minor">
            <a:schemeClr val="tx1"/>
          </a:fontRef>
        </p:style>
      </p:cxnSp>
      <p:cxnSp>
        <p:nvCxnSpPr>
          <p:cNvPr id="511" name="Straight Connector 510">
            <a:extLst>
              <a:ext uri="{FF2B5EF4-FFF2-40B4-BE49-F238E27FC236}">
                <a16:creationId xmlns:a16="http://schemas.microsoft.com/office/drawing/2014/main" id="{1907BAB4-2C1A-A8B2-1427-82E0C6C73710}"/>
              </a:ext>
            </a:extLst>
          </p:cNvPr>
          <p:cNvCxnSpPr>
            <a:cxnSpLocks/>
            <a:stCxn id="486" idx="2"/>
            <a:endCxn id="451" idx="6"/>
          </p:cNvCxnSpPr>
          <p:nvPr/>
        </p:nvCxnSpPr>
        <p:spPr>
          <a:xfrm flipH="1" flipV="1">
            <a:off x="4164586" y="3025250"/>
            <a:ext cx="644845" cy="406660"/>
          </a:xfrm>
          <a:prstGeom prst="line">
            <a:avLst/>
          </a:prstGeom>
        </p:spPr>
        <p:style>
          <a:lnRef idx="1">
            <a:schemeClr val="dk1"/>
          </a:lnRef>
          <a:fillRef idx="0">
            <a:schemeClr val="dk1"/>
          </a:fillRef>
          <a:effectRef idx="0">
            <a:schemeClr val="dk1"/>
          </a:effectRef>
          <a:fontRef idx="minor">
            <a:schemeClr val="tx1"/>
          </a:fontRef>
        </p:style>
      </p:cxnSp>
      <p:cxnSp>
        <p:nvCxnSpPr>
          <p:cNvPr id="512" name="Straight Connector 511">
            <a:extLst>
              <a:ext uri="{FF2B5EF4-FFF2-40B4-BE49-F238E27FC236}">
                <a16:creationId xmlns:a16="http://schemas.microsoft.com/office/drawing/2014/main" id="{0E06B3EF-A310-5D05-94F7-B29FC5566E51}"/>
              </a:ext>
            </a:extLst>
          </p:cNvPr>
          <p:cNvCxnSpPr>
            <a:cxnSpLocks/>
            <a:stCxn id="487" idx="2"/>
            <a:endCxn id="451" idx="6"/>
          </p:cNvCxnSpPr>
          <p:nvPr/>
        </p:nvCxnSpPr>
        <p:spPr>
          <a:xfrm flipH="1" flipV="1">
            <a:off x="4164586" y="3025250"/>
            <a:ext cx="639955" cy="815534"/>
          </a:xfrm>
          <a:prstGeom prst="line">
            <a:avLst/>
          </a:prstGeom>
        </p:spPr>
        <p:style>
          <a:lnRef idx="1">
            <a:schemeClr val="dk1"/>
          </a:lnRef>
          <a:fillRef idx="0">
            <a:schemeClr val="dk1"/>
          </a:fillRef>
          <a:effectRef idx="0">
            <a:schemeClr val="dk1"/>
          </a:effectRef>
          <a:fontRef idx="minor">
            <a:schemeClr val="tx1"/>
          </a:fontRef>
        </p:style>
      </p:cxnSp>
      <p:cxnSp>
        <p:nvCxnSpPr>
          <p:cNvPr id="513" name="Straight Connector 512">
            <a:extLst>
              <a:ext uri="{FF2B5EF4-FFF2-40B4-BE49-F238E27FC236}">
                <a16:creationId xmlns:a16="http://schemas.microsoft.com/office/drawing/2014/main" id="{F0A07FEF-B81B-9472-78F9-4F4115ACE4CF}"/>
              </a:ext>
            </a:extLst>
          </p:cNvPr>
          <p:cNvCxnSpPr>
            <a:cxnSpLocks/>
            <a:stCxn id="488" idx="2"/>
            <a:endCxn id="452" idx="6"/>
          </p:cNvCxnSpPr>
          <p:nvPr/>
        </p:nvCxnSpPr>
        <p:spPr>
          <a:xfrm flipH="1">
            <a:off x="4164586" y="2614141"/>
            <a:ext cx="639955" cy="819997"/>
          </a:xfrm>
          <a:prstGeom prst="line">
            <a:avLst/>
          </a:prstGeom>
        </p:spPr>
        <p:style>
          <a:lnRef idx="1">
            <a:schemeClr val="dk1"/>
          </a:lnRef>
          <a:fillRef idx="0">
            <a:schemeClr val="dk1"/>
          </a:fillRef>
          <a:effectRef idx="0">
            <a:schemeClr val="dk1"/>
          </a:effectRef>
          <a:fontRef idx="minor">
            <a:schemeClr val="tx1"/>
          </a:fontRef>
        </p:style>
      </p:cxnSp>
      <p:cxnSp>
        <p:nvCxnSpPr>
          <p:cNvPr id="514" name="Straight Connector 513">
            <a:extLst>
              <a:ext uri="{FF2B5EF4-FFF2-40B4-BE49-F238E27FC236}">
                <a16:creationId xmlns:a16="http://schemas.microsoft.com/office/drawing/2014/main" id="{221B38B0-4308-F3CD-A251-F74B077AB888}"/>
              </a:ext>
            </a:extLst>
          </p:cNvPr>
          <p:cNvCxnSpPr>
            <a:cxnSpLocks/>
            <a:stCxn id="485" idx="2"/>
            <a:endCxn id="452" idx="6"/>
          </p:cNvCxnSpPr>
          <p:nvPr/>
        </p:nvCxnSpPr>
        <p:spPr>
          <a:xfrm flipH="1">
            <a:off x="4164586" y="3023022"/>
            <a:ext cx="644845" cy="411116"/>
          </a:xfrm>
          <a:prstGeom prst="line">
            <a:avLst/>
          </a:prstGeom>
        </p:spPr>
        <p:style>
          <a:lnRef idx="1">
            <a:schemeClr val="dk1"/>
          </a:lnRef>
          <a:fillRef idx="0">
            <a:schemeClr val="dk1"/>
          </a:fillRef>
          <a:effectRef idx="0">
            <a:schemeClr val="dk1"/>
          </a:effectRef>
          <a:fontRef idx="minor">
            <a:schemeClr val="tx1"/>
          </a:fontRef>
        </p:style>
      </p:cxnSp>
      <p:cxnSp>
        <p:nvCxnSpPr>
          <p:cNvPr id="515" name="Straight Connector 514">
            <a:extLst>
              <a:ext uri="{FF2B5EF4-FFF2-40B4-BE49-F238E27FC236}">
                <a16:creationId xmlns:a16="http://schemas.microsoft.com/office/drawing/2014/main" id="{F858900A-B8B7-2C86-F297-433A693EDA28}"/>
              </a:ext>
            </a:extLst>
          </p:cNvPr>
          <p:cNvCxnSpPr>
            <a:cxnSpLocks/>
            <a:stCxn id="486" idx="2"/>
            <a:endCxn id="452" idx="6"/>
          </p:cNvCxnSpPr>
          <p:nvPr/>
        </p:nvCxnSpPr>
        <p:spPr>
          <a:xfrm flipH="1">
            <a:off x="4164586" y="3431910"/>
            <a:ext cx="644845" cy="2228"/>
          </a:xfrm>
          <a:prstGeom prst="line">
            <a:avLst/>
          </a:prstGeom>
        </p:spPr>
        <p:style>
          <a:lnRef idx="1">
            <a:schemeClr val="dk1"/>
          </a:lnRef>
          <a:fillRef idx="0">
            <a:schemeClr val="dk1"/>
          </a:fillRef>
          <a:effectRef idx="0">
            <a:schemeClr val="dk1"/>
          </a:effectRef>
          <a:fontRef idx="minor">
            <a:schemeClr val="tx1"/>
          </a:fontRef>
        </p:style>
      </p:cxnSp>
      <p:cxnSp>
        <p:nvCxnSpPr>
          <p:cNvPr id="516" name="Straight Connector 515">
            <a:extLst>
              <a:ext uri="{FF2B5EF4-FFF2-40B4-BE49-F238E27FC236}">
                <a16:creationId xmlns:a16="http://schemas.microsoft.com/office/drawing/2014/main" id="{8D75E895-3616-9823-4FC0-D8BC00C581D2}"/>
              </a:ext>
            </a:extLst>
          </p:cNvPr>
          <p:cNvCxnSpPr>
            <a:cxnSpLocks/>
            <a:stCxn id="487" idx="2"/>
            <a:endCxn id="452" idx="6"/>
          </p:cNvCxnSpPr>
          <p:nvPr/>
        </p:nvCxnSpPr>
        <p:spPr>
          <a:xfrm flipH="1" flipV="1">
            <a:off x="4164586" y="3434138"/>
            <a:ext cx="639955" cy="406646"/>
          </a:xfrm>
          <a:prstGeom prst="line">
            <a:avLst/>
          </a:prstGeom>
        </p:spPr>
        <p:style>
          <a:lnRef idx="1">
            <a:schemeClr val="dk1"/>
          </a:lnRef>
          <a:fillRef idx="0">
            <a:schemeClr val="dk1"/>
          </a:fillRef>
          <a:effectRef idx="0">
            <a:schemeClr val="dk1"/>
          </a:effectRef>
          <a:fontRef idx="minor">
            <a:schemeClr val="tx1"/>
          </a:fontRef>
        </p:style>
      </p:cxnSp>
      <p:cxnSp>
        <p:nvCxnSpPr>
          <p:cNvPr id="517" name="Straight Connector 516">
            <a:extLst>
              <a:ext uri="{FF2B5EF4-FFF2-40B4-BE49-F238E27FC236}">
                <a16:creationId xmlns:a16="http://schemas.microsoft.com/office/drawing/2014/main" id="{D695F12F-1193-9FF3-198A-E43C1FF81ED1}"/>
              </a:ext>
            </a:extLst>
          </p:cNvPr>
          <p:cNvCxnSpPr>
            <a:cxnSpLocks/>
            <a:stCxn id="488" idx="2"/>
            <a:endCxn id="453" idx="6"/>
          </p:cNvCxnSpPr>
          <p:nvPr/>
        </p:nvCxnSpPr>
        <p:spPr>
          <a:xfrm flipH="1">
            <a:off x="4159696" y="2614141"/>
            <a:ext cx="644845" cy="1228871"/>
          </a:xfrm>
          <a:prstGeom prst="line">
            <a:avLst/>
          </a:prstGeom>
        </p:spPr>
        <p:style>
          <a:lnRef idx="1">
            <a:schemeClr val="dk1"/>
          </a:lnRef>
          <a:fillRef idx="0">
            <a:schemeClr val="dk1"/>
          </a:fillRef>
          <a:effectRef idx="0">
            <a:schemeClr val="dk1"/>
          </a:effectRef>
          <a:fontRef idx="minor">
            <a:schemeClr val="tx1"/>
          </a:fontRef>
        </p:style>
      </p:cxnSp>
      <p:cxnSp>
        <p:nvCxnSpPr>
          <p:cNvPr id="518" name="Straight Connector 517">
            <a:extLst>
              <a:ext uri="{FF2B5EF4-FFF2-40B4-BE49-F238E27FC236}">
                <a16:creationId xmlns:a16="http://schemas.microsoft.com/office/drawing/2014/main" id="{4BD4BFE1-966A-2BB9-D41A-7B4DC4CC3535}"/>
              </a:ext>
            </a:extLst>
          </p:cNvPr>
          <p:cNvCxnSpPr>
            <a:cxnSpLocks/>
            <a:stCxn id="485" idx="2"/>
            <a:endCxn id="453" idx="6"/>
          </p:cNvCxnSpPr>
          <p:nvPr/>
        </p:nvCxnSpPr>
        <p:spPr>
          <a:xfrm flipH="1">
            <a:off x="4159696" y="3023022"/>
            <a:ext cx="649735" cy="819990"/>
          </a:xfrm>
          <a:prstGeom prst="line">
            <a:avLst/>
          </a:prstGeom>
        </p:spPr>
        <p:style>
          <a:lnRef idx="1">
            <a:schemeClr val="dk1"/>
          </a:lnRef>
          <a:fillRef idx="0">
            <a:schemeClr val="dk1"/>
          </a:fillRef>
          <a:effectRef idx="0">
            <a:schemeClr val="dk1"/>
          </a:effectRef>
          <a:fontRef idx="minor">
            <a:schemeClr val="tx1"/>
          </a:fontRef>
        </p:style>
      </p:cxnSp>
      <p:cxnSp>
        <p:nvCxnSpPr>
          <p:cNvPr id="519" name="Straight Connector 518">
            <a:extLst>
              <a:ext uri="{FF2B5EF4-FFF2-40B4-BE49-F238E27FC236}">
                <a16:creationId xmlns:a16="http://schemas.microsoft.com/office/drawing/2014/main" id="{3D70A7E4-DDAC-0256-9084-C06EF6C6CAC3}"/>
              </a:ext>
            </a:extLst>
          </p:cNvPr>
          <p:cNvCxnSpPr>
            <a:cxnSpLocks/>
            <a:stCxn id="486" idx="2"/>
            <a:endCxn id="453" idx="6"/>
          </p:cNvCxnSpPr>
          <p:nvPr/>
        </p:nvCxnSpPr>
        <p:spPr>
          <a:xfrm flipH="1">
            <a:off x="4159696" y="3431910"/>
            <a:ext cx="649735" cy="411102"/>
          </a:xfrm>
          <a:prstGeom prst="line">
            <a:avLst/>
          </a:prstGeom>
        </p:spPr>
        <p:style>
          <a:lnRef idx="1">
            <a:schemeClr val="dk1"/>
          </a:lnRef>
          <a:fillRef idx="0">
            <a:schemeClr val="dk1"/>
          </a:fillRef>
          <a:effectRef idx="0">
            <a:schemeClr val="dk1"/>
          </a:effectRef>
          <a:fontRef idx="minor">
            <a:schemeClr val="tx1"/>
          </a:fontRef>
        </p:style>
      </p:cxnSp>
      <p:cxnSp>
        <p:nvCxnSpPr>
          <p:cNvPr id="520" name="Straight Connector 519">
            <a:extLst>
              <a:ext uri="{FF2B5EF4-FFF2-40B4-BE49-F238E27FC236}">
                <a16:creationId xmlns:a16="http://schemas.microsoft.com/office/drawing/2014/main" id="{3B702A61-123C-4548-25B0-81F1B1A4DB89}"/>
              </a:ext>
            </a:extLst>
          </p:cNvPr>
          <p:cNvCxnSpPr>
            <a:cxnSpLocks/>
            <a:stCxn id="487" idx="2"/>
            <a:endCxn id="453" idx="6"/>
          </p:cNvCxnSpPr>
          <p:nvPr/>
        </p:nvCxnSpPr>
        <p:spPr>
          <a:xfrm flipH="1">
            <a:off x="4159696" y="3840784"/>
            <a:ext cx="644845" cy="2228"/>
          </a:xfrm>
          <a:prstGeom prst="line">
            <a:avLst/>
          </a:prstGeom>
        </p:spPr>
        <p:style>
          <a:lnRef idx="1">
            <a:schemeClr val="dk1"/>
          </a:lnRef>
          <a:fillRef idx="0">
            <a:schemeClr val="dk1"/>
          </a:fillRef>
          <a:effectRef idx="0">
            <a:schemeClr val="dk1"/>
          </a:effectRef>
          <a:fontRef idx="minor">
            <a:schemeClr val="tx1"/>
          </a:fontRef>
        </p:style>
      </p:cxnSp>
      <p:sp>
        <p:nvSpPr>
          <p:cNvPr id="521" name="Right Brace 520">
            <a:extLst>
              <a:ext uri="{FF2B5EF4-FFF2-40B4-BE49-F238E27FC236}">
                <a16:creationId xmlns:a16="http://schemas.microsoft.com/office/drawing/2014/main" id="{0E29A161-53ED-4E46-0D6E-189E0A1C8265}"/>
              </a:ext>
            </a:extLst>
          </p:cNvPr>
          <p:cNvSpPr/>
          <p:nvPr/>
        </p:nvSpPr>
        <p:spPr>
          <a:xfrm rot="5400000">
            <a:off x="3863657" y="3104909"/>
            <a:ext cx="308363" cy="2136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176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9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9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9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0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0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0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0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0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0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0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1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1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1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1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1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1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1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4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p:bldP spid="483" grpId="0"/>
      <p:bldP spid="504" grpId="0"/>
      <p:bldP spid="5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B3C0-783B-50A2-1836-5A56F5F38106}"/>
              </a:ext>
            </a:extLst>
          </p:cNvPr>
          <p:cNvSpPr>
            <a:spLocks noGrp="1"/>
          </p:cNvSpPr>
          <p:nvPr>
            <p:ph type="title"/>
          </p:nvPr>
        </p:nvSpPr>
        <p:spPr/>
        <p:txBody>
          <a:bodyPr/>
          <a:lstStyle/>
          <a:p>
            <a:r>
              <a:rPr lang="en-US" dirty="0"/>
              <a:t>Neural networks</a:t>
            </a:r>
          </a:p>
        </p:txBody>
      </p:sp>
      <p:sp>
        <p:nvSpPr>
          <p:cNvPr id="4" name="Slide Number Placeholder 3">
            <a:extLst>
              <a:ext uri="{FF2B5EF4-FFF2-40B4-BE49-F238E27FC236}">
                <a16:creationId xmlns:a16="http://schemas.microsoft.com/office/drawing/2014/main" id="{F57DA301-8754-A8D1-20A7-984F75B29B54}"/>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
        <p:nvSpPr>
          <p:cNvPr id="489" name="橢圓 3">
            <a:extLst>
              <a:ext uri="{FF2B5EF4-FFF2-40B4-BE49-F238E27FC236}">
                <a16:creationId xmlns:a16="http://schemas.microsoft.com/office/drawing/2014/main" id="{1321ED75-F1B1-24B0-4142-F0ED3662E6B6}"/>
              </a:ext>
            </a:extLst>
          </p:cNvPr>
          <p:cNvSpPr/>
          <p:nvPr/>
        </p:nvSpPr>
        <p:spPr>
          <a:xfrm>
            <a:off x="2030987" y="2684296"/>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90" name="橢圓 4">
            <a:extLst>
              <a:ext uri="{FF2B5EF4-FFF2-40B4-BE49-F238E27FC236}">
                <a16:creationId xmlns:a16="http://schemas.microsoft.com/office/drawing/2014/main" id="{2101C730-5676-4154-79BB-50295FB339FA}"/>
              </a:ext>
            </a:extLst>
          </p:cNvPr>
          <p:cNvSpPr/>
          <p:nvPr/>
        </p:nvSpPr>
        <p:spPr>
          <a:xfrm>
            <a:off x="2030987" y="3093184"/>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91" name="橢圓 5">
            <a:extLst>
              <a:ext uri="{FF2B5EF4-FFF2-40B4-BE49-F238E27FC236}">
                <a16:creationId xmlns:a16="http://schemas.microsoft.com/office/drawing/2014/main" id="{D42FB4D0-709E-8FEF-DC9C-425CE7B7E384}"/>
              </a:ext>
            </a:extLst>
          </p:cNvPr>
          <p:cNvSpPr/>
          <p:nvPr/>
        </p:nvSpPr>
        <p:spPr>
          <a:xfrm>
            <a:off x="2026097" y="35020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92" name="TextBox 491">
            <a:extLst>
              <a:ext uri="{FF2B5EF4-FFF2-40B4-BE49-F238E27FC236}">
                <a16:creationId xmlns:a16="http://schemas.microsoft.com/office/drawing/2014/main" id="{C8C45F19-BC75-DFC5-A5F3-3CF72367BF4D}"/>
              </a:ext>
            </a:extLst>
          </p:cNvPr>
          <p:cNvSpPr txBox="1"/>
          <p:nvPr/>
        </p:nvSpPr>
        <p:spPr>
          <a:xfrm>
            <a:off x="1772764" y="3792126"/>
            <a:ext cx="772969"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input</a:t>
            </a:r>
          </a:p>
        </p:txBody>
      </p:sp>
      <p:sp>
        <p:nvSpPr>
          <p:cNvPr id="544" name="TextBox 543">
            <a:extLst>
              <a:ext uri="{FF2B5EF4-FFF2-40B4-BE49-F238E27FC236}">
                <a16:creationId xmlns:a16="http://schemas.microsoft.com/office/drawing/2014/main" id="{F5B0ACC1-54DC-CD8B-713E-1FD01DE859E9}"/>
              </a:ext>
            </a:extLst>
          </p:cNvPr>
          <p:cNvSpPr txBox="1"/>
          <p:nvPr/>
        </p:nvSpPr>
        <p:spPr>
          <a:xfrm>
            <a:off x="3177933" y="944490"/>
            <a:ext cx="2787943" cy="369332"/>
          </a:xfrm>
          <a:prstGeom prst="rect">
            <a:avLst/>
          </a:prstGeom>
          <a:noFill/>
        </p:spPr>
        <p:txBody>
          <a:bodyPr wrap="none" rtlCol="0">
            <a:spAutoFit/>
          </a:bodyPr>
          <a:lstStyle/>
          <a:p>
            <a:r>
              <a:rPr lang="en-US" u="sng" dirty="0"/>
              <a:t>Self-attention mechanism</a:t>
            </a:r>
          </a:p>
        </p:txBody>
      </p:sp>
      <p:sp>
        <p:nvSpPr>
          <p:cNvPr id="3" name="橢圓 3">
            <a:extLst>
              <a:ext uri="{FF2B5EF4-FFF2-40B4-BE49-F238E27FC236}">
                <a16:creationId xmlns:a16="http://schemas.microsoft.com/office/drawing/2014/main" id="{86B1C82B-361B-D11A-6023-4C19B939329C}"/>
              </a:ext>
            </a:extLst>
          </p:cNvPr>
          <p:cNvSpPr/>
          <p:nvPr/>
        </p:nvSpPr>
        <p:spPr>
          <a:xfrm>
            <a:off x="4050101" y="1983782"/>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5" name="橢圓 4">
            <a:extLst>
              <a:ext uri="{FF2B5EF4-FFF2-40B4-BE49-F238E27FC236}">
                <a16:creationId xmlns:a16="http://schemas.microsoft.com/office/drawing/2014/main" id="{7644E7C1-1A53-867A-62B8-E7F65846F305}"/>
              </a:ext>
            </a:extLst>
          </p:cNvPr>
          <p:cNvSpPr/>
          <p:nvPr/>
        </p:nvSpPr>
        <p:spPr>
          <a:xfrm>
            <a:off x="4050101" y="239266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67E76A3A-3F9D-F6EB-346A-2F106B4B74FE}"/>
              </a:ext>
            </a:extLst>
          </p:cNvPr>
          <p:cNvSpPr/>
          <p:nvPr/>
        </p:nvSpPr>
        <p:spPr>
          <a:xfrm>
            <a:off x="4045211" y="2801544"/>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 name="橢圓 3">
            <a:extLst>
              <a:ext uri="{FF2B5EF4-FFF2-40B4-BE49-F238E27FC236}">
                <a16:creationId xmlns:a16="http://schemas.microsoft.com/office/drawing/2014/main" id="{6D8AE13B-1E3F-A3B1-3F66-300E014A6BF7}"/>
              </a:ext>
            </a:extLst>
          </p:cNvPr>
          <p:cNvSpPr/>
          <p:nvPr/>
        </p:nvSpPr>
        <p:spPr>
          <a:xfrm>
            <a:off x="4064284" y="404538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8" name="橢圓 4">
            <a:extLst>
              <a:ext uri="{FF2B5EF4-FFF2-40B4-BE49-F238E27FC236}">
                <a16:creationId xmlns:a16="http://schemas.microsoft.com/office/drawing/2014/main" id="{A0713124-C1EA-C47F-1C6D-861F509D61A5}"/>
              </a:ext>
            </a:extLst>
          </p:cNvPr>
          <p:cNvSpPr/>
          <p:nvPr/>
        </p:nvSpPr>
        <p:spPr>
          <a:xfrm>
            <a:off x="4064284" y="4454275"/>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9" name="橢圓 5">
            <a:extLst>
              <a:ext uri="{FF2B5EF4-FFF2-40B4-BE49-F238E27FC236}">
                <a16:creationId xmlns:a16="http://schemas.microsoft.com/office/drawing/2014/main" id="{2A6B3851-5745-0604-3EFD-67C4F1D2F9E0}"/>
              </a:ext>
            </a:extLst>
          </p:cNvPr>
          <p:cNvSpPr/>
          <p:nvPr/>
        </p:nvSpPr>
        <p:spPr>
          <a:xfrm>
            <a:off x="4059391" y="486315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8BD24FCF-E2F7-A568-32E2-6E6889B49192}"/>
              </a:ext>
            </a:extLst>
          </p:cNvPr>
          <p:cNvGrpSpPr/>
          <p:nvPr/>
        </p:nvGrpSpPr>
        <p:grpSpPr>
          <a:xfrm rot="5400000">
            <a:off x="3352510" y="1160563"/>
            <a:ext cx="286268" cy="1099140"/>
            <a:chOff x="5469191" y="3028757"/>
            <a:chExt cx="80471" cy="308973"/>
          </a:xfrm>
        </p:grpSpPr>
        <p:sp>
          <p:nvSpPr>
            <p:cNvPr id="11" name="橢圓 3">
              <a:extLst>
                <a:ext uri="{FF2B5EF4-FFF2-40B4-BE49-F238E27FC236}">
                  <a16:creationId xmlns:a16="http://schemas.microsoft.com/office/drawing/2014/main" id="{7E8AAC4D-AA9A-DF23-E6DF-F3AE80B52F02}"/>
                </a:ext>
              </a:extLst>
            </p:cNvPr>
            <p:cNvSpPr/>
            <p:nvPr/>
          </p:nvSpPr>
          <p:spPr>
            <a:xfrm>
              <a:off x="5470566" y="3028757"/>
              <a:ext cx="79096" cy="79096"/>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12" name="橢圓 4">
              <a:extLst>
                <a:ext uri="{FF2B5EF4-FFF2-40B4-BE49-F238E27FC236}">
                  <a16:creationId xmlns:a16="http://schemas.microsoft.com/office/drawing/2014/main" id="{D8D11545-787A-0715-E585-7D8DDD759D66}"/>
                </a:ext>
              </a:extLst>
            </p:cNvPr>
            <p:cNvSpPr/>
            <p:nvPr/>
          </p:nvSpPr>
          <p:spPr>
            <a:xfrm>
              <a:off x="5470566" y="3143697"/>
              <a:ext cx="79096" cy="79096"/>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13" name="橢圓 5">
              <a:extLst>
                <a:ext uri="{FF2B5EF4-FFF2-40B4-BE49-F238E27FC236}">
                  <a16:creationId xmlns:a16="http://schemas.microsoft.com/office/drawing/2014/main" id="{69CE90CF-B59C-FBB8-FD53-55CE978604E6}"/>
                </a:ext>
              </a:extLst>
            </p:cNvPr>
            <p:cNvSpPr/>
            <p:nvPr/>
          </p:nvSpPr>
          <p:spPr>
            <a:xfrm>
              <a:off x="5469191" y="3258634"/>
              <a:ext cx="79096" cy="79096"/>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cxnSp>
        <p:nvCxnSpPr>
          <p:cNvPr id="14" name="Straight Connector 13">
            <a:extLst>
              <a:ext uri="{FF2B5EF4-FFF2-40B4-BE49-F238E27FC236}">
                <a16:creationId xmlns:a16="http://schemas.microsoft.com/office/drawing/2014/main" id="{48F13DC9-9A31-A12D-6DC6-AD864C705135}"/>
              </a:ext>
            </a:extLst>
          </p:cNvPr>
          <p:cNvCxnSpPr>
            <a:endCxn id="13" idx="6"/>
          </p:cNvCxnSpPr>
          <p:nvPr/>
        </p:nvCxnSpPr>
        <p:spPr>
          <a:xfrm flipV="1">
            <a:off x="2315529" y="1848374"/>
            <a:ext cx="771222" cy="978494"/>
          </a:xfrm>
          <a:prstGeom prst="line">
            <a:avLst/>
          </a:prstGeom>
          <a:ln w="63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D04761A-06A1-BEAE-83EC-B96E39454FA7}"/>
              </a:ext>
            </a:extLst>
          </p:cNvPr>
          <p:cNvCxnSpPr>
            <a:cxnSpLocks/>
            <a:endCxn id="12" idx="6"/>
          </p:cNvCxnSpPr>
          <p:nvPr/>
        </p:nvCxnSpPr>
        <p:spPr>
          <a:xfrm flipV="1">
            <a:off x="2315545" y="1853265"/>
            <a:ext cx="1180099" cy="973608"/>
          </a:xfrm>
          <a:prstGeom prst="line">
            <a:avLst/>
          </a:prstGeom>
          <a:ln w="63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EF48C80-29B6-D370-9A92-92F3565699DA}"/>
              </a:ext>
            </a:extLst>
          </p:cNvPr>
          <p:cNvCxnSpPr>
            <a:cxnSpLocks/>
            <a:endCxn id="11" idx="6"/>
          </p:cNvCxnSpPr>
          <p:nvPr/>
        </p:nvCxnSpPr>
        <p:spPr>
          <a:xfrm flipV="1">
            <a:off x="2315546" y="1853265"/>
            <a:ext cx="1588984" cy="973608"/>
          </a:xfrm>
          <a:prstGeom prst="line">
            <a:avLst/>
          </a:prstGeom>
          <a:ln w="63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4651232-2C84-BBF5-DBA0-446E1C371923}"/>
              </a:ext>
            </a:extLst>
          </p:cNvPr>
          <p:cNvCxnSpPr>
            <a:cxnSpLocks/>
            <a:endCxn id="13" idx="6"/>
          </p:cNvCxnSpPr>
          <p:nvPr/>
        </p:nvCxnSpPr>
        <p:spPr>
          <a:xfrm flipV="1">
            <a:off x="2315529" y="1848378"/>
            <a:ext cx="771222" cy="1387381"/>
          </a:xfrm>
          <a:prstGeom prst="line">
            <a:avLst/>
          </a:prstGeom>
          <a:ln w="63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6E62371-59CF-DA5A-AB51-DC61AF51131C}"/>
              </a:ext>
            </a:extLst>
          </p:cNvPr>
          <p:cNvCxnSpPr>
            <a:cxnSpLocks/>
            <a:endCxn id="12" idx="6"/>
          </p:cNvCxnSpPr>
          <p:nvPr/>
        </p:nvCxnSpPr>
        <p:spPr>
          <a:xfrm flipV="1">
            <a:off x="2315545" y="1853265"/>
            <a:ext cx="1180099" cy="1382494"/>
          </a:xfrm>
          <a:prstGeom prst="line">
            <a:avLst/>
          </a:prstGeom>
          <a:ln w="63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B7D1C6D-3C8D-6AD4-EA42-9D7FEA1D5CAA}"/>
              </a:ext>
            </a:extLst>
          </p:cNvPr>
          <p:cNvCxnSpPr>
            <a:cxnSpLocks/>
            <a:endCxn id="11" idx="6"/>
          </p:cNvCxnSpPr>
          <p:nvPr/>
        </p:nvCxnSpPr>
        <p:spPr>
          <a:xfrm flipV="1">
            <a:off x="2315546" y="1853265"/>
            <a:ext cx="1588984" cy="1382494"/>
          </a:xfrm>
          <a:prstGeom prst="line">
            <a:avLst/>
          </a:prstGeom>
          <a:ln w="63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9810794-CCB1-0F11-FA99-CBC5D3351146}"/>
              </a:ext>
            </a:extLst>
          </p:cNvPr>
          <p:cNvCxnSpPr>
            <a:cxnSpLocks/>
            <a:endCxn id="13" idx="6"/>
          </p:cNvCxnSpPr>
          <p:nvPr/>
        </p:nvCxnSpPr>
        <p:spPr>
          <a:xfrm flipV="1">
            <a:off x="2310658" y="1848373"/>
            <a:ext cx="776115" cy="1796261"/>
          </a:xfrm>
          <a:prstGeom prst="line">
            <a:avLst/>
          </a:prstGeom>
          <a:ln w="635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F907B4D-D772-3357-EEC6-71E62FEE9793}"/>
              </a:ext>
            </a:extLst>
          </p:cNvPr>
          <p:cNvCxnSpPr>
            <a:cxnSpLocks/>
            <a:endCxn id="12" idx="6"/>
          </p:cNvCxnSpPr>
          <p:nvPr/>
        </p:nvCxnSpPr>
        <p:spPr>
          <a:xfrm flipV="1">
            <a:off x="2310638" y="1853255"/>
            <a:ext cx="1184989" cy="1791371"/>
          </a:xfrm>
          <a:prstGeom prst="line">
            <a:avLst/>
          </a:prstGeom>
          <a:ln w="63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BBB3E8-8C63-B8EB-CAF5-7E5CBCC52DF6}"/>
              </a:ext>
            </a:extLst>
          </p:cNvPr>
          <p:cNvCxnSpPr>
            <a:cxnSpLocks/>
            <a:endCxn id="11" idx="6"/>
          </p:cNvCxnSpPr>
          <p:nvPr/>
        </p:nvCxnSpPr>
        <p:spPr>
          <a:xfrm flipV="1">
            <a:off x="2310642" y="1853255"/>
            <a:ext cx="1593875" cy="1791371"/>
          </a:xfrm>
          <a:prstGeom prst="line">
            <a:avLst/>
          </a:prstGeom>
          <a:ln w="63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A26B382-D7D1-1924-D8A0-DE42E2F0089C}"/>
              </a:ext>
            </a:extLst>
          </p:cNvPr>
          <p:cNvCxnSpPr>
            <a:cxnSpLocks/>
            <a:endCxn id="3" idx="2"/>
          </p:cNvCxnSpPr>
          <p:nvPr/>
        </p:nvCxnSpPr>
        <p:spPr>
          <a:xfrm flipV="1">
            <a:off x="2315544" y="2124455"/>
            <a:ext cx="1734561" cy="702400"/>
          </a:xfrm>
          <a:prstGeom prst="line">
            <a:avLst/>
          </a:prstGeom>
          <a:ln w="63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B50AFEF-E293-D9DF-30F0-CC926D5B33BB}"/>
              </a:ext>
            </a:extLst>
          </p:cNvPr>
          <p:cNvCxnSpPr>
            <a:cxnSpLocks/>
            <a:endCxn id="5" idx="2"/>
          </p:cNvCxnSpPr>
          <p:nvPr/>
        </p:nvCxnSpPr>
        <p:spPr>
          <a:xfrm flipV="1">
            <a:off x="2315544" y="2533348"/>
            <a:ext cx="1734561" cy="293513"/>
          </a:xfrm>
          <a:prstGeom prst="line">
            <a:avLst/>
          </a:prstGeom>
          <a:ln w="63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42E03F7-F60D-64D6-A8F4-63CD136B5ABA}"/>
              </a:ext>
            </a:extLst>
          </p:cNvPr>
          <p:cNvCxnSpPr>
            <a:cxnSpLocks/>
            <a:endCxn id="6" idx="2"/>
          </p:cNvCxnSpPr>
          <p:nvPr/>
        </p:nvCxnSpPr>
        <p:spPr>
          <a:xfrm>
            <a:off x="2315549" y="2826863"/>
            <a:ext cx="1729672" cy="115366"/>
          </a:xfrm>
          <a:prstGeom prst="line">
            <a:avLst/>
          </a:prstGeom>
          <a:ln w="63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F835A0E0-4212-400A-876D-D829E8668A9E}"/>
              </a:ext>
            </a:extLst>
          </p:cNvPr>
          <p:cNvCxnSpPr>
            <a:cxnSpLocks/>
            <a:endCxn id="3" idx="2"/>
          </p:cNvCxnSpPr>
          <p:nvPr/>
        </p:nvCxnSpPr>
        <p:spPr>
          <a:xfrm flipV="1">
            <a:off x="2315544" y="2124461"/>
            <a:ext cx="1734561" cy="1111288"/>
          </a:xfrm>
          <a:prstGeom prst="line">
            <a:avLst/>
          </a:prstGeom>
          <a:ln w="63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24DF207-ADCB-7F3E-771F-12CEDC7A17D4}"/>
              </a:ext>
            </a:extLst>
          </p:cNvPr>
          <p:cNvCxnSpPr>
            <a:cxnSpLocks/>
            <a:endCxn id="5" idx="2"/>
          </p:cNvCxnSpPr>
          <p:nvPr/>
        </p:nvCxnSpPr>
        <p:spPr>
          <a:xfrm flipV="1">
            <a:off x="2315544" y="2533343"/>
            <a:ext cx="1734561" cy="702400"/>
          </a:xfrm>
          <a:prstGeom prst="line">
            <a:avLst/>
          </a:prstGeom>
          <a:ln w="63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DD0F989-59EC-A3DF-70E0-F16C28CB59AC}"/>
              </a:ext>
            </a:extLst>
          </p:cNvPr>
          <p:cNvCxnSpPr>
            <a:cxnSpLocks/>
            <a:endCxn id="6" idx="2"/>
          </p:cNvCxnSpPr>
          <p:nvPr/>
        </p:nvCxnSpPr>
        <p:spPr>
          <a:xfrm flipV="1">
            <a:off x="2315549" y="2942230"/>
            <a:ext cx="1729672" cy="293522"/>
          </a:xfrm>
          <a:prstGeom prst="line">
            <a:avLst/>
          </a:prstGeom>
          <a:ln w="635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82427DB-7AE2-A064-D143-AF14D9365A0F}"/>
              </a:ext>
            </a:extLst>
          </p:cNvPr>
          <p:cNvCxnSpPr>
            <a:cxnSpLocks/>
            <a:endCxn id="3" idx="2"/>
          </p:cNvCxnSpPr>
          <p:nvPr/>
        </p:nvCxnSpPr>
        <p:spPr>
          <a:xfrm flipV="1">
            <a:off x="2310631" y="2124476"/>
            <a:ext cx="1739460" cy="1520158"/>
          </a:xfrm>
          <a:prstGeom prst="line">
            <a:avLst/>
          </a:prstGeom>
          <a:ln w="63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6FC0910-8857-8C9B-35F7-D8B656F41BFA}"/>
              </a:ext>
            </a:extLst>
          </p:cNvPr>
          <p:cNvCxnSpPr>
            <a:cxnSpLocks/>
            <a:endCxn id="5" idx="2"/>
          </p:cNvCxnSpPr>
          <p:nvPr/>
        </p:nvCxnSpPr>
        <p:spPr>
          <a:xfrm flipV="1">
            <a:off x="2310631" y="2533366"/>
            <a:ext cx="1739460" cy="1111271"/>
          </a:xfrm>
          <a:prstGeom prst="line">
            <a:avLst/>
          </a:prstGeom>
          <a:ln w="63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2133B15-CE7B-BC18-4F25-F859917BB25C}"/>
              </a:ext>
            </a:extLst>
          </p:cNvPr>
          <p:cNvCxnSpPr>
            <a:cxnSpLocks/>
            <a:endCxn id="6" idx="2"/>
          </p:cNvCxnSpPr>
          <p:nvPr/>
        </p:nvCxnSpPr>
        <p:spPr>
          <a:xfrm flipV="1">
            <a:off x="2310653" y="2942221"/>
            <a:ext cx="1734561" cy="702400"/>
          </a:xfrm>
          <a:prstGeom prst="line">
            <a:avLst/>
          </a:prstGeom>
          <a:ln w="63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96F8663-C27D-2DB6-CDFB-8C94720B0F9B}"/>
              </a:ext>
            </a:extLst>
          </p:cNvPr>
          <p:cNvCxnSpPr>
            <a:cxnSpLocks/>
            <a:endCxn id="7" idx="2"/>
          </p:cNvCxnSpPr>
          <p:nvPr/>
        </p:nvCxnSpPr>
        <p:spPr>
          <a:xfrm>
            <a:off x="2315529" y="2826861"/>
            <a:ext cx="1748755" cy="1359214"/>
          </a:xfrm>
          <a:prstGeom prst="line">
            <a:avLst/>
          </a:prstGeom>
          <a:ln w="63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B2AFFED-FB73-BAC9-E982-E22AB8F7B358}"/>
              </a:ext>
            </a:extLst>
          </p:cNvPr>
          <p:cNvCxnSpPr>
            <a:cxnSpLocks/>
            <a:endCxn id="8" idx="2"/>
          </p:cNvCxnSpPr>
          <p:nvPr/>
        </p:nvCxnSpPr>
        <p:spPr>
          <a:xfrm>
            <a:off x="2315529" y="2826863"/>
            <a:ext cx="1748755" cy="1768100"/>
          </a:xfrm>
          <a:prstGeom prst="line">
            <a:avLst/>
          </a:prstGeom>
          <a:ln w="635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9B78C38-B07D-2B19-F84A-4FFE7F8B60D6}"/>
              </a:ext>
            </a:extLst>
          </p:cNvPr>
          <p:cNvCxnSpPr>
            <a:cxnSpLocks/>
            <a:endCxn id="9" idx="2"/>
          </p:cNvCxnSpPr>
          <p:nvPr/>
        </p:nvCxnSpPr>
        <p:spPr>
          <a:xfrm>
            <a:off x="2315531" y="2826865"/>
            <a:ext cx="1743861" cy="2176984"/>
          </a:xfrm>
          <a:prstGeom prst="line">
            <a:avLst/>
          </a:prstGeom>
          <a:ln w="635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F053E0CB-6FD9-5BB2-DFD9-7D6C48C3D478}"/>
              </a:ext>
            </a:extLst>
          </p:cNvPr>
          <p:cNvCxnSpPr>
            <a:cxnSpLocks/>
            <a:endCxn id="7" idx="2"/>
          </p:cNvCxnSpPr>
          <p:nvPr/>
        </p:nvCxnSpPr>
        <p:spPr>
          <a:xfrm>
            <a:off x="2315529" y="3235749"/>
            <a:ext cx="1748755" cy="950327"/>
          </a:xfrm>
          <a:prstGeom prst="line">
            <a:avLst/>
          </a:prstGeom>
          <a:ln w="635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4B80ADA-2D8C-EFD7-4BE7-C31191646778}"/>
              </a:ext>
            </a:extLst>
          </p:cNvPr>
          <p:cNvCxnSpPr>
            <a:cxnSpLocks/>
            <a:endCxn id="8" idx="2"/>
          </p:cNvCxnSpPr>
          <p:nvPr/>
        </p:nvCxnSpPr>
        <p:spPr>
          <a:xfrm>
            <a:off x="2315529" y="3235747"/>
            <a:ext cx="1748755" cy="1359214"/>
          </a:xfrm>
          <a:prstGeom prst="line">
            <a:avLst/>
          </a:prstGeom>
          <a:ln w="635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78084F0-F281-A7E1-FD62-EDCCC04030D4}"/>
              </a:ext>
            </a:extLst>
          </p:cNvPr>
          <p:cNvCxnSpPr>
            <a:cxnSpLocks/>
            <a:endCxn id="9" idx="2"/>
          </p:cNvCxnSpPr>
          <p:nvPr/>
        </p:nvCxnSpPr>
        <p:spPr>
          <a:xfrm>
            <a:off x="2315531" y="3235747"/>
            <a:ext cx="1743861" cy="1768095"/>
          </a:xfrm>
          <a:prstGeom prst="line">
            <a:avLst/>
          </a:prstGeom>
          <a:ln w="635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B1263F3-8C7A-54D4-D64E-2BAB64C35682}"/>
              </a:ext>
            </a:extLst>
          </p:cNvPr>
          <p:cNvCxnSpPr>
            <a:cxnSpLocks/>
            <a:endCxn id="7" idx="2"/>
          </p:cNvCxnSpPr>
          <p:nvPr/>
        </p:nvCxnSpPr>
        <p:spPr>
          <a:xfrm>
            <a:off x="2310642" y="3644625"/>
            <a:ext cx="1753642" cy="541450"/>
          </a:xfrm>
          <a:prstGeom prst="line">
            <a:avLst/>
          </a:prstGeom>
          <a:ln w="635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07161F9-823E-1975-47A2-CC7D65C016FF}"/>
              </a:ext>
            </a:extLst>
          </p:cNvPr>
          <p:cNvCxnSpPr>
            <a:cxnSpLocks/>
            <a:endCxn id="8" idx="2"/>
          </p:cNvCxnSpPr>
          <p:nvPr/>
        </p:nvCxnSpPr>
        <p:spPr>
          <a:xfrm>
            <a:off x="2310642" y="3644620"/>
            <a:ext cx="1753642" cy="950337"/>
          </a:xfrm>
          <a:prstGeom prst="line">
            <a:avLst/>
          </a:prstGeom>
          <a:ln w="635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5FCF7B2-D513-7C32-38DE-72311C5D89F0}"/>
              </a:ext>
            </a:extLst>
          </p:cNvPr>
          <p:cNvCxnSpPr>
            <a:cxnSpLocks/>
            <a:endCxn id="9" idx="2"/>
          </p:cNvCxnSpPr>
          <p:nvPr/>
        </p:nvCxnSpPr>
        <p:spPr>
          <a:xfrm>
            <a:off x="2310638" y="3644625"/>
            <a:ext cx="1748749" cy="1359220"/>
          </a:xfrm>
          <a:prstGeom prst="line">
            <a:avLst/>
          </a:prstGeom>
          <a:ln w="635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8C003A4B-EFD7-7D1E-48F7-D09C86C98856}"/>
              </a:ext>
            </a:extLst>
          </p:cNvPr>
          <p:cNvSpPr txBox="1"/>
          <p:nvPr/>
        </p:nvSpPr>
        <p:spPr>
          <a:xfrm>
            <a:off x="2274049" y="1492565"/>
            <a:ext cx="596638"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key</a:t>
            </a:r>
          </a:p>
        </p:txBody>
      </p:sp>
      <p:sp>
        <p:nvSpPr>
          <p:cNvPr id="42" name="TextBox 41">
            <a:extLst>
              <a:ext uri="{FF2B5EF4-FFF2-40B4-BE49-F238E27FC236}">
                <a16:creationId xmlns:a16="http://schemas.microsoft.com/office/drawing/2014/main" id="{059C08F8-8684-CA55-A616-7C7582E115AA}"/>
              </a:ext>
            </a:extLst>
          </p:cNvPr>
          <p:cNvSpPr txBox="1"/>
          <p:nvPr/>
        </p:nvSpPr>
        <p:spPr>
          <a:xfrm>
            <a:off x="3767667" y="3072776"/>
            <a:ext cx="833883"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query</a:t>
            </a:r>
          </a:p>
        </p:txBody>
      </p:sp>
      <p:sp>
        <p:nvSpPr>
          <p:cNvPr id="43" name="TextBox 42">
            <a:extLst>
              <a:ext uri="{FF2B5EF4-FFF2-40B4-BE49-F238E27FC236}">
                <a16:creationId xmlns:a16="http://schemas.microsoft.com/office/drawing/2014/main" id="{CB028316-8ABD-A1AC-4B58-B509369D095B}"/>
              </a:ext>
            </a:extLst>
          </p:cNvPr>
          <p:cNvSpPr txBox="1"/>
          <p:nvPr/>
        </p:nvSpPr>
        <p:spPr>
          <a:xfrm>
            <a:off x="3785447" y="5170143"/>
            <a:ext cx="803425"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value</a:t>
            </a:r>
          </a:p>
        </p:txBody>
      </p:sp>
      <p:sp>
        <p:nvSpPr>
          <p:cNvPr id="44" name="Rectangle 43">
            <a:extLst>
              <a:ext uri="{FF2B5EF4-FFF2-40B4-BE49-F238E27FC236}">
                <a16:creationId xmlns:a16="http://schemas.microsoft.com/office/drawing/2014/main" id="{32AB3EBC-4444-CAC0-A578-C6E5D8EC8D85}"/>
              </a:ext>
            </a:extLst>
          </p:cNvPr>
          <p:cNvSpPr/>
          <p:nvPr/>
        </p:nvSpPr>
        <p:spPr>
          <a:xfrm>
            <a:off x="2880552" y="1509680"/>
            <a:ext cx="1261065" cy="39504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070C5793-FE26-D6F9-0E3C-0C14B282956F}"/>
              </a:ext>
            </a:extLst>
          </p:cNvPr>
          <p:cNvSpPr/>
          <p:nvPr/>
        </p:nvSpPr>
        <p:spPr>
          <a:xfrm rot="5400000">
            <a:off x="3563355" y="2337204"/>
            <a:ext cx="1261065" cy="39504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46" name="Rectangle 45">
            <a:extLst>
              <a:ext uri="{FF2B5EF4-FFF2-40B4-BE49-F238E27FC236}">
                <a16:creationId xmlns:a16="http://schemas.microsoft.com/office/drawing/2014/main" id="{A25E0BC8-621E-5175-C7FA-24DC57F22336}"/>
              </a:ext>
            </a:extLst>
          </p:cNvPr>
          <p:cNvSpPr/>
          <p:nvPr/>
        </p:nvSpPr>
        <p:spPr>
          <a:xfrm rot="5400000">
            <a:off x="3576235" y="4407391"/>
            <a:ext cx="1261065" cy="39504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cxnSp>
        <p:nvCxnSpPr>
          <p:cNvPr id="47" name="Straight Arrow Connector 46">
            <a:extLst>
              <a:ext uri="{FF2B5EF4-FFF2-40B4-BE49-F238E27FC236}">
                <a16:creationId xmlns:a16="http://schemas.microsoft.com/office/drawing/2014/main" id="{616B5006-CF85-E37F-47CB-906FE90121DF}"/>
              </a:ext>
            </a:extLst>
          </p:cNvPr>
          <p:cNvCxnSpPr>
            <a:cxnSpLocks/>
            <a:stCxn id="45" idx="0"/>
          </p:cNvCxnSpPr>
          <p:nvPr/>
        </p:nvCxnSpPr>
        <p:spPr>
          <a:xfrm>
            <a:off x="4391406" y="2534720"/>
            <a:ext cx="11389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992CCD51-C2F1-63A0-11F1-0CA4F6542994}"/>
              </a:ext>
            </a:extLst>
          </p:cNvPr>
          <p:cNvSpPr/>
          <p:nvPr/>
        </p:nvSpPr>
        <p:spPr>
          <a:xfrm>
            <a:off x="4797546" y="2451510"/>
            <a:ext cx="193209" cy="19320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cxnSp>
        <p:nvCxnSpPr>
          <p:cNvPr id="49" name="Elbow Connector 48">
            <a:extLst>
              <a:ext uri="{FF2B5EF4-FFF2-40B4-BE49-F238E27FC236}">
                <a16:creationId xmlns:a16="http://schemas.microsoft.com/office/drawing/2014/main" id="{48043BED-AF03-08B1-C1FD-EEA64E3E6F70}"/>
              </a:ext>
            </a:extLst>
          </p:cNvPr>
          <p:cNvCxnSpPr>
            <a:stCxn id="44" idx="3"/>
            <a:endCxn id="48" idx="0"/>
          </p:cNvCxnSpPr>
          <p:nvPr/>
        </p:nvCxnSpPr>
        <p:spPr>
          <a:xfrm>
            <a:off x="4141624" y="1707205"/>
            <a:ext cx="752534" cy="74430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A656FE16-3F97-E4A6-404D-D5FDB6C776BF}"/>
              </a:ext>
            </a:extLst>
          </p:cNvPr>
          <p:cNvSpPr/>
          <p:nvPr/>
        </p:nvSpPr>
        <p:spPr>
          <a:xfrm>
            <a:off x="6912004" y="2359604"/>
            <a:ext cx="347480" cy="347480"/>
          </a:xfrm>
          <a:prstGeom prst="rect">
            <a:avLst/>
          </a:prstGeom>
          <a:solidFill>
            <a:schemeClr val="accent6">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32" dirty="0">
                <a:latin typeface="Times New Roman" panose="02020603050405020304" pitchFamily="18" charset="0"/>
                <a:cs typeface="Times New Roman" panose="02020603050405020304" pitchFamily="18" charset="0"/>
              </a:rPr>
              <a:t>A</a:t>
            </a:r>
          </a:p>
        </p:txBody>
      </p:sp>
      <p:cxnSp>
        <p:nvCxnSpPr>
          <p:cNvPr id="51" name="Straight Arrow Connector 50">
            <a:extLst>
              <a:ext uri="{FF2B5EF4-FFF2-40B4-BE49-F238E27FC236}">
                <a16:creationId xmlns:a16="http://schemas.microsoft.com/office/drawing/2014/main" id="{BDB510E6-5EB6-153C-B8E4-8BC0013744E3}"/>
              </a:ext>
            </a:extLst>
          </p:cNvPr>
          <p:cNvCxnSpPr>
            <a:cxnSpLocks/>
          </p:cNvCxnSpPr>
          <p:nvPr/>
        </p:nvCxnSpPr>
        <p:spPr>
          <a:xfrm>
            <a:off x="5659828" y="2533341"/>
            <a:ext cx="11389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0556C6D-C37A-0F24-D255-788A96871184}"/>
              </a:ext>
            </a:extLst>
          </p:cNvPr>
          <p:cNvSpPr txBox="1"/>
          <p:nvPr/>
        </p:nvSpPr>
        <p:spPr>
          <a:xfrm>
            <a:off x="5617544" y="2131538"/>
            <a:ext cx="1138968" cy="435825"/>
          </a:xfrm>
          <a:prstGeom prst="rect">
            <a:avLst/>
          </a:prstGeom>
          <a:noFill/>
        </p:spPr>
        <p:txBody>
          <a:bodyPr wrap="square" rtlCol="0">
            <a:spAutoFit/>
          </a:bodyPr>
          <a:lstStyle/>
          <a:p>
            <a:r>
              <a:rPr lang="en-US" sz="2232" dirty="0" err="1">
                <a:latin typeface="Times New Roman" panose="02020603050405020304" pitchFamily="18" charset="0"/>
                <a:cs typeface="Times New Roman" panose="02020603050405020304" pitchFamily="18" charset="0"/>
              </a:rPr>
              <a:t>softmax</a:t>
            </a:r>
            <a:endParaRPr lang="en-US" sz="2232" dirty="0">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86948A16-F273-AA81-D22F-D0E290621F7B}"/>
              </a:ext>
            </a:extLst>
          </p:cNvPr>
          <p:cNvCxnSpPr>
            <a:cxnSpLocks/>
            <a:stCxn id="46" idx="0"/>
          </p:cNvCxnSpPr>
          <p:nvPr/>
        </p:nvCxnSpPr>
        <p:spPr>
          <a:xfrm flipV="1">
            <a:off x="4404294" y="4594961"/>
            <a:ext cx="1155950" cy="9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6F84B40C-3731-D731-0C7A-3BB704DE85C2}"/>
              </a:ext>
            </a:extLst>
          </p:cNvPr>
          <p:cNvSpPr/>
          <p:nvPr/>
        </p:nvSpPr>
        <p:spPr>
          <a:xfrm>
            <a:off x="4827410" y="4511745"/>
            <a:ext cx="193209" cy="19320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cxnSp>
        <p:nvCxnSpPr>
          <p:cNvPr id="55" name="Elbow Connector 54">
            <a:extLst>
              <a:ext uri="{FF2B5EF4-FFF2-40B4-BE49-F238E27FC236}">
                <a16:creationId xmlns:a16="http://schemas.microsoft.com/office/drawing/2014/main" id="{9161ABA0-CC06-7305-8A24-98AE9B842781}"/>
              </a:ext>
            </a:extLst>
          </p:cNvPr>
          <p:cNvCxnSpPr>
            <a:stCxn id="50" idx="2"/>
            <a:endCxn id="54" idx="0"/>
          </p:cNvCxnSpPr>
          <p:nvPr/>
        </p:nvCxnSpPr>
        <p:spPr>
          <a:xfrm rot="5400000">
            <a:off x="5102552" y="2528550"/>
            <a:ext cx="1804661" cy="216173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6" name="橢圓 3">
            <a:extLst>
              <a:ext uri="{FF2B5EF4-FFF2-40B4-BE49-F238E27FC236}">
                <a16:creationId xmlns:a16="http://schemas.microsoft.com/office/drawing/2014/main" id="{390D43E0-802D-FFB4-C4BB-A6A3A34829BB}"/>
              </a:ext>
            </a:extLst>
          </p:cNvPr>
          <p:cNvSpPr/>
          <p:nvPr/>
        </p:nvSpPr>
        <p:spPr>
          <a:xfrm>
            <a:off x="5757998" y="404618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57" name="橢圓 4">
            <a:extLst>
              <a:ext uri="{FF2B5EF4-FFF2-40B4-BE49-F238E27FC236}">
                <a16:creationId xmlns:a16="http://schemas.microsoft.com/office/drawing/2014/main" id="{C6E6B04F-229D-2898-0A7C-C5846E4F32BE}"/>
              </a:ext>
            </a:extLst>
          </p:cNvPr>
          <p:cNvSpPr/>
          <p:nvPr/>
        </p:nvSpPr>
        <p:spPr>
          <a:xfrm>
            <a:off x="5757998" y="4455075"/>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58" name="橢圓 5">
            <a:extLst>
              <a:ext uri="{FF2B5EF4-FFF2-40B4-BE49-F238E27FC236}">
                <a16:creationId xmlns:a16="http://schemas.microsoft.com/office/drawing/2014/main" id="{96FAC0A5-EDAD-2B1E-3078-C4B49EF35A70}"/>
              </a:ext>
            </a:extLst>
          </p:cNvPr>
          <p:cNvSpPr/>
          <p:nvPr/>
        </p:nvSpPr>
        <p:spPr>
          <a:xfrm>
            <a:off x="5753108" y="486395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66DB8387-AD80-8491-E3C7-C438380A47D7}"/>
              </a:ext>
            </a:extLst>
          </p:cNvPr>
          <p:cNvSpPr txBox="1"/>
          <p:nvPr/>
        </p:nvSpPr>
        <p:spPr>
          <a:xfrm>
            <a:off x="5445310" y="5159513"/>
            <a:ext cx="915635"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output</a:t>
            </a:r>
          </a:p>
        </p:txBody>
      </p:sp>
      <p:sp>
        <p:nvSpPr>
          <p:cNvPr id="60" name="Rectangle 59">
            <a:extLst>
              <a:ext uri="{FF2B5EF4-FFF2-40B4-BE49-F238E27FC236}">
                <a16:creationId xmlns:a16="http://schemas.microsoft.com/office/drawing/2014/main" id="{4CE03BB7-DBCA-F2EA-24BE-84436090F179}"/>
              </a:ext>
            </a:extLst>
          </p:cNvPr>
          <p:cNvSpPr/>
          <p:nvPr/>
        </p:nvSpPr>
        <p:spPr>
          <a:xfrm rot="5400000">
            <a:off x="5269952" y="4408188"/>
            <a:ext cx="1261065" cy="39504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7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p:bldP spid="3" grpId="0" animBg="1"/>
      <p:bldP spid="5" grpId="0" animBg="1"/>
      <p:bldP spid="6" grpId="0" animBg="1"/>
      <p:bldP spid="7" grpId="0" animBg="1"/>
      <p:bldP spid="8" grpId="0" animBg="1"/>
      <p:bldP spid="9" grpId="0" animBg="1"/>
      <p:bldP spid="41" grpId="0"/>
      <p:bldP spid="42" grpId="0"/>
      <p:bldP spid="43" grpId="0"/>
      <p:bldP spid="44" grpId="0" animBg="1"/>
      <p:bldP spid="45" grpId="0" animBg="1"/>
      <p:bldP spid="46" grpId="0" animBg="1"/>
      <p:bldP spid="48" grpId="0" animBg="1"/>
      <p:bldP spid="50" grpId="0" animBg="1"/>
      <p:bldP spid="52" grpId="0"/>
      <p:bldP spid="54" grpId="0" animBg="1"/>
      <p:bldP spid="56" grpId="0" animBg="1"/>
      <p:bldP spid="57" grpId="0" animBg="1"/>
      <p:bldP spid="58" grpId="0" animBg="1"/>
      <p:bldP spid="59" grpId="0"/>
      <p:bldP spid="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5BE3E5-5023-48F2-A98F-C906999E6016}"/>
              </a:ext>
            </a:extLst>
          </p:cNvPr>
          <p:cNvSpPr>
            <a:spLocks noGrp="1"/>
          </p:cNvSpPr>
          <p:nvPr>
            <p:ph type="title"/>
          </p:nvPr>
        </p:nvSpPr>
        <p:spPr/>
        <p:txBody>
          <a:bodyPr/>
          <a:lstStyle/>
          <a:p>
            <a:r>
              <a:rPr lang="en-US" dirty="0"/>
              <a:t>AI in our daily life</a:t>
            </a:r>
          </a:p>
        </p:txBody>
      </p:sp>
      <p:sp>
        <p:nvSpPr>
          <p:cNvPr id="4" name="投影片編號版面配置區 3">
            <a:extLst>
              <a:ext uri="{FF2B5EF4-FFF2-40B4-BE49-F238E27FC236}">
                <a16:creationId xmlns:a16="http://schemas.microsoft.com/office/drawing/2014/main" id="{87FEE2A5-DC41-48BB-B58C-F03EF12559B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
        <p:nvSpPr>
          <p:cNvPr id="6" name="文字方塊 5">
            <a:extLst>
              <a:ext uri="{FF2B5EF4-FFF2-40B4-BE49-F238E27FC236}">
                <a16:creationId xmlns:a16="http://schemas.microsoft.com/office/drawing/2014/main" id="{0631FC31-09D9-4683-98C4-6D52E29F2644}"/>
              </a:ext>
            </a:extLst>
          </p:cNvPr>
          <p:cNvSpPr txBox="1"/>
          <p:nvPr/>
        </p:nvSpPr>
        <p:spPr>
          <a:xfrm>
            <a:off x="-1" y="6649723"/>
            <a:ext cx="5233851" cy="215444"/>
          </a:xfrm>
          <a:prstGeom prst="rect">
            <a:avLst/>
          </a:prstGeom>
          <a:noFill/>
        </p:spPr>
        <p:txBody>
          <a:bodyPr wrap="square">
            <a:spAutoFit/>
          </a:bodyPr>
          <a:lstStyle/>
          <a:p>
            <a:pPr>
              <a:spcBef>
                <a:spcPts val="0"/>
              </a:spcBef>
              <a:spcAft>
                <a:spcPts val="0"/>
              </a:spcAft>
            </a:pPr>
            <a:r>
              <a:rPr lang="en-US" sz="800" dirty="0">
                <a:effectLst/>
              </a:rPr>
              <a:t>Jordan, M. I.; Mitchell, T. M. Machine Learning: Trends, Perspectives, and Prospects. </a:t>
            </a:r>
            <a:r>
              <a:rPr lang="en-US" sz="800" i="1" dirty="0">
                <a:effectLst/>
              </a:rPr>
              <a:t>Science</a:t>
            </a:r>
            <a:r>
              <a:rPr lang="en-US" sz="800" dirty="0">
                <a:effectLst/>
              </a:rPr>
              <a:t> </a:t>
            </a:r>
            <a:r>
              <a:rPr lang="en-US" sz="800" b="1" dirty="0">
                <a:effectLst/>
              </a:rPr>
              <a:t>2015</a:t>
            </a:r>
            <a:r>
              <a:rPr lang="en-US" sz="800" dirty="0">
                <a:effectLst/>
              </a:rPr>
              <a:t>, </a:t>
            </a:r>
            <a:r>
              <a:rPr lang="en-US" sz="800" i="1" dirty="0">
                <a:effectLst/>
              </a:rPr>
              <a:t>349</a:t>
            </a:r>
            <a:r>
              <a:rPr lang="en-US" sz="800" dirty="0">
                <a:effectLst/>
              </a:rPr>
              <a:t>, 255</a:t>
            </a:r>
          </a:p>
        </p:txBody>
      </p:sp>
      <p:pic>
        <p:nvPicPr>
          <p:cNvPr id="3074" name="Picture 2">
            <a:extLst>
              <a:ext uri="{FF2B5EF4-FFF2-40B4-BE49-F238E27FC236}">
                <a16:creationId xmlns:a16="http://schemas.microsoft.com/office/drawing/2014/main" id="{B7FC4028-666F-4B6D-9D8F-015F31534A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038"/>
          <a:stretch/>
        </p:blipFill>
        <p:spPr bwMode="auto">
          <a:xfrm>
            <a:off x="4362349" y="1490490"/>
            <a:ext cx="432445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0211C45-CC17-4543-9DE1-7EA7580F4E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005"/>
          <a:stretch/>
        </p:blipFill>
        <p:spPr bwMode="auto">
          <a:xfrm>
            <a:off x="457200" y="1534804"/>
            <a:ext cx="3832096"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183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B3C0-783B-50A2-1836-5A56F5F38106}"/>
              </a:ext>
            </a:extLst>
          </p:cNvPr>
          <p:cNvSpPr>
            <a:spLocks noGrp="1"/>
          </p:cNvSpPr>
          <p:nvPr>
            <p:ph type="title"/>
          </p:nvPr>
        </p:nvSpPr>
        <p:spPr/>
        <p:txBody>
          <a:bodyPr/>
          <a:lstStyle/>
          <a:p>
            <a:r>
              <a:rPr lang="en-US" dirty="0"/>
              <a:t>Neural networks</a:t>
            </a:r>
          </a:p>
        </p:txBody>
      </p:sp>
      <p:sp>
        <p:nvSpPr>
          <p:cNvPr id="4" name="Slide Number Placeholder 3">
            <a:extLst>
              <a:ext uri="{FF2B5EF4-FFF2-40B4-BE49-F238E27FC236}">
                <a16:creationId xmlns:a16="http://schemas.microsoft.com/office/drawing/2014/main" id="{F57DA301-8754-A8D1-20A7-984F75B29B54}"/>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
        <p:nvSpPr>
          <p:cNvPr id="674" name="橢圓 3">
            <a:extLst>
              <a:ext uri="{FF2B5EF4-FFF2-40B4-BE49-F238E27FC236}">
                <a16:creationId xmlns:a16="http://schemas.microsoft.com/office/drawing/2014/main" id="{24DAF098-7533-C5F6-5E40-2AB09FD723CC}"/>
              </a:ext>
            </a:extLst>
          </p:cNvPr>
          <p:cNvSpPr/>
          <p:nvPr/>
        </p:nvSpPr>
        <p:spPr>
          <a:xfrm>
            <a:off x="2030987" y="2684296"/>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75" name="橢圓 4">
            <a:extLst>
              <a:ext uri="{FF2B5EF4-FFF2-40B4-BE49-F238E27FC236}">
                <a16:creationId xmlns:a16="http://schemas.microsoft.com/office/drawing/2014/main" id="{FEA7D4A6-E1AD-C43E-C850-A72DB44F288C}"/>
              </a:ext>
            </a:extLst>
          </p:cNvPr>
          <p:cNvSpPr/>
          <p:nvPr/>
        </p:nvSpPr>
        <p:spPr>
          <a:xfrm>
            <a:off x="2030987" y="3093184"/>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76" name="橢圓 5">
            <a:extLst>
              <a:ext uri="{FF2B5EF4-FFF2-40B4-BE49-F238E27FC236}">
                <a16:creationId xmlns:a16="http://schemas.microsoft.com/office/drawing/2014/main" id="{6C84B1D9-EC36-ED59-7324-A96D52CFB7BA}"/>
              </a:ext>
            </a:extLst>
          </p:cNvPr>
          <p:cNvSpPr/>
          <p:nvPr/>
        </p:nvSpPr>
        <p:spPr>
          <a:xfrm>
            <a:off x="2026097" y="35020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78" name="TextBox 677">
            <a:extLst>
              <a:ext uri="{FF2B5EF4-FFF2-40B4-BE49-F238E27FC236}">
                <a16:creationId xmlns:a16="http://schemas.microsoft.com/office/drawing/2014/main" id="{FBD5A15A-A944-3BDB-0B8B-AE3D246C1A3E}"/>
              </a:ext>
            </a:extLst>
          </p:cNvPr>
          <p:cNvSpPr txBox="1"/>
          <p:nvPr/>
        </p:nvSpPr>
        <p:spPr>
          <a:xfrm>
            <a:off x="2844604" y="944490"/>
            <a:ext cx="3159839" cy="369332"/>
          </a:xfrm>
          <a:prstGeom prst="rect">
            <a:avLst/>
          </a:prstGeom>
          <a:noFill/>
        </p:spPr>
        <p:txBody>
          <a:bodyPr wrap="none" rtlCol="0">
            <a:spAutoFit/>
          </a:bodyPr>
          <a:lstStyle/>
          <a:p>
            <a:r>
              <a:rPr lang="en-US" u="sng" dirty="0"/>
              <a:t>Convolutional neural network</a:t>
            </a:r>
          </a:p>
        </p:txBody>
      </p:sp>
      <p:sp>
        <p:nvSpPr>
          <p:cNvPr id="728" name="橢圓 3">
            <a:extLst>
              <a:ext uri="{FF2B5EF4-FFF2-40B4-BE49-F238E27FC236}">
                <a16:creationId xmlns:a16="http://schemas.microsoft.com/office/drawing/2014/main" id="{0BD9FDE2-BCD1-3474-D37F-CE592011AB3A}"/>
              </a:ext>
            </a:extLst>
          </p:cNvPr>
          <p:cNvSpPr/>
          <p:nvPr/>
        </p:nvSpPr>
        <p:spPr>
          <a:xfrm>
            <a:off x="2031040" y="391465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29" name="橢圓 4">
            <a:extLst>
              <a:ext uri="{FF2B5EF4-FFF2-40B4-BE49-F238E27FC236}">
                <a16:creationId xmlns:a16="http://schemas.microsoft.com/office/drawing/2014/main" id="{8D866FE1-9A42-91D6-B58E-538FD3022044}"/>
              </a:ext>
            </a:extLst>
          </p:cNvPr>
          <p:cNvSpPr/>
          <p:nvPr/>
        </p:nvSpPr>
        <p:spPr>
          <a:xfrm>
            <a:off x="2031040" y="4323545"/>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30" name="橢圓 5">
            <a:extLst>
              <a:ext uri="{FF2B5EF4-FFF2-40B4-BE49-F238E27FC236}">
                <a16:creationId xmlns:a16="http://schemas.microsoft.com/office/drawing/2014/main" id="{1AFED05E-0F9F-6D82-A53D-BFC91011D19D}"/>
              </a:ext>
            </a:extLst>
          </p:cNvPr>
          <p:cNvSpPr/>
          <p:nvPr/>
        </p:nvSpPr>
        <p:spPr>
          <a:xfrm>
            <a:off x="2026150" y="473241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31" name="TextBox 730">
            <a:extLst>
              <a:ext uri="{FF2B5EF4-FFF2-40B4-BE49-F238E27FC236}">
                <a16:creationId xmlns:a16="http://schemas.microsoft.com/office/drawing/2014/main" id="{EA8B461F-442D-0121-86FD-CD6952510743}"/>
              </a:ext>
            </a:extLst>
          </p:cNvPr>
          <p:cNvSpPr txBox="1"/>
          <p:nvPr/>
        </p:nvSpPr>
        <p:spPr>
          <a:xfrm>
            <a:off x="1772817" y="5022487"/>
            <a:ext cx="772969"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input</a:t>
            </a:r>
          </a:p>
        </p:txBody>
      </p:sp>
      <p:sp>
        <p:nvSpPr>
          <p:cNvPr id="732" name="橢圓 3">
            <a:extLst>
              <a:ext uri="{FF2B5EF4-FFF2-40B4-BE49-F238E27FC236}">
                <a16:creationId xmlns:a16="http://schemas.microsoft.com/office/drawing/2014/main" id="{0C6FA331-96D8-9827-7D21-970B137CB584}"/>
              </a:ext>
            </a:extLst>
          </p:cNvPr>
          <p:cNvSpPr/>
          <p:nvPr/>
        </p:nvSpPr>
        <p:spPr>
          <a:xfrm>
            <a:off x="2031040" y="1470063"/>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33" name="橢圓 4">
            <a:extLst>
              <a:ext uri="{FF2B5EF4-FFF2-40B4-BE49-F238E27FC236}">
                <a16:creationId xmlns:a16="http://schemas.microsoft.com/office/drawing/2014/main" id="{00A2E588-C7FD-7C77-73F6-7216B830B6EC}"/>
              </a:ext>
            </a:extLst>
          </p:cNvPr>
          <p:cNvSpPr/>
          <p:nvPr/>
        </p:nvSpPr>
        <p:spPr>
          <a:xfrm>
            <a:off x="2031040" y="1878951"/>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34" name="橢圓 5">
            <a:extLst>
              <a:ext uri="{FF2B5EF4-FFF2-40B4-BE49-F238E27FC236}">
                <a16:creationId xmlns:a16="http://schemas.microsoft.com/office/drawing/2014/main" id="{AC94DE3B-BC7A-923F-3F6B-AC1426B3D540}"/>
              </a:ext>
            </a:extLst>
          </p:cNvPr>
          <p:cNvSpPr/>
          <p:nvPr/>
        </p:nvSpPr>
        <p:spPr>
          <a:xfrm>
            <a:off x="2026150" y="2287825"/>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nvGrpSpPr>
          <p:cNvPr id="735" name="Group 734">
            <a:extLst>
              <a:ext uri="{FF2B5EF4-FFF2-40B4-BE49-F238E27FC236}">
                <a16:creationId xmlns:a16="http://schemas.microsoft.com/office/drawing/2014/main" id="{E2999F55-76B5-A699-56B4-A876D0A52C85}"/>
              </a:ext>
            </a:extLst>
          </p:cNvPr>
          <p:cNvGrpSpPr/>
          <p:nvPr/>
        </p:nvGrpSpPr>
        <p:grpSpPr>
          <a:xfrm>
            <a:off x="2949817" y="2487926"/>
            <a:ext cx="286265" cy="1508018"/>
            <a:chOff x="4616224" y="4170158"/>
            <a:chExt cx="286265" cy="1508018"/>
          </a:xfrm>
        </p:grpSpPr>
        <p:sp>
          <p:nvSpPr>
            <p:cNvPr id="736" name="橢圓 3">
              <a:extLst>
                <a:ext uri="{FF2B5EF4-FFF2-40B4-BE49-F238E27FC236}">
                  <a16:creationId xmlns:a16="http://schemas.microsoft.com/office/drawing/2014/main" id="{B2E4D57E-D5D5-8E0D-DDCF-CDC1C1C884D5}"/>
                </a:ext>
              </a:extLst>
            </p:cNvPr>
            <p:cNvSpPr/>
            <p:nvPr/>
          </p:nvSpPr>
          <p:spPr>
            <a:xfrm>
              <a:off x="4621114" y="45790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37" name="橢圓 4">
              <a:extLst>
                <a:ext uri="{FF2B5EF4-FFF2-40B4-BE49-F238E27FC236}">
                  <a16:creationId xmlns:a16="http://schemas.microsoft.com/office/drawing/2014/main" id="{0E48381F-2035-E87D-44B2-C0DFD5F86B0E}"/>
                </a:ext>
              </a:extLst>
            </p:cNvPr>
            <p:cNvSpPr/>
            <p:nvPr/>
          </p:nvSpPr>
          <p:spPr>
            <a:xfrm>
              <a:off x="4621114" y="498792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38" name="橢圓 5">
              <a:extLst>
                <a:ext uri="{FF2B5EF4-FFF2-40B4-BE49-F238E27FC236}">
                  <a16:creationId xmlns:a16="http://schemas.microsoft.com/office/drawing/2014/main" id="{DDD4A7FA-53C1-0204-E6D1-59B4BCC20247}"/>
                </a:ext>
              </a:extLst>
            </p:cNvPr>
            <p:cNvSpPr/>
            <p:nvPr/>
          </p:nvSpPr>
          <p:spPr>
            <a:xfrm>
              <a:off x="4616224" y="5396801"/>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39" name="橢圓 3">
              <a:extLst>
                <a:ext uri="{FF2B5EF4-FFF2-40B4-BE49-F238E27FC236}">
                  <a16:creationId xmlns:a16="http://schemas.microsoft.com/office/drawing/2014/main" id="{4CC23159-0929-9789-C142-325240058823}"/>
                </a:ext>
              </a:extLst>
            </p:cNvPr>
            <p:cNvSpPr/>
            <p:nvPr/>
          </p:nvSpPr>
          <p:spPr>
            <a:xfrm>
              <a:off x="4616224" y="41701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cxnSp>
        <p:nvCxnSpPr>
          <p:cNvPr id="740" name="Straight Connector 739">
            <a:extLst>
              <a:ext uri="{FF2B5EF4-FFF2-40B4-BE49-F238E27FC236}">
                <a16:creationId xmlns:a16="http://schemas.microsoft.com/office/drawing/2014/main" id="{23D0CBB2-96D0-152E-B5F0-E8693F5A1DA2}"/>
              </a:ext>
            </a:extLst>
          </p:cNvPr>
          <p:cNvCxnSpPr>
            <a:cxnSpLocks/>
            <a:stCxn id="732" idx="6"/>
            <a:endCxn id="739" idx="2"/>
          </p:cNvCxnSpPr>
          <p:nvPr/>
        </p:nvCxnSpPr>
        <p:spPr>
          <a:xfrm>
            <a:off x="2312415" y="1610751"/>
            <a:ext cx="637402" cy="1017863"/>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741" name="Straight Connector 740">
            <a:extLst>
              <a:ext uri="{FF2B5EF4-FFF2-40B4-BE49-F238E27FC236}">
                <a16:creationId xmlns:a16="http://schemas.microsoft.com/office/drawing/2014/main" id="{C8B2CF46-8FBB-BA1C-AB29-8801BF87E29D}"/>
              </a:ext>
            </a:extLst>
          </p:cNvPr>
          <p:cNvCxnSpPr>
            <a:cxnSpLocks/>
            <a:stCxn id="733" idx="6"/>
            <a:endCxn id="739" idx="2"/>
          </p:cNvCxnSpPr>
          <p:nvPr/>
        </p:nvCxnSpPr>
        <p:spPr>
          <a:xfrm>
            <a:off x="2312415" y="2019639"/>
            <a:ext cx="637402" cy="608975"/>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742" name="Straight Connector 741">
            <a:extLst>
              <a:ext uri="{FF2B5EF4-FFF2-40B4-BE49-F238E27FC236}">
                <a16:creationId xmlns:a16="http://schemas.microsoft.com/office/drawing/2014/main" id="{79F2B8D8-2A2F-3068-2B76-178C66D67B8E}"/>
              </a:ext>
            </a:extLst>
          </p:cNvPr>
          <p:cNvCxnSpPr>
            <a:cxnSpLocks/>
            <a:endCxn id="739" idx="2"/>
          </p:cNvCxnSpPr>
          <p:nvPr/>
        </p:nvCxnSpPr>
        <p:spPr>
          <a:xfrm flipV="1">
            <a:off x="2312415" y="2628614"/>
            <a:ext cx="637402" cy="20443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743" name="Straight Connector 742">
            <a:extLst>
              <a:ext uri="{FF2B5EF4-FFF2-40B4-BE49-F238E27FC236}">
                <a16:creationId xmlns:a16="http://schemas.microsoft.com/office/drawing/2014/main" id="{843C1F03-7563-3EAE-75E2-183E886275DF}"/>
              </a:ext>
            </a:extLst>
          </p:cNvPr>
          <p:cNvCxnSpPr>
            <a:cxnSpLocks/>
            <a:endCxn id="739" idx="2"/>
          </p:cNvCxnSpPr>
          <p:nvPr/>
        </p:nvCxnSpPr>
        <p:spPr>
          <a:xfrm flipV="1">
            <a:off x="2312415" y="2628614"/>
            <a:ext cx="637402" cy="61332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744" name="Straight Connector 743">
            <a:extLst>
              <a:ext uri="{FF2B5EF4-FFF2-40B4-BE49-F238E27FC236}">
                <a16:creationId xmlns:a16="http://schemas.microsoft.com/office/drawing/2014/main" id="{3F26CA36-048A-F4A0-9B50-8E48C5F62BE8}"/>
              </a:ext>
            </a:extLst>
          </p:cNvPr>
          <p:cNvCxnSpPr>
            <a:cxnSpLocks/>
            <a:stCxn id="733" idx="6"/>
            <a:endCxn id="736" idx="2"/>
          </p:cNvCxnSpPr>
          <p:nvPr/>
        </p:nvCxnSpPr>
        <p:spPr>
          <a:xfrm>
            <a:off x="2312415" y="2019639"/>
            <a:ext cx="642292" cy="1017856"/>
          </a:xfrm>
          <a:prstGeom prst="line">
            <a:avLst/>
          </a:prstGeom>
          <a:ln>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745" name="Straight Connector 744">
            <a:extLst>
              <a:ext uri="{FF2B5EF4-FFF2-40B4-BE49-F238E27FC236}">
                <a16:creationId xmlns:a16="http://schemas.microsoft.com/office/drawing/2014/main" id="{EB3BCF57-894A-A477-FA4D-D442CF99B6E4}"/>
              </a:ext>
            </a:extLst>
          </p:cNvPr>
          <p:cNvCxnSpPr>
            <a:cxnSpLocks/>
            <a:stCxn id="734" idx="6"/>
            <a:endCxn id="736" idx="2"/>
          </p:cNvCxnSpPr>
          <p:nvPr/>
        </p:nvCxnSpPr>
        <p:spPr>
          <a:xfrm>
            <a:off x="2307525" y="2428513"/>
            <a:ext cx="647182" cy="608982"/>
          </a:xfrm>
          <a:prstGeom prst="line">
            <a:avLst/>
          </a:prstGeom>
          <a:ln>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746" name="Straight Connector 745">
            <a:extLst>
              <a:ext uri="{FF2B5EF4-FFF2-40B4-BE49-F238E27FC236}">
                <a16:creationId xmlns:a16="http://schemas.microsoft.com/office/drawing/2014/main" id="{89854FED-A56C-43F6-2792-6EFB6D646EB1}"/>
              </a:ext>
            </a:extLst>
          </p:cNvPr>
          <p:cNvCxnSpPr>
            <a:cxnSpLocks/>
            <a:endCxn id="736" idx="2"/>
          </p:cNvCxnSpPr>
          <p:nvPr/>
        </p:nvCxnSpPr>
        <p:spPr>
          <a:xfrm flipV="1">
            <a:off x="2312415" y="3037495"/>
            <a:ext cx="642292" cy="204441"/>
          </a:xfrm>
          <a:prstGeom prst="line">
            <a:avLst/>
          </a:prstGeom>
          <a:ln>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747" name="Straight Connector 746">
            <a:extLst>
              <a:ext uri="{FF2B5EF4-FFF2-40B4-BE49-F238E27FC236}">
                <a16:creationId xmlns:a16="http://schemas.microsoft.com/office/drawing/2014/main" id="{C83B62D0-8A5E-513A-D4B5-77F32F63BB0B}"/>
              </a:ext>
            </a:extLst>
          </p:cNvPr>
          <p:cNvCxnSpPr>
            <a:cxnSpLocks/>
            <a:endCxn id="736" idx="2"/>
          </p:cNvCxnSpPr>
          <p:nvPr/>
        </p:nvCxnSpPr>
        <p:spPr>
          <a:xfrm flipV="1">
            <a:off x="2307525" y="3037495"/>
            <a:ext cx="647182" cy="613315"/>
          </a:xfrm>
          <a:prstGeom prst="line">
            <a:avLst/>
          </a:prstGeom>
          <a:ln>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748" name="Straight Connector 747">
            <a:extLst>
              <a:ext uri="{FF2B5EF4-FFF2-40B4-BE49-F238E27FC236}">
                <a16:creationId xmlns:a16="http://schemas.microsoft.com/office/drawing/2014/main" id="{3B1B6641-167F-7605-4AB3-E13AE3B5AB75}"/>
              </a:ext>
            </a:extLst>
          </p:cNvPr>
          <p:cNvCxnSpPr>
            <a:cxnSpLocks/>
            <a:endCxn id="737" idx="2"/>
          </p:cNvCxnSpPr>
          <p:nvPr/>
        </p:nvCxnSpPr>
        <p:spPr>
          <a:xfrm>
            <a:off x="2312415" y="2833048"/>
            <a:ext cx="642292" cy="613335"/>
          </a:xfrm>
          <a:prstGeom prst="line">
            <a:avLst/>
          </a:prstGeom>
          <a:ln>
            <a:solidFill>
              <a:srgbClr val="0000FF"/>
            </a:solidFill>
          </a:ln>
        </p:spPr>
        <p:style>
          <a:lnRef idx="1">
            <a:schemeClr val="dk1"/>
          </a:lnRef>
          <a:fillRef idx="0">
            <a:schemeClr val="dk1"/>
          </a:fillRef>
          <a:effectRef idx="0">
            <a:schemeClr val="dk1"/>
          </a:effectRef>
          <a:fontRef idx="minor">
            <a:schemeClr val="tx1"/>
          </a:fontRef>
        </p:style>
      </p:cxnSp>
      <p:cxnSp>
        <p:nvCxnSpPr>
          <p:cNvPr id="749" name="Straight Connector 748">
            <a:extLst>
              <a:ext uri="{FF2B5EF4-FFF2-40B4-BE49-F238E27FC236}">
                <a16:creationId xmlns:a16="http://schemas.microsoft.com/office/drawing/2014/main" id="{60C175E8-4D6E-185E-0937-FC2E653CE0E2}"/>
              </a:ext>
            </a:extLst>
          </p:cNvPr>
          <p:cNvCxnSpPr>
            <a:cxnSpLocks/>
            <a:endCxn id="737" idx="2"/>
          </p:cNvCxnSpPr>
          <p:nvPr/>
        </p:nvCxnSpPr>
        <p:spPr>
          <a:xfrm>
            <a:off x="2312415" y="3241936"/>
            <a:ext cx="642292" cy="204447"/>
          </a:xfrm>
          <a:prstGeom prst="line">
            <a:avLst/>
          </a:prstGeom>
          <a:ln>
            <a:solidFill>
              <a:srgbClr val="7030A0"/>
            </a:solidFill>
          </a:ln>
        </p:spPr>
        <p:style>
          <a:lnRef idx="1">
            <a:schemeClr val="dk1"/>
          </a:lnRef>
          <a:fillRef idx="0">
            <a:schemeClr val="dk1"/>
          </a:fillRef>
          <a:effectRef idx="0">
            <a:schemeClr val="dk1"/>
          </a:effectRef>
          <a:fontRef idx="minor">
            <a:schemeClr val="tx1"/>
          </a:fontRef>
        </p:style>
      </p:cxnSp>
      <p:cxnSp>
        <p:nvCxnSpPr>
          <p:cNvPr id="750" name="Straight Connector 749">
            <a:extLst>
              <a:ext uri="{FF2B5EF4-FFF2-40B4-BE49-F238E27FC236}">
                <a16:creationId xmlns:a16="http://schemas.microsoft.com/office/drawing/2014/main" id="{C10D8410-7CA1-EE23-D277-B7C8E91B3CA4}"/>
              </a:ext>
            </a:extLst>
          </p:cNvPr>
          <p:cNvCxnSpPr>
            <a:cxnSpLocks/>
            <a:stCxn id="728" idx="6"/>
            <a:endCxn id="737" idx="2"/>
          </p:cNvCxnSpPr>
          <p:nvPr/>
        </p:nvCxnSpPr>
        <p:spPr>
          <a:xfrm flipV="1">
            <a:off x="2312415" y="3446383"/>
            <a:ext cx="642292" cy="608962"/>
          </a:xfrm>
          <a:prstGeom prst="line">
            <a:avLst/>
          </a:prstGeom>
          <a:ln>
            <a:solidFill>
              <a:srgbClr val="0000FF"/>
            </a:solidFill>
          </a:ln>
        </p:spPr>
        <p:style>
          <a:lnRef idx="1">
            <a:schemeClr val="dk1"/>
          </a:lnRef>
          <a:fillRef idx="0">
            <a:schemeClr val="dk1"/>
          </a:fillRef>
          <a:effectRef idx="0">
            <a:schemeClr val="dk1"/>
          </a:effectRef>
          <a:fontRef idx="minor">
            <a:schemeClr val="tx1"/>
          </a:fontRef>
        </p:style>
      </p:cxnSp>
      <p:cxnSp>
        <p:nvCxnSpPr>
          <p:cNvPr id="751" name="Straight Connector 750">
            <a:extLst>
              <a:ext uri="{FF2B5EF4-FFF2-40B4-BE49-F238E27FC236}">
                <a16:creationId xmlns:a16="http://schemas.microsoft.com/office/drawing/2014/main" id="{BF815BCA-2E64-8920-696F-212388C194A0}"/>
              </a:ext>
            </a:extLst>
          </p:cNvPr>
          <p:cNvCxnSpPr>
            <a:cxnSpLocks/>
            <a:stCxn id="729" idx="6"/>
            <a:endCxn id="737" idx="2"/>
          </p:cNvCxnSpPr>
          <p:nvPr/>
        </p:nvCxnSpPr>
        <p:spPr>
          <a:xfrm flipV="1">
            <a:off x="2312415" y="3446383"/>
            <a:ext cx="642292" cy="1017850"/>
          </a:xfrm>
          <a:prstGeom prst="line">
            <a:avLst/>
          </a:prstGeom>
          <a:ln>
            <a:solidFill>
              <a:srgbClr val="0000FF"/>
            </a:solidFill>
          </a:ln>
        </p:spPr>
        <p:style>
          <a:lnRef idx="1">
            <a:schemeClr val="dk1"/>
          </a:lnRef>
          <a:fillRef idx="0">
            <a:schemeClr val="dk1"/>
          </a:fillRef>
          <a:effectRef idx="0">
            <a:schemeClr val="dk1"/>
          </a:effectRef>
          <a:fontRef idx="minor">
            <a:schemeClr val="tx1"/>
          </a:fontRef>
        </p:style>
      </p:cxnSp>
      <p:cxnSp>
        <p:nvCxnSpPr>
          <p:cNvPr id="752" name="Straight Connector 751">
            <a:extLst>
              <a:ext uri="{FF2B5EF4-FFF2-40B4-BE49-F238E27FC236}">
                <a16:creationId xmlns:a16="http://schemas.microsoft.com/office/drawing/2014/main" id="{098306D9-F566-D002-7E90-D117A6B16A71}"/>
              </a:ext>
            </a:extLst>
          </p:cNvPr>
          <p:cNvCxnSpPr>
            <a:cxnSpLocks/>
            <a:endCxn id="738" idx="2"/>
          </p:cNvCxnSpPr>
          <p:nvPr/>
        </p:nvCxnSpPr>
        <p:spPr>
          <a:xfrm>
            <a:off x="2307525" y="3650810"/>
            <a:ext cx="642292" cy="204447"/>
          </a:xfrm>
          <a:prstGeom prst="line">
            <a:avLst/>
          </a:prstGeom>
          <a:ln>
            <a:solidFill>
              <a:srgbClr val="7030A0"/>
            </a:solidFill>
          </a:ln>
        </p:spPr>
        <p:style>
          <a:lnRef idx="1">
            <a:schemeClr val="dk1"/>
          </a:lnRef>
          <a:fillRef idx="0">
            <a:schemeClr val="dk1"/>
          </a:fillRef>
          <a:effectRef idx="0">
            <a:schemeClr val="dk1"/>
          </a:effectRef>
          <a:fontRef idx="minor">
            <a:schemeClr val="tx1"/>
          </a:fontRef>
        </p:style>
      </p:cxnSp>
      <p:cxnSp>
        <p:nvCxnSpPr>
          <p:cNvPr id="753" name="Straight Connector 752">
            <a:extLst>
              <a:ext uri="{FF2B5EF4-FFF2-40B4-BE49-F238E27FC236}">
                <a16:creationId xmlns:a16="http://schemas.microsoft.com/office/drawing/2014/main" id="{DAE326A7-A52B-958E-8CDE-F4B78480B521}"/>
              </a:ext>
            </a:extLst>
          </p:cNvPr>
          <p:cNvCxnSpPr>
            <a:cxnSpLocks/>
            <a:stCxn id="729" idx="6"/>
            <a:endCxn id="738" idx="2"/>
          </p:cNvCxnSpPr>
          <p:nvPr/>
        </p:nvCxnSpPr>
        <p:spPr>
          <a:xfrm flipV="1">
            <a:off x="2312415" y="3855257"/>
            <a:ext cx="637402" cy="608976"/>
          </a:xfrm>
          <a:prstGeom prst="line">
            <a:avLst/>
          </a:prstGeom>
          <a:ln>
            <a:solidFill>
              <a:srgbClr val="7030A0"/>
            </a:solidFill>
          </a:ln>
        </p:spPr>
        <p:style>
          <a:lnRef idx="1">
            <a:schemeClr val="dk1"/>
          </a:lnRef>
          <a:fillRef idx="0">
            <a:schemeClr val="dk1"/>
          </a:fillRef>
          <a:effectRef idx="0">
            <a:schemeClr val="dk1"/>
          </a:effectRef>
          <a:fontRef idx="minor">
            <a:schemeClr val="tx1"/>
          </a:fontRef>
        </p:style>
      </p:cxnSp>
      <p:cxnSp>
        <p:nvCxnSpPr>
          <p:cNvPr id="754" name="Straight Connector 753">
            <a:extLst>
              <a:ext uri="{FF2B5EF4-FFF2-40B4-BE49-F238E27FC236}">
                <a16:creationId xmlns:a16="http://schemas.microsoft.com/office/drawing/2014/main" id="{8B244097-8CBD-8F56-8164-E06570DACA07}"/>
              </a:ext>
            </a:extLst>
          </p:cNvPr>
          <p:cNvCxnSpPr>
            <a:cxnSpLocks/>
            <a:stCxn id="730" idx="6"/>
            <a:endCxn id="738" idx="2"/>
          </p:cNvCxnSpPr>
          <p:nvPr/>
        </p:nvCxnSpPr>
        <p:spPr>
          <a:xfrm flipV="1">
            <a:off x="2307525" y="3855257"/>
            <a:ext cx="642292" cy="1017850"/>
          </a:xfrm>
          <a:prstGeom prst="line">
            <a:avLst/>
          </a:prstGeom>
          <a:ln>
            <a:solidFill>
              <a:srgbClr val="7030A0"/>
            </a:solidFill>
          </a:ln>
        </p:spPr>
        <p:style>
          <a:lnRef idx="1">
            <a:schemeClr val="dk1"/>
          </a:lnRef>
          <a:fillRef idx="0">
            <a:schemeClr val="dk1"/>
          </a:fillRef>
          <a:effectRef idx="0">
            <a:schemeClr val="dk1"/>
          </a:effectRef>
          <a:fontRef idx="minor">
            <a:schemeClr val="tx1"/>
          </a:fontRef>
        </p:style>
      </p:cxnSp>
      <p:sp>
        <p:nvSpPr>
          <p:cNvPr id="755" name="橢圓 3">
            <a:extLst>
              <a:ext uri="{FF2B5EF4-FFF2-40B4-BE49-F238E27FC236}">
                <a16:creationId xmlns:a16="http://schemas.microsoft.com/office/drawing/2014/main" id="{DC71B363-2941-A3C7-3835-72B30201B79C}"/>
              </a:ext>
            </a:extLst>
          </p:cNvPr>
          <p:cNvSpPr/>
          <p:nvPr/>
        </p:nvSpPr>
        <p:spPr>
          <a:xfrm>
            <a:off x="4039670" y="3101234"/>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56" name="Rectangle 755">
            <a:extLst>
              <a:ext uri="{FF2B5EF4-FFF2-40B4-BE49-F238E27FC236}">
                <a16:creationId xmlns:a16="http://schemas.microsoft.com/office/drawing/2014/main" id="{E7F85D9C-9E23-C824-300F-12E8375052CD}"/>
              </a:ext>
            </a:extLst>
          </p:cNvPr>
          <p:cNvSpPr/>
          <p:nvPr/>
        </p:nvSpPr>
        <p:spPr>
          <a:xfrm rot="5400000">
            <a:off x="2263867" y="3033633"/>
            <a:ext cx="1648385" cy="39504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cxnSp>
        <p:nvCxnSpPr>
          <p:cNvPr id="757" name="Straight Arrow Connector 756">
            <a:extLst>
              <a:ext uri="{FF2B5EF4-FFF2-40B4-BE49-F238E27FC236}">
                <a16:creationId xmlns:a16="http://schemas.microsoft.com/office/drawing/2014/main" id="{D0D31188-13C6-C991-1777-B501572DBA69}"/>
              </a:ext>
            </a:extLst>
          </p:cNvPr>
          <p:cNvCxnSpPr>
            <a:cxnSpLocks/>
            <a:stCxn id="756" idx="0"/>
            <a:endCxn id="755" idx="2"/>
          </p:cNvCxnSpPr>
          <p:nvPr/>
        </p:nvCxnSpPr>
        <p:spPr>
          <a:xfrm>
            <a:off x="3285582" y="3231156"/>
            <a:ext cx="754088" cy="107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8" name="TextBox 757">
            <a:extLst>
              <a:ext uri="{FF2B5EF4-FFF2-40B4-BE49-F238E27FC236}">
                <a16:creationId xmlns:a16="http://schemas.microsoft.com/office/drawing/2014/main" id="{AAB7DD3D-A1DE-239A-FA31-39A27B066370}"/>
              </a:ext>
            </a:extLst>
          </p:cNvPr>
          <p:cNvSpPr txBox="1"/>
          <p:nvPr/>
        </p:nvSpPr>
        <p:spPr>
          <a:xfrm>
            <a:off x="3315970" y="2820439"/>
            <a:ext cx="693312" cy="435825"/>
          </a:xfrm>
          <a:prstGeom prst="rect">
            <a:avLst/>
          </a:prstGeom>
          <a:noFill/>
        </p:spPr>
        <p:txBody>
          <a:bodyPr wrap="square" rtlCol="0">
            <a:spAutoFit/>
          </a:bodyPr>
          <a:lstStyle/>
          <a:p>
            <a:r>
              <a:rPr lang="en-US" sz="2232" dirty="0">
                <a:latin typeface="Times New Roman" panose="02020603050405020304" pitchFamily="18" charset="0"/>
                <a:cs typeface="Times New Roman" panose="02020603050405020304" pitchFamily="18" charset="0"/>
              </a:rPr>
              <a:t>max</a:t>
            </a:r>
          </a:p>
        </p:txBody>
      </p:sp>
      <p:grpSp>
        <p:nvGrpSpPr>
          <p:cNvPr id="759" name="Group 758">
            <a:extLst>
              <a:ext uri="{FF2B5EF4-FFF2-40B4-BE49-F238E27FC236}">
                <a16:creationId xmlns:a16="http://schemas.microsoft.com/office/drawing/2014/main" id="{E6926411-84A3-10CA-ED79-ECC86B07F823}"/>
              </a:ext>
            </a:extLst>
          </p:cNvPr>
          <p:cNvGrpSpPr/>
          <p:nvPr/>
        </p:nvGrpSpPr>
        <p:grpSpPr>
          <a:xfrm>
            <a:off x="6142550" y="2487926"/>
            <a:ext cx="286265" cy="1508018"/>
            <a:chOff x="4616224" y="4170158"/>
            <a:chExt cx="286265" cy="1508018"/>
          </a:xfrm>
        </p:grpSpPr>
        <p:sp>
          <p:nvSpPr>
            <p:cNvPr id="760" name="橢圓 3">
              <a:extLst>
                <a:ext uri="{FF2B5EF4-FFF2-40B4-BE49-F238E27FC236}">
                  <a16:creationId xmlns:a16="http://schemas.microsoft.com/office/drawing/2014/main" id="{5744B597-2561-6A40-6CB8-725CDF0E7027}"/>
                </a:ext>
              </a:extLst>
            </p:cNvPr>
            <p:cNvSpPr/>
            <p:nvPr/>
          </p:nvSpPr>
          <p:spPr>
            <a:xfrm>
              <a:off x="4621114" y="45790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61" name="橢圓 4">
              <a:extLst>
                <a:ext uri="{FF2B5EF4-FFF2-40B4-BE49-F238E27FC236}">
                  <a16:creationId xmlns:a16="http://schemas.microsoft.com/office/drawing/2014/main" id="{94ADCA55-C397-B9FD-68CB-CFF50F1B282B}"/>
                </a:ext>
              </a:extLst>
            </p:cNvPr>
            <p:cNvSpPr/>
            <p:nvPr/>
          </p:nvSpPr>
          <p:spPr>
            <a:xfrm>
              <a:off x="4621114" y="498792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62" name="橢圓 5">
              <a:extLst>
                <a:ext uri="{FF2B5EF4-FFF2-40B4-BE49-F238E27FC236}">
                  <a16:creationId xmlns:a16="http://schemas.microsoft.com/office/drawing/2014/main" id="{918C5620-D49B-619B-E93A-1D6294FA911A}"/>
                </a:ext>
              </a:extLst>
            </p:cNvPr>
            <p:cNvSpPr/>
            <p:nvPr/>
          </p:nvSpPr>
          <p:spPr>
            <a:xfrm>
              <a:off x="4616224" y="5396801"/>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63" name="橢圓 3">
              <a:extLst>
                <a:ext uri="{FF2B5EF4-FFF2-40B4-BE49-F238E27FC236}">
                  <a16:creationId xmlns:a16="http://schemas.microsoft.com/office/drawing/2014/main" id="{26A21441-3FF9-C7C0-EC93-DDB379D8FE57}"/>
                </a:ext>
              </a:extLst>
            </p:cNvPr>
            <p:cNvSpPr/>
            <p:nvPr/>
          </p:nvSpPr>
          <p:spPr>
            <a:xfrm>
              <a:off x="4616224" y="41701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grpSp>
        <p:nvGrpSpPr>
          <p:cNvPr id="764" name="Group 763">
            <a:extLst>
              <a:ext uri="{FF2B5EF4-FFF2-40B4-BE49-F238E27FC236}">
                <a16:creationId xmlns:a16="http://schemas.microsoft.com/office/drawing/2014/main" id="{7481C389-3AA8-7006-DC5A-B1171FA4491F}"/>
              </a:ext>
            </a:extLst>
          </p:cNvPr>
          <p:cNvGrpSpPr/>
          <p:nvPr/>
        </p:nvGrpSpPr>
        <p:grpSpPr>
          <a:xfrm>
            <a:off x="7071107" y="2896814"/>
            <a:ext cx="286265" cy="690256"/>
            <a:chOff x="6330205" y="4242258"/>
            <a:chExt cx="286265" cy="690256"/>
          </a:xfrm>
        </p:grpSpPr>
        <p:sp>
          <p:nvSpPr>
            <p:cNvPr id="765" name="橢圓 3">
              <a:extLst>
                <a:ext uri="{FF2B5EF4-FFF2-40B4-BE49-F238E27FC236}">
                  <a16:creationId xmlns:a16="http://schemas.microsoft.com/office/drawing/2014/main" id="{589CB80A-744D-95CB-CD10-C149245F279C}"/>
                </a:ext>
              </a:extLst>
            </p:cNvPr>
            <p:cNvSpPr/>
            <p:nvPr/>
          </p:nvSpPr>
          <p:spPr>
            <a:xfrm>
              <a:off x="6335095" y="46511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766" name="橢圓 3">
              <a:extLst>
                <a:ext uri="{FF2B5EF4-FFF2-40B4-BE49-F238E27FC236}">
                  <a16:creationId xmlns:a16="http://schemas.microsoft.com/office/drawing/2014/main" id="{F7E4BC5B-6A16-D138-4371-2FF7C88B1903}"/>
                </a:ext>
              </a:extLst>
            </p:cNvPr>
            <p:cNvSpPr/>
            <p:nvPr/>
          </p:nvSpPr>
          <p:spPr>
            <a:xfrm>
              <a:off x="6330205" y="42422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cxnSp>
        <p:nvCxnSpPr>
          <p:cNvPr id="767" name="Straight Connector 766">
            <a:extLst>
              <a:ext uri="{FF2B5EF4-FFF2-40B4-BE49-F238E27FC236}">
                <a16:creationId xmlns:a16="http://schemas.microsoft.com/office/drawing/2014/main" id="{86CA4CF0-B268-7837-AEEF-94393924B142}"/>
              </a:ext>
            </a:extLst>
          </p:cNvPr>
          <p:cNvCxnSpPr>
            <a:cxnSpLocks/>
            <a:stCxn id="763" idx="6"/>
            <a:endCxn id="766" idx="2"/>
          </p:cNvCxnSpPr>
          <p:nvPr/>
        </p:nvCxnSpPr>
        <p:spPr>
          <a:xfrm>
            <a:off x="6423925" y="2628614"/>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768" name="Straight Connector 767">
            <a:extLst>
              <a:ext uri="{FF2B5EF4-FFF2-40B4-BE49-F238E27FC236}">
                <a16:creationId xmlns:a16="http://schemas.microsoft.com/office/drawing/2014/main" id="{277A7B14-DA98-6D3D-1944-DE48412C1D56}"/>
              </a:ext>
            </a:extLst>
          </p:cNvPr>
          <p:cNvCxnSpPr>
            <a:cxnSpLocks/>
            <a:stCxn id="763" idx="6"/>
            <a:endCxn id="765" idx="2"/>
          </p:cNvCxnSpPr>
          <p:nvPr/>
        </p:nvCxnSpPr>
        <p:spPr>
          <a:xfrm>
            <a:off x="6423925" y="2628614"/>
            <a:ext cx="652072" cy="817769"/>
          </a:xfrm>
          <a:prstGeom prst="line">
            <a:avLst/>
          </a:prstGeom>
        </p:spPr>
        <p:style>
          <a:lnRef idx="1">
            <a:schemeClr val="dk1"/>
          </a:lnRef>
          <a:fillRef idx="0">
            <a:schemeClr val="dk1"/>
          </a:fillRef>
          <a:effectRef idx="0">
            <a:schemeClr val="dk1"/>
          </a:effectRef>
          <a:fontRef idx="minor">
            <a:schemeClr val="tx1"/>
          </a:fontRef>
        </p:style>
      </p:cxnSp>
      <p:cxnSp>
        <p:nvCxnSpPr>
          <p:cNvPr id="769" name="Straight Connector 768">
            <a:extLst>
              <a:ext uri="{FF2B5EF4-FFF2-40B4-BE49-F238E27FC236}">
                <a16:creationId xmlns:a16="http://schemas.microsoft.com/office/drawing/2014/main" id="{952E4281-DF67-0309-C150-2D8B6A7E1674}"/>
              </a:ext>
            </a:extLst>
          </p:cNvPr>
          <p:cNvCxnSpPr>
            <a:cxnSpLocks/>
            <a:stCxn id="760" idx="6"/>
            <a:endCxn id="766" idx="2"/>
          </p:cNvCxnSpPr>
          <p:nvPr/>
        </p:nvCxnSpPr>
        <p:spPr>
          <a:xfrm>
            <a:off x="6428815" y="3037495"/>
            <a:ext cx="642292" cy="7"/>
          </a:xfrm>
          <a:prstGeom prst="line">
            <a:avLst/>
          </a:prstGeom>
        </p:spPr>
        <p:style>
          <a:lnRef idx="1">
            <a:schemeClr val="dk1"/>
          </a:lnRef>
          <a:fillRef idx="0">
            <a:schemeClr val="dk1"/>
          </a:fillRef>
          <a:effectRef idx="0">
            <a:schemeClr val="dk1"/>
          </a:effectRef>
          <a:fontRef idx="minor">
            <a:schemeClr val="tx1"/>
          </a:fontRef>
        </p:style>
      </p:cxnSp>
      <p:cxnSp>
        <p:nvCxnSpPr>
          <p:cNvPr id="770" name="Straight Connector 769">
            <a:extLst>
              <a:ext uri="{FF2B5EF4-FFF2-40B4-BE49-F238E27FC236}">
                <a16:creationId xmlns:a16="http://schemas.microsoft.com/office/drawing/2014/main" id="{C2D87754-50B7-D20E-73EE-9FF288639260}"/>
              </a:ext>
            </a:extLst>
          </p:cNvPr>
          <p:cNvCxnSpPr>
            <a:cxnSpLocks/>
            <a:stCxn id="760" idx="6"/>
            <a:endCxn id="765" idx="2"/>
          </p:cNvCxnSpPr>
          <p:nvPr/>
        </p:nvCxnSpPr>
        <p:spPr>
          <a:xfrm>
            <a:off x="6428815" y="3037495"/>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771" name="Straight Connector 770">
            <a:extLst>
              <a:ext uri="{FF2B5EF4-FFF2-40B4-BE49-F238E27FC236}">
                <a16:creationId xmlns:a16="http://schemas.microsoft.com/office/drawing/2014/main" id="{50B68552-BDB2-5182-BAB2-DA5AC216FFA0}"/>
              </a:ext>
            </a:extLst>
          </p:cNvPr>
          <p:cNvCxnSpPr>
            <a:cxnSpLocks/>
            <a:stCxn id="761" idx="6"/>
            <a:endCxn id="766" idx="2"/>
          </p:cNvCxnSpPr>
          <p:nvPr/>
        </p:nvCxnSpPr>
        <p:spPr>
          <a:xfrm flipV="1">
            <a:off x="6428815" y="3037502"/>
            <a:ext cx="642292" cy="408881"/>
          </a:xfrm>
          <a:prstGeom prst="line">
            <a:avLst/>
          </a:prstGeom>
        </p:spPr>
        <p:style>
          <a:lnRef idx="1">
            <a:schemeClr val="dk1"/>
          </a:lnRef>
          <a:fillRef idx="0">
            <a:schemeClr val="dk1"/>
          </a:fillRef>
          <a:effectRef idx="0">
            <a:schemeClr val="dk1"/>
          </a:effectRef>
          <a:fontRef idx="minor">
            <a:schemeClr val="tx1"/>
          </a:fontRef>
        </p:style>
      </p:cxnSp>
      <p:cxnSp>
        <p:nvCxnSpPr>
          <p:cNvPr id="772" name="Straight Connector 771">
            <a:extLst>
              <a:ext uri="{FF2B5EF4-FFF2-40B4-BE49-F238E27FC236}">
                <a16:creationId xmlns:a16="http://schemas.microsoft.com/office/drawing/2014/main" id="{2B54A619-114C-F333-E7CB-7198E944DB8C}"/>
              </a:ext>
            </a:extLst>
          </p:cNvPr>
          <p:cNvCxnSpPr>
            <a:cxnSpLocks/>
            <a:stCxn id="761" idx="6"/>
            <a:endCxn id="765" idx="2"/>
          </p:cNvCxnSpPr>
          <p:nvPr/>
        </p:nvCxnSpPr>
        <p:spPr>
          <a:xfrm>
            <a:off x="6428815" y="3446383"/>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773" name="Straight Connector 772">
            <a:extLst>
              <a:ext uri="{FF2B5EF4-FFF2-40B4-BE49-F238E27FC236}">
                <a16:creationId xmlns:a16="http://schemas.microsoft.com/office/drawing/2014/main" id="{851C2B3A-35C9-EB18-43B9-8AFB5FB4B528}"/>
              </a:ext>
            </a:extLst>
          </p:cNvPr>
          <p:cNvCxnSpPr>
            <a:cxnSpLocks/>
            <a:stCxn id="762" idx="6"/>
            <a:endCxn id="766" idx="2"/>
          </p:cNvCxnSpPr>
          <p:nvPr/>
        </p:nvCxnSpPr>
        <p:spPr>
          <a:xfrm flipV="1">
            <a:off x="6423925" y="3037502"/>
            <a:ext cx="647182" cy="817755"/>
          </a:xfrm>
          <a:prstGeom prst="line">
            <a:avLst/>
          </a:prstGeom>
        </p:spPr>
        <p:style>
          <a:lnRef idx="1">
            <a:schemeClr val="dk1"/>
          </a:lnRef>
          <a:fillRef idx="0">
            <a:schemeClr val="dk1"/>
          </a:fillRef>
          <a:effectRef idx="0">
            <a:schemeClr val="dk1"/>
          </a:effectRef>
          <a:fontRef idx="minor">
            <a:schemeClr val="tx1"/>
          </a:fontRef>
        </p:style>
      </p:cxnSp>
      <p:cxnSp>
        <p:nvCxnSpPr>
          <p:cNvPr id="774" name="Straight Connector 773">
            <a:extLst>
              <a:ext uri="{FF2B5EF4-FFF2-40B4-BE49-F238E27FC236}">
                <a16:creationId xmlns:a16="http://schemas.microsoft.com/office/drawing/2014/main" id="{1AD8DE24-CB8E-92FB-215D-8ADF0F639EE9}"/>
              </a:ext>
            </a:extLst>
          </p:cNvPr>
          <p:cNvCxnSpPr>
            <a:cxnSpLocks/>
            <a:stCxn id="762" idx="6"/>
            <a:endCxn id="765" idx="2"/>
          </p:cNvCxnSpPr>
          <p:nvPr/>
        </p:nvCxnSpPr>
        <p:spPr>
          <a:xfrm flipV="1">
            <a:off x="6423925" y="3446383"/>
            <a:ext cx="652072" cy="408874"/>
          </a:xfrm>
          <a:prstGeom prst="line">
            <a:avLst/>
          </a:prstGeom>
        </p:spPr>
        <p:style>
          <a:lnRef idx="1">
            <a:schemeClr val="dk1"/>
          </a:lnRef>
          <a:fillRef idx="0">
            <a:schemeClr val="dk1"/>
          </a:fillRef>
          <a:effectRef idx="0">
            <a:schemeClr val="dk1"/>
          </a:effectRef>
          <a:fontRef idx="minor">
            <a:schemeClr val="tx1"/>
          </a:fontRef>
        </p:style>
      </p:cxnSp>
      <p:cxnSp>
        <p:nvCxnSpPr>
          <p:cNvPr id="775" name="Straight Connector 774">
            <a:extLst>
              <a:ext uri="{FF2B5EF4-FFF2-40B4-BE49-F238E27FC236}">
                <a16:creationId xmlns:a16="http://schemas.microsoft.com/office/drawing/2014/main" id="{28B4EFA2-0581-A29C-0556-1AFA67F29057}"/>
              </a:ext>
            </a:extLst>
          </p:cNvPr>
          <p:cNvCxnSpPr>
            <a:cxnSpLocks/>
            <a:endCxn id="763" idx="2"/>
          </p:cNvCxnSpPr>
          <p:nvPr/>
        </p:nvCxnSpPr>
        <p:spPr>
          <a:xfrm flipV="1">
            <a:off x="5529139" y="2628614"/>
            <a:ext cx="613411" cy="613308"/>
          </a:xfrm>
          <a:prstGeom prst="line">
            <a:avLst/>
          </a:prstGeom>
        </p:spPr>
        <p:style>
          <a:lnRef idx="1">
            <a:schemeClr val="dk1"/>
          </a:lnRef>
          <a:fillRef idx="0">
            <a:schemeClr val="dk1"/>
          </a:fillRef>
          <a:effectRef idx="0">
            <a:schemeClr val="dk1"/>
          </a:effectRef>
          <a:fontRef idx="minor">
            <a:schemeClr val="tx1"/>
          </a:fontRef>
        </p:style>
      </p:cxnSp>
      <p:cxnSp>
        <p:nvCxnSpPr>
          <p:cNvPr id="776" name="Straight Connector 775">
            <a:extLst>
              <a:ext uri="{FF2B5EF4-FFF2-40B4-BE49-F238E27FC236}">
                <a16:creationId xmlns:a16="http://schemas.microsoft.com/office/drawing/2014/main" id="{8FB33698-5176-EB7A-431E-DE617087506A}"/>
              </a:ext>
            </a:extLst>
          </p:cNvPr>
          <p:cNvCxnSpPr>
            <a:cxnSpLocks/>
            <a:endCxn id="760" idx="2"/>
          </p:cNvCxnSpPr>
          <p:nvPr/>
        </p:nvCxnSpPr>
        <p:spPr>
          <a:xfrm flipV="1">
            <a:off x="5529139" y="3037495"/>
            <a:ext cx="618301" cy="204427"/>
          </a:xfrm>
          <a:prstGeom prst="line">
            <a:avLst/>
          </a:prstGeom>
        </p:spPr>
        <p:style>
          <a:lnRef idx="1">
            <a:schemeClr val="dk1"/>
          </a:lnRef>
          <a:fillRef idx="0">
            <a:schemeClr val="dk1"/>
          </a:fillRef>
          <a:effectRef idx="0">
            <a:schemeClr val="dk1"/>
          </a:effectRef>
          <a:fontRef idx="minor">
            <a:schemeClr val="tx1"/>
          </a:fontRef>
        </p:style>
      </p:cxnSp>
      <p:cxnSp>
        <p:nvCxnSpPr>
          <p:cNvPr id="777" name="Straight Connector 776">
            <a:extLst>
              <a:ext uri="{FF2B5EF4-FFF2-40B4-BE49-F238E27FC236}">
                <a16:creationId xmlns:a16="http://schemas.microsoft.com/office/drawing/2014/main" id="{471D2E05-C98B-7C85-3400-2650F17B4644}"/>
              </a:ext>
            </a:extLst>
          </p:cNvPr>
          <p:cNvCxnSpPr>
            <a:cxnSpLocks/>
            <a:endCxn id="761" idx="2"/>
          </p:cNvCxnSpPr>
          <p:nvPr/>
        </p:nvCxnSpPr>
        <p:spPr>
          <a:xfrm>
            <a:off x="5529139" y="3241922"/>
            <a:ext cx="618301" cy="204461"/>
          </a:xfrm>
          <a:prstGeom prst="line">
            <a:avLst/>
          </a:prstGeom>
        </p:spPr>
        <p:style>
          <a:lnRef idx="1">
            <a:schemeClr val="dk1"/>
          </a:lnRef>
          <a:fillRef idx="0">
            <a:schemeClr val="dk1"/>
          </a:fillRef>
          <a:effectRef idx="0">
            <a:schemeClr val="dk1"/>
          </a:effectRef>
          <a:fontRef idx="minor">
            <a:schemeClr val="tx1"/>
          </a:fontRef>
        </p:style>
      </p:cxnSp>
      <p:cxnSp>
        <p:nvCxnSpPr>
          <p:cNvPr id="778" name="Straight Connector 777">
            <a:extLst>
              <a:ext uri="{FF2B5EF4-FFF2-40B4-BE49-F238E27FC236}">
                <a16:creationId xmlns:a16="http://schemas.microsoft.com/office/drawing/2014/main" id="{0A3E4993-5922-E630-3800-8AED8163D709}"/>
              </a:ext>
            </a:extLst>
          </p:cNvPr>
          <p:cNvCxnSpPr>
            <a:cxnSpLocks/>
            <a:endCxn id="762" idx="2"/>
          </p:cNvCxnSpPr>
          <p:nvPr/>
        </p:nvCxnSpPr>
        <p:spPr>
          <a:xfrm>
            <a:off x="5529139" y="3241922"/>
            <a:ext cx="613411" cy="613335"/>
          </a:xfrm>
          <a:prstGeom prst="line">
            <a:avLst/>
          </a:prstGeom>
        </p:spPr>
        <p:style>
          <a:lnRef idx="1">
            <a:schemeClr val="dk1"/>
          </a:lnRef>
          <a:fillRef idx="0">
            <a:schemeClr val="dk1"/>
          </a:fillRef>
          <a:effectRef idx="0">
            <a:schemeClr val="dk1"/>
          </a:effectRef>
          <a:fontRef idx="minor">
            <a:schemeClr val="tx1"/>
          </a:fontRef>
        </p:style>
      </p:cxnSp>
      <p:sp>
        <p:nvSpPr>
          <p:cNvPr id="779" name="TextBox 778">
            <a:extLst>
              <a:ext uri="{FF2B5EF4-FFF2-40B4-BE49-F238E27FC236}">
                <a16:creationId xmlns:a16="http://schemas.microsoft.com/office/drawing/2014/main" id="{DC4C0C7D-7875-2D5D-D5C2-667319B4D61A}"/>
              </a:ext>
            </a:extLst>
          </p:cNvPr>
          <p:cNvSpPr txBox="1"/>
          <p:nvPr/>
        </p:nvSpPr>
        <p:spPr>
          <a:xfrm>
            <a:off x="6761931" y="3598464"/>
            <a:ext cx="915635"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output</a:t>
            </a:r>
          </a:p>
        </p:txBody>
      </p:sp>
      <p:cxnSp>
        <p:nvCxnSpPr>
          <p:cNvPr id="780" name="Straight Arrow Connector 779">
            <a:extLst>
              <a:ext uri="{FF2B5EF4-FFF2-40B4-BE49-F238E27FC236}">
                <a16:creationId xmlns:a16="http://schemas.microsoft.com/office/drawing/2014/main" id="{A0DC94FE-02BB-747F-0FC0-D7F0094456E3}"/>
              </a:ext>
            </a:extLst>
          </p:cNvPr>
          <p:cNvCxnSpPr>
            <a:cxnSpLocks/>
          </p:cNvCxnSpPr>
          <p:nvPr/>
        </p:nvCxnSpPr>
        <p:spPr>
          <a:xfrm>
            <a:off x="4328320" y="3239239"/>
            <a:ext cx="919444" cy="13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1" name="TextBox 780">
            <a:extLst>
              <a:ext uri="{FF2B5EF4-FFF2-40B4-BE49-F238E27FC236}">
                <a16:creationId xmlns:a16="http://schemas.microsoft.com/office/drawing/2014/main" id="{ABA4C131-7EF0-1218-19A9-42EB15316200}"/>
              </a:ext>
            </a:extLst>
          </p:cNvPr>
          <p:cNvSpPr txBox="1"/>
          <p:nvPr/>
        </p:nvSpPr>
        <p:spPr>
          <a:xfrm>
            <a:off x="4321045" y="2819581"/>
            <a:ext cx="926719" cy="435825"/>
          </a:xfrm>
          <a:prstGeom prst="rect">
            <a:avLst/>
          </a:prstGeom>
          <a:noFill/>
        </p:spPr>
        <p:txBody>
          <a:bodyPr wrap="square" rtlCol="0">
            <a:spAutoFit/>
          </a:bodyPr>
          <a:lstStyle/>
          <a:p>
            <a:r>
              <a:rPr lang="en-US" sz="2232" dirty="0">
                <a:latin typeface="Times New Roman" panose="02020603050405020304" pitchFamily="18" charset="0"/>
                <a:cs typeface="Times New Roman" panose="02020603050405020304" pitchFamily="18" charset="0"/>
              </a:rPr>
              <a:t>flatten</a:t>
            </a:r>
          </a:p>
        </p:txBody>
      </p:sp>
      <p:sp>
        <p:nvSpPr>
          <p:cNvPr id="782" name="橢圓 3">
            <a:extLst>
              <a:ext uri="{FF2B5EF4-FFF2-40B4-BE49-F238E27FC236}">
                <a16:creationId xmlns:a16="http://schemas.microsoft.com/office/drawing/2014/main" id="{6BED83DB-2EE7-8604-43F0-52597456C99F}"/>
              </a:ext>
            </a:extLst>
          </p:cNvPr>
          <p:cNvSpPr/>
          <p:nvPr/>
        </p:nvSpPr>
        <p:spPr>
          <a:xfrm>
            <a:off x="5255039" y="310378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800" name="Rectangle 799">
            <a:extLst>
              <a:ext uri="{FF2B5EF4-FFF2-40B4-BE49-F238E27FC236}">
                <a16:creationId xmlns:a16="http://schemas.microsoft.com/office/drawing/2014/main" id="{F521FF78-492B-721E-8D92-D81724E49D81}"/>
              </a:ext>
            </a:extLst>
          </p:cNvPr>
          <p:cNvSpPr/>
          <p:nvPr/>
        </p:nvSpPr>
        <p:spPr>
          <a:xfrm>
            <a:off x="3315970" y="4260432"/>
            <a:ext cx="1193133" cy="1193133"/>
          </a:xfrm>
          <a:prstGeom prst="rect">
            <a:avLst/>
          </a:prstGeom>
          <a:blipFill>
            <a:blip r:embed="rId2"/>
            <a:tile tx="0" ty="0" sx="100000" sy="100000" flip="none" algn="tl"/>
          </a:blip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1" name="Left Brace 800">
            <a:extLst>
              <a:ext uri="{FF2B5EF4-FFF2-40B4-BE49-F238E27FC236}">
                <a16:creationId xmlns:a16="http://schemas.microsoft.com/office/drawing/2014/main" id="{E25A7C69-8B64-09F1-2521-38E06BD0D511}"/>
              </a:ext>
            </a:extLst>
          </p:cNvPr>
          <p:cNvSpPr/>
          <p:nvPr/>
        </p:nvSpPr>
        <p:spPr>
          <a:xfrm>
            <a:off x="2980635" y="4260432"/>
            <a:ext cx="280007" cy="119313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02" name="Left Brace 801">
            <a:extLst>
              <a:ext uri="{FF2B5EF4-FFF2-40B4-BE49-F238E27FC236}">
                <a16:creationId xmlns:a16="http://schemas.microsoft.com/office/drawing/2014/main" id="{753C5F03-8573-E011-DC1D-3C184BCEA50B}"/>
              </a:ext>
            </a:extLst>
          </p:cNvPr>
          <p:cNvSpPr/>
          <p:nvPr/>
        </p:nvSpPr>
        <p:spPr>
          <a:xfrm rot="16200000">
            <a:off x="3772532" y="5052329"/>
            <a:ext cx="280007" cy="119313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03" name="TextBox 802">
            <a:extLst>
              <a:ext uri="{FF2B5EF4-FFF2-40B4-BE49-F238E27FC236}">
                <a16:creationId xmlns:a16="http://schemas.microsoft.com/office/drawing/2014/main" id="{020C4808-2AFD-8FBA-DD2C-D51FBA592453}"/>
              </a:ext>
            </a:extLst>
          </p:cNvPr>
          <p:cNvSpPr txBox="1"/>
          <p:nvPr/>
        </p:nvSpPr>
        <p:spPr>
          <a:xfrm>
            <a:off x="2663208" y="4670191"/>
            <a:ext cx="280007" cy="369332"/>
          </a:xfrm>
          <a:prstGeom prst="rect">
            <a:avLst/>
          </a:prstGeom>
          <a:noFill/>
        </p:spPr>
        <p:txBody>
          <a:bodyPr wrap="square" rtlCol="0">
            <a:spAutoFit/>
          </a:bodyPr>
          <a:lstStyle/>
          <a:p>
            <a:r>
              <a:rPr lang="en-US" dirty="0"/>
              <a:t>3</a:t>
            </a:r>
          </a:p>
        </p:txBody>
      </p:sp>
      <p:sp>
        <p:nvSpPr>
          <p:cNvPr id="804" name="TextBox 803">
            <a:extLst>
              <a:ext uri="{FF2B5EF4-FFF2-40B4-BE49-F238E27FC236}">
                <a16:creationId xmlns:a16="http://schemas.microsoft.com/office/drawing/2014/main" id="{AD4DDD1B-7E98-4BD2-25D0-1A96E789EA02}"/>
              </a:ext>
            </a:extLst>
          </p:cNvPr>
          <p:cNvSpPr txBox="1"/>
          <p:nvPr/>
        </p:nvSpPr>
        <p:spPr>
          <a:xfrm>
            <a:off x="3772426" y="5837693"/>
            <a:ext cx="294395" cy="369332"/>
          </a:xfrm>
          <a:prstGeom prst="rect">
            <a:avLst/>
          </a:prstGeom>
          <a:noFill/>
        </p:spPr>
        <p:txBody>
          <a:bodyPr wrap="square" rtlCol="0">
            <a:spAutoFit/>
          </a:bodyPr>
          <a:lstStyle/>
          <a:p>
            <a:r>
              <a:rPr lang="en-US" dirty="0"/>
              <a:t>3</a:t>
            </a:r>
          </a:p>
        </p:txBody>
      </p:sp>
      <p:sp>
        <p:nvSpPr>
          <p:cNvPr id="805" name="Rectangle 804">
            <a:extLst>
              <a:ext uri="{FF2B5EF4-FFF2-40B4-BE49-F238E27FC236}">
                <a16:creationId xmlns:a16="http://schemas.microsoft.com/office/drawing/2014/main" id="{915B60DC-8501-36AD-34D7-171224D4287E}"/>
              </a:ext>
            </a:extLst>
          </p:cNvPr>
          <p:cNvSpPr/>
          <p:nvPr/>
        </p:nvSpPr>
        <p:spPr>
          <a:xfrm>
            <a:off x="3327258" y="4271721"/>
            <a:ext cx="817898" cy="817898"/>
          </a:xfrm>
          <a:prstGeom prst="rect">
            <a:avLst/>
          </a:prstGeom>
          <a:noFill/>
          <a:ln w="9525">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Rectangle 805">
            <a:extLst>
              <a:ext uri="{FF2B5EF4-FFF2-40B4-BE49-F238E27FC236}">
                <a16:creationId xmlns:a16="http://schemas.microsoft.com/office/drawing/2014/main" id="{C6D1A3AF-428E-B7AE-FCAD-094A799734C8}"/>
              </a:ext>
            </a:extLst>
          </p:cNvPr>
          <p:cNvSpPr/>
          <p:nvPr/>
        </p:nvSpPr>
        <p:spPr>
          <a:xfrm>
            <a:off x="5134315" y="4410711"/>
            <a:ext cx="817898" cy="817898"/>
          </a:xfrm>
          <a:prstGeom prst="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7" name="Straight Connector 806">
            <a:extLst>
              <a:ext uri="{FF2B5EF4-FFF2-40B4-BE49-F238E27FC236}">
                <a16:creationId xmlns:a16="http://schemas.microsoft.com/office/drawing/2014/main" id="{F28A38FD-9F5C-CA78-7F82-0F479C766BD1}"/>
              </a:ext>
            </a:extLst>
          </p:cNvPr>
          <p:cNvCxnSpPr>
            <a:cxnSpLocks/>
          </p:cNvCxnSpPr>
          <p:nvPr/>
        </p:nvCxnSpPr>
        <p:spPr>
          <a:xfrm>
            <a:off x="4133867" y="4260432"/>
            <a:ext cx="1000448" cy="150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A93577B4-6CA8-57DE-18D5-E195E5269BAA}"/>
              </a:ext>
            </a:extLst>
          </p:cNvPr>
          <p:cNvCxnSpPr>
            <a:cxnSpLocks/>
            <a:endCxn id="806" idx="1"/>
          </p:cNvCxnSpPr>
          <p:nvPr/>
        </p:nvCxnSpPr>
        <p:spPr>
          <a:xfrm flipV="1">
            <a:off x="4133867" y="4819660"/>
            <a:ext cx="1000448" cy="2586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9" name="Rectangle 808">
            <a:extLst>
              <a:ext uri="{FF2B5EF4-FFF2-40B4-BE49-F238E27FC236}">
                <a16:creationId xmlns:a16="http://schemas.microsoft.com/office/drawing/2014/main" id="{7CE51536-E392-FE1B-BE28-89A1CA8B289A}"/>
              </a:ext>
            </a:extLst>
          </p:cNvPr>
          <p:cNvSpPr/>
          <p:nvPr/>
        </p:nvSpPr>
        <p:spPr>
          <a:xfrm>
            <a:off x="5150112" y="4414960"/>
            <a:ext cx="427792" cy="427792"/>
          </a:xfrm>
          <a:prstGeom prst="rect">
            <a:avLst/>
          </a:prstGeom>
          <a:noFill/>
          <a:ln w="9525">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Left Brace 809">
            <a:extLst>
              <a:ext uri="{FF2B5EF4-FFF2-40B4-BE49-F238E27FC236}">
                <a16:creationId xmlns:a16="http://schemas.microsoft.com/office/drawing/2014/main" id="{AA8984E9-A2F7-2504-5C60-4C009C9E082F}"/>
              </a:ext>
            </a:extLst>
          </p:cNvPr>
          <p:cNvSpPr/>
          <p:nvPr/>
        </p:nvSpPr>
        <p:spPr>
          <a:xfrm rot="16200000">
            <a:off x="5421913" y="4941231"/>
            <a:ext cx="229144" cy="81789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11" name="TextBox 810">
            <a:extLst>
              <a:ext uri="{FF2B5EF4-FFF2-40B4-BE49-F238E27FC236}">
                <a16:creationId xmlns:a16="http://schemas.microsoft.com/office/drawing/2014/main" id="{83A03292-AE26-1D31-29C0-07FDE01673F5}"/>
              </a:ext>
            </a:extLst>
          </p:cNvPr>
          <p:cNvSpPr txBox="1"/>
          <p:nvPr/>
        </p:nvSpPr>
        <p:spPr>
          <a:xfrm>
            <a:off x="5405193" y="5460531"/>
            <a:ext cx="294395" cy="369332"/>
          </a:xfrm>
          <a:prstGeom prst="rect">
            <a:avLst/>
          </a:prstGeom>
          <a:noFill/>
        </p:spPr>
        <p:txBody>
          <a:bodyPr wrap="square" rtlCol="0">
            <a:spAutoFit/>
          </a:bodyPr>
          <a:lstStyle/>
          <a:p>
            <a:r>
              <a:rPr lang="en-US" dirty="0"/>
              <a:t>2</a:t>
            </a:r>
          </a:p>
        </p:txBody>
      </p:sp>
      <p:sp>
        <p:nvSpPr>
          <p:cNvPr id="812" name="Rectangle 811">
            <a:extLst>
              <a:ext uri="{FF2B5EF4-FFF2-40B4-BE49-F238E27FC236}">
                <a16:creationId xmlns:a16="http://schemas.microsoft.com/office/drawing/2014/main" id="{D2C149E7-2B4D-BFD4-5847-0BD2178D8A98}"/>
              </a:ext>
            </a:extLst>
          </p:cNvPr>
          <p:cNvSpPr/>
          <p:nvPr/>
        </p:nvSpPr>
        <p:spPr>
          <a:xfrm>
            <a:off x="6563867" y="4589046"/>
            <a:ext cx="430564" cy="430564"/>
          </a:xfrm>
          <a:prstGeom prst="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3" name="Straight Connector 812">
            <a:extLst>
              <a:ext uri="{FF2B5EF4-FFF2-40B4-BE49-F238E27FC236}">
                <a16:creationId xmlns:a16="http://schemas.microsoft.com/office/drawing/2014/main" id="{A99E44B2-E767-3E6E-0F55-97EB9CCC2669}"/>
              </a:ext>
            </a:extLst>
          </p:cNvPr>
          <p:cNvCxnSpPr>
            <a:cxnSpLocks/>
            <a:stCxn id="810" idx="2"/>
          </p:cNvCxnSpPr>
          <p:nvPr/>
        </p:nvCxnSpPr>
        <p:spPr>
          <a:xfrm flipV="1">
            <a:off x="5945434" y="4998617"/>
            <a:ext cx="631735" cy="236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63157289-89D3-D3B9-1886-9D760D1CF037}"/>
              </a:ext>
            </a:extLst>
          </p:cNvPr>
          <p:cNvCxnSpPr>
            <a:cxnSpLocks/>
          </p:cNvCxnSpPr>
          <p:nvPr/>
        </p:nvCxnSpPr>
        <p:spPr>
          <a:xfrm>
            <a:off x="5942042" y="4410711"/>
            <a:ext cx="635127" cy="1783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5" name="Left Brace 814">
            <a:extLst>
              <a:ext uri="{FF2B5EF4-FFF2-40B4-BE49-F238E27FC236}">
                <a16:creationId xmlns:a16="http://schemas.microsoft.com/office/drawing/2014/main" id="{B4B08373-2E63-51E7-AAD5-71E39A516C3F}"/>
              </a:ext>
            </a:extLst>
          </p:cNvPr>
          <p:cNvSpPr/>
          <p:nvPr/>
        </p:nvSpPr>
        <p:spPr>
          <a:xfrm rot="16200000">
            <a:off x="6697056" y="4891013"/>
            <a:ext cx="158662" cy="4305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16" name="TextBox 815">
            <a:extLst>
              <a:ext uri="{FF2B5EF4-FFF2-40B4-BE49-F238E27FC236}">
                <a16:creationId xmlns:a16="http://schemas.microsoft.com/office/drawing/2014/main" id="{213CF73B-2CDF-6E0B-2DA4-27FBD68A1B67}"/>
              </a:ext>
            </a:extLst>
          </p:cNvPr>
          <p:cNvSpPr txBox="1"/>
          <p:nvPr/>
        </p:nvSpPr>
        <p:spPr>
          <a:xfrm>
            <a:off x="6640402" y="5201144"/>
            <a:ext cx="293887" cy="369332"/>
          </a:xfrm>
          <a:prstGeom prst="rect">
            <a:avLst/>
          </a:prstGeom>
          <a:noFill/>
        </p:spPr>
        <p:txBody>
          <a:bodyPr wrap="square" rtlCol="0">
            <a:spAutoFit/>
          </a:bodyPr>
          <a:lstStyle/>
          <a:p>
            <a:r>
              <a:rPr lang="en-US" dirty="0"/>
              <a:t>1</a:t>
            </a:r>
          </a:p>
        </p:txBody>
      </p:sp>
      <p:sp>
        <p:nvSpPr>
          <p:cNvPr id="818" name="TextBox 817">
            <a:extLst>
              <a:ext uri="{FF2B5EF4-FFF2-40B4-BE49-F238E27FC236}">
                <a16:creationId xmlns:a16="http://schemas.microsoft.com/office/drawing/2014/main" id="{18F9802B-A901-4EE3-9835-D1E70BC482D1}"/>
              </a:ext>
            </a:extLst>
          </p:cNvPr>
          <p:cNvSpPr txBox="1"/>
          <p:nvPr/>
        </p:nvSpPr>
        <p:spPr>
          <a:xfrm>
            <a:off x="1772764" y="3792126"/>
            <a:ext cx="772969"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input</a:t>
            </a:r>
          </a:p>
        </p:txBody>
      </p:sp>
    </p:spTree>
    <p:extLst>
      <p:ext uri="{BB962C8B-B14F-4D97-AF65-F5344CB8AC3E}">
        <p14:creationId xmlns:p14="http://schemas.microsoft.com/office/powerpoint/2010/main" val="287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5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6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6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7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7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7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7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7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8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8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5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5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2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30"/>
                                        </p:tgtEl>
                                        <p:attrNameLst>
                                          <p:attrName>style.visibility</p:attrName>
                                        </p:attrNameLst>
                                      </p:cBhvr>
                                      <p:to>
                                        <p:strVal val="visible"/>
                                      </p:to>
                                    </p:set>
                                  </p:childTnLst>
                                </p:cTn>
                              </p:par>
                              <p:par>
                                <p:cTn id="95" presetID="1" presetClass="exit" presetSubtype="0" fill="hold" grpId="0" nodeType="withEffect">
                                  <p:stCondLst>
                                    <p:cond delay="0"/>
                                  </p:stCondLst>
                                  <p:childTnLst>
                                    <p:set>
                                      <p:cBhvr>
                                        <p:cTn id="96" dur="1" fill="hold">
                                          <p:stCondLst>
                                            <p:cond delay="0"/>
                                          </p:stCondLst>
                                        </p:cTn>
                                        <p:tgtEl>
                                          <p:spTgt spid="818"/>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73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0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0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0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0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0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0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0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1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1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1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81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81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1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 grpId="0"/>
      <p:bldP spid="728" grpId="0" animBg="1"/>
      <p:bldP spid="729" grpId="0" animBg="1"/>
      <p:bldP spid="730" grpId="0" animBg="1"/>
      <p:bldP spid="731" grpId="0"/>
      <p:bldP spid="732" grpId="0" animBg="1"/>
      <p:bldP spid="733" grpId="0" animBg="1"/>
      <p:bldP spid="734" grpId="0" animBg="1"/>
      <p:bldP spid="755" grpId="0" animBg="1"/>
      <p:bldP spid="756" grpId="0" animBg="1"/>
      <p:bldP spid="758" grpId="0"/>
      <p:bldP spid="779" grpId="0"/>
      <p:bldP spid="781" grpId="0"/>
      <p:bldP spid="782" grpId="0" animBg="1"/>
      <p:bldP spid="800" grpId="0" animBg="1"/>
      <p:bldP spid="801" grpId="0" animBg="1"/>
      <p:bldP spid="802" grpId="0" animBg="1"/>
      <p:bldP spid="803" grpId="0"/>
      <p:bldP spid="804" grpId="0"/>
      <p:bldP spid="805" grpId="0" animBg="1"/>
      <p:bldP spid="806" grpId="0" animBg="1"/>
      <p:bldP spid="809" grpId="0" animBg="1"/>
      <p:bldP spid="810" grpId="0" animBg="1"/>
      <p:bldP spid="811" grpId="0"/>
      <p:bldP spid="812" grpId="0" animBg="1"/>
      <p:bldP spid="815" grpId="0" animBg="1"/>
      <p:bldP spid="816" grpId="0"/>
      <p:bldP spid="8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B3C0-783B-50A2-1836-5A56F5F38106}"/>
              </a:ext>
            </a:extLst>
          </p:cNvPr>
          <p:cNvSpPr>
            <a:spLocks noGrp="1"/>
          </p:cNvSpPr>
          <p:nvPr>
            <p:ph type="title"/>
          </p:nvPr>
        </p:nvSpPr>
        <p:spPr/>
        <p:txBody>
          <a:bodyPr/>
          <a:lstStyle/>
          <a:p>
            <a:r>
              <a:rPr lang="en-US" dirty="0"/>
              <a:t>Neural networks</a:t>
            </a:r>
          </a:p>
        </p:txBody>
      </p:sp>
      <p:sp>
        <p:nvSpPr>
          <p:cNvPr id="4" name="Slide Number Placeholder 3">
            <a:extLst>
              <a:ext uri="{FF2B5EF4-FFF2-40B4-BE49-F238E27FC236}">
                <a16:creationId xmlns:a16="http://schemas.microsoft.com/office/drawing/2014/main" id="{F57DA301-8754-A8D1-20A7-984F75B29B54}"/>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grpSp>
        <p:nvGrpSpPr>
          <p:cNvPr id="562" name="Group 561">
            <a:extLst>
              <a:ext uri="{FF2B5EF4-FFF2-40B4-BE49-F238E27FC236}">
                <a16:creationId xmlns:a16="http://schemas.microsoft.com/office/drawing/2014/main" id="{BA765DD7-E060-6971-75EA-B55F50810AF5}"/>
              </a:ext>
            </a:extLst>
          </p:cNvPr>
          <p:cNvGrpSpPr/>
          <p:nvPr/>
        </p:nvGrpSpPr>
        <p:grpSpPr>
          <a:xfrm>
            <a:off x="2949764" y="2498541"/>
            <a:ext cx="286265" cy="1508018"/>
            <a:chOff x="4616224" y="4170158"/>
            <a:chExt cx="286265" cy="1508018"/>
          </a:xfrm>
        </p:grpSpPr>
        <p:sp>
          <p:nvSpPr>
            <p:cNvPr id="563" name="橢圓 3">
              <a:extLst>
                <a:ext uri="{FF2B5EF4-FFF2-40B4-BE49-F238E27FC236}">
                  <a16:creationId xmlns:a16="http://schemas.microsoft.com/office/drawing/2014/main" id="{67E62A0F-CDC4-344C-BD94-784AC1DA7699}"/>
                </a:ext>
              </a:extLst>
            </p:cNvPr>
            <p:cNvSpPr/>
            <p:nvPr/>
          </p:nvSpPr>
          <p:spPr>
            <a:xfrm>
              <a:off x="4621114" y="45790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564" name="橢圓 4">
              <a:extLst>
                <a:ext uri="{FF2B5EF4-FFF2-40B4-BE49-F238E27FC236}">
                  <a16:creationId xmlns:a16="http://schemas.microsoft.com/office/drawing/2014/main" id="{C8156273-21FF-E8A7-35A4-8D1601B60845}"/>
                </a:ext>
              </a:extLst>
            </p:cNvPr>
            <p:cNvSpPr/>
            <p:nvPr/>
          </p:nvSpPr>
          <p:spPr>
            <a:xfrm>
              <a:off x="4621114" y="498792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565" name="橢圓 5">
              <a:extLst>
                <a:ext uri="{FF2B5EF4-FFF2-40B4-BE49-F238E27FC236}">
                  <a16:creationId xmlns:a16="http://schemas.microsoft.com/office/drawing/2014/main" id="{C84379DF-7C69-2B27-839E-19E21E55E882}"/>
                </a:ext>
              </a:extLst>
            </p:cNvPr>
            <p:cNvSpPr/>
            <p:nvPr/>
          </p:nvSpPr>
          <p:spPr>
            <a:xfrm>
              <a:off x="4616224" y="5396801"/>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566" name="橢圓 3">
              <a:extLst>
                <a:ext uri="{FF2B5EF4-FFF2-40B4-BE49-F238E27FC236}">
                  <a16:creationId xmlns:a16="http://schemas.microsoft.com/office/drawing/2014/main" id="{8F80BFFB-CDC8-6F5A-E779-AF58674E4120}"/>
                </a:ext>
              </a:extLst>
            </p:cNvPr>
            <p:cNvSpPr/>
            <p:nvPr/>
          </p:nvSpPr>
          <p:spPr>
            <a:xfrm>
              <a:off x="4616224" y="41701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grpSp>
        <p:nvGrpSpPr>
          <p:cNvPr id="567" name="Group 566">
            <a:extLst>
              <a:ext uri="{FF2B5EF4-FFF2-40B4-BE49-F238E27FC236}">
                <a16:creationId xmlns:a16="http://schemas.microsoft.com/office/drawing/2014/main" id="{19D08992-2FA2-0B93-16D4-8FC41A40EB62}"/>
              </a:ext>
            </a:extLst>
          </p:cNvPr>
          <p:cNvGrpSpPr/>
          <p:nvPr/>
        </p:nvGrpSpPr>
        <p:grpSpPr>
          <a:xfrm>
            <a:off x="3878321" y="2498541"/>
            <a:ext cx="286265" cy="1508018"/>
            <a:chOff x="4616224" y="4170158"/>
            <a:chExt cx="286265" cy="1508018"/>
          </a:xfrm>
        </p:grpSpPr>
        <p:sp>
          <p:nvSpPr>
            <p:cNvPr id="568" name="橢圓 3">
              <a:extLst>
                <a:ext uri="{FF2B5EF4-FFF2-40B4-BE49-F238E27FC236}">
                  <a16:creationId xmlns:a16="http://schemas.microsoft.com/office/drawing/2014/main" id="{6270955A-AA69-1C97-5D8C-468363592EED}"/>
                </a:ext>
              </a:extLst>
            </p:cNvPr>
            <p:cNvSpPr/>
            <p:nvPr/>
          </p:nvSpPr>
          <p:spPr>
            <a:xfrm>
              <a:off x="4621114" y="45790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569" name="橢圓 4">
              <a:extLst>
                <a:ext uri="{FF2B5EF4-FFF2-40B4-BE49-F238E27FC236}">
                  <a16:creationId xmlns:a16="http://schemas.microsoft.com/office/drawing/2014/main" id="{E50FB451-29C5-2B06-0777-47B459D8C002}"/>
                </a:ext>
              </a:extLst>
            </p:cNvPr>
            <p:cNvSpPr/>
            <p:nvPr/>
          </p:nvSpPr>
          <p:spPr>
            <a:xfrm>
              <a:off x="4621114" y="498792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570" name="橢圓 5">
              <a:extLst>
                <a:ext uri="{FF2B5EF4-FFF2-40B4-BE49-F238E27FC236}">
                  <a16:creationId xmlns:a16="http://schemas.microsoft.com/office/drawing/2014/main" id="{7601F8B8-8183-4632-5308-8E4F47AB6849}"/>
                </a:ext>
              </a:extLst>
            </p:cNvPr>
            <p:cNvSpPr/>
            <p:nvPr/>
          </p:nvSpPr>
          <p:spPr>
            <a:xfrm>
              <a:off x="4616224" y="5396801"/>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571" name="橢圓 3">
              <a:extLst>
                <a:ext uri="{FF2B5EF4-FFF2-40B4-BE49-F238E27FC236}">
                  <a16:creationId xmlns:a16="http://schemas.microsoft.com/office/drawing/2014/main" id="{D791D81E-66CE-8B53-2465-C364928A9F82}"/>
                </a:ext>
              </a:extLst>
            </p:cNvPr>
            <p:cNvSpPr/>
            <p:nvPr/>
          </p:nvSpPr>
          <p:spPr>
            <a:xfrm>
              <a:off x="4616224" y="41701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grpSp>
        <p:nvGrpSpPr>
          <p:cNvPr id="572" name="Group 571">
            <a:extLst>
              <a:ext uri="{FF2B5EF4-FFF2-40B4-BE49-F238E27FC236}">
                <a16:creationId xmlns:a16="http://schemas.microsoft.com/office/drawing/2014/main" id="{1C9B37B5-6676-BE1C-8D63-B1BEBBF1E25C}"/>
              </a:ext>
            </a:extLst>
          </p:cNvPr>
          <p:cNvGrpSpPr/>
          <p:nvPr/>
        </p:nvGrpSpPr>
        <p:grpSpPr>
          <a:xfrm>
            <a:off x="4806878" y="2907429"/>
            <a:ext cx="286265" cy="690256"/>
            <a:chOff x="6330205" y="4242258"/>
            <a:chExt cx="286265" cy="690256"/>
          </a:xfrm>
        </p:grpSpPr>
        <p:sp>
          <p:nvSpPr>
            <p:cNvPr id="573" name="橢圓 3">
              <a:extLst>
                <a:ext uri="{FF2B5EF4-FFF2-40B4-BE49-F238E27FC236}">
                  <a16:creationId xmlns:a16="http://schemas.microsoft.com/office/drawing/2014/main" id="{18CA69BB-2CDC-2FD9-7E42-C875BC5917C1}"/>
                </a:ext>
              </a:extLst>
            </p:cNvPr>
            <p:cNvSpPr/>
            <p:nvPr/>
          </p:nvSpPr>
          <p:spPr>
            <a:xfrm>
              <a:off x="6335095" y="46511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574" name="橢圓 3">
              <a:extLst>
                <a:ext uri="{FF2B5EF4-FFF2-40B4-BE49-F238E27FC236}">
                  <a16:creationId xmlns:a16="http://schemas.microsoft.com/office/drawing/2014/main" id="{BEC266BB-D815-36F9-FC88-5C9E294EAEAA}"/>
                </a:ext>
              </a:extLst>
            </p:cNvPr>
            <p:cNvSpPr/>
            <p:nvPr/>
          </p:nvSpPr>
          <p:spPr>
            <a:xfrm>
              <a:off x="6330205" y="42422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cxnSp>
        <p:nvCxnSpPr>
          <p:cNvPr id="575" name="Straight Connector 574">
            <a:extLst>
              <a:ext uri="{FF2B5EF4-FFF2-40B4-BE49-F238E27FC236}">
                <a16:creationId xmlns:a16="http://schemas.microsoft.com/office/drawing/2014/main" id="{02EBBF05-71B6-D482-5BF6-53E0A8F41BA2}"/>
              </a:ext>
            </a:extLst>
          </p:cNvPr>
          <p:cNvCxnSpPr>
            <a:endCxn id="566" idx="2"/>
          </p:cNvCxnSpPr>
          <p:nvPr/>
        </p:nvCxnSpPr>
        <p:spPr>
          <a:xfrm flipV="1">
            <a:off x="2312362" y="2639229"/>
            <a:ext cx="637402" cy="204434"/>
          </a:xfrm>
          <a:prstGeom prst="line">
            <a:avLst/>
          </a:prstGeom>
        </p:spPr>
        <p:style>
          <a:lnRef idx="1">
            <a:schemeClr val="dk1"/>
          </a:lnRef>
          <a:fillRef idx="0">
            <a:schemeClr val="dk1"/>
          </a:fillRef>
          <a:effectRef idx="0">
            <a:schemeClr val="dk1"/>
          </a:effectRef>
          <a:fontRef idx="minor">
            <a:schemeClr val="tx1"/>
          </a:fontRef>
        </p:style>
      </p:cxnSp>
      <p:cxnSp>
        <p:nvCxnSpPr>
          <p:cNvPr id="576" name="Straight Connector 575">
            <a:extLst>
              <a:ext uri="{FF2B5EF4-FFF2-40B4-BE49-F238E27FC236}">
                <a16:creationId xmlns:a16="http://schemas.microsoft.com/office/drawing/2014/main" id="{74C49FE0-9846-5F16-AE0C-1469F6A9E766}"/>
              </a:ext>
            </a:extLst>
          </p:cNvPr>
          <p:cNvCxnSpPr>
            <a:cxnSpLocks/>
            <a:endCxn id="563" idx="2"/>
          </p:cNvCxnSpPr>
          <p:nvPr/>
        </p:nvCxnSpPr>
        <p:spPr>
          <a:xfrm>
            <a:off x="2312362" y="2843663"/>
            <a:ext cx="642292" cy="204447"/>
          </a:xfrm>
          <a:prstGeom prst="line">
            <a:avLst/>
          </a:prstGeom>
        </p:spPr>
        <p:style>
          <a:lnRef idx="1">
            <a:schemeClr val="dk1"/>
          </a:lnRef>
          <a:fillRef idx="0">
            <a:schemeClr val="dk1"/>
          </a:fillRef>
          <a:effectRef idx="0">
            <a:schemeClr val="dk1"/>
          </a:effectRef>
          <a:fontRef idx="minor">
            <a:schemeClr val="tx1"/>
          </a:fontRef>
        </p:style>
      </p:cxnSp>
      <p:cxnSp>
        <p:nvCxnSpPr>
          <p:cNvPr id="577" name="Straight Connector 576">
            <a:extLst>
              <a:ext uri="{FF2B5EF4-FFF2-40B4-BE49-F238E27FC236}">
                <a16:creationId xmlns:a16="http://schemas.microsoft.com/office/drawing/2014/main" id="{21BD284E-95E0-F525-13AC-82C09D932C8B}"/>
              </a:ext>
            </a:extLst>
          </p:cNvPr>
          <p:cNvCxnSpPr>
            <a:cxnSpLocks/>
            <a:endCxn id="564" idx="2"/>
          </p:cNvCxnSpPr>
          <p:nvPr/>
        </p:nvCxnSpPr>
        <p:spPr>
          <a:xfrm>
            <a:off x="2312362" y="2843663"/>
            <a:ext cx="642292" cy="613335"/>
          </a:xfrm>
          <a:prstGeom prst="line">
            <a:avLst/>
          </a:prstGeom>
        </p:spPr>
        <p:style>
          <a:lnRef idx="1">
            <a:schemeClr val="dk1"/>
          </a:lnRef>
          <a:fillRef idx="0">
            <a:schemeClr val="dk1"/>
          </a:fillRef>
          <a:effectRef idx="0">
            <a:schemeClr val="dk1"/>
          </a:effectRef>
          <a:fontRef idx="minor">
            <a:schemeClr val="tx1"/>
          </a:fontRef>
        </p:style>
      </p:cxnSp>
      <p:cxnSp>
        <p:nvCxnSpPr>
          <p:cNvPr id="578" name="Straight Connector 577">
            <a:extLst>
              <a:ext uri="{FF2B5EF4-FFF2-40B4-BE49-F238E27FC236}">
                <a16:creationId xmlns:a16="http://schemas.microsoft.com/office/drawing/2014/main" id="{C3D242F2-E94E-C89F-0A38-8B5CA84A2451}"/>
              </a:ext>
            </a:extLst>
          </p:cNvPr>
          <p:cNvCxnSpPr>
            <a:cxnSpLocks/>
            <a:endCxn id="565" idx="2"/>
          </p:cNvCxnSpPr>
          <p:nvPr/>
        </p:nvCxnSpPr>
        <p:spPr>
          <a:xfrm>
            <a:off x="2312362" y="2843663"/>
            <a:ext cx="637402" cy="1022209"/>
          </a:xfrm>
          <a:prstGeom prst="line">
            <a:avLst/>
          </a:prstGeom>
        </p:spPr>
        <p:style>
          <a:lnRef idx="1">
            <a:schemeClr val="dk1"/>
          </a:lnRef>
          <a:fillRef idx="0">
            <a:schemeClr val="dk1"/>
          </a:fillRef>
          <a:effectRef idx="0">
            <a:schemeClr val="dk1"/>
          </a:effectRef>
          <a:fontRef idx="minor">
            <a:schemeClr val="tx1"/>
          </a:fontRef>
        </p:style>
      </p:cxnSp>
      <p:cxnSp>
        <p:nvCxnSpPr>
          <p:cNvPr id="579" name="Straight Connector 578">
            <a:extLst>
              <a:ext uri="{FF2B5EF4-FFF2-40B4-BE49-F238E27FC236}">
                <a16:creationId xmlns:a16="http://schemas.microsoft.com/office/drawing/2014/main" id="{B49F8FC2-C59C-135F-61C2-054FBE0BCE96}"/>
              </a:ext>
            </a:extLst>
          </p:cNvPr>
          <p:cNvCxnSpPr>
            <a:cxnSpLocks/>
            <a:endCxn id="566" idx="2"/>
          </p:cNvCxnSpPr>
          <p:nvPr/>
        </p:nvCxnSpPr>
        <p:spPr>
          <a:xfrm flipV="1">
            <a:off x="2312362" y="2639229"/>
            <a:ext cx="637402" cy="613322"/>
          </a:xfrm>
          <a:prstGeom prst="line">
            <a:avLst/>
          </a:prstGeom>
        </p:spPr>
        <p:style>
          <a:lnRef idx="1">
            <a:schemeClr val="dk1"/>
          </a:lnRef>
          <a:fillRef idx="0">
            <a:schemeClr val="dk1"/>
          </a:fillRef>
          <a:effectRef idx="0">
            <a:schemeClr val="dk1"/>
          </a:effectRef>
          <a:fontRef idx="minor">
            <a:schemeClr val="tx1"/>
          </a:fontRef>
        </p:style>
      </p:cxnSp>
      <p:cxnSp>
        <p:nvCxnSpPr>
          <p:cNvPr id="580" name="Straight Connector 579">
            <a:extLst>
              <a:ext uri="{FF2B5EF4-FFF2-40B4-BE49-F238E27FC236}">
                <a16:creationId xmlns:a16="http://schemas.microsoft.com/office/drawing/2014/main" id="{B89DD2A6-CD8B-4BD9-662C-76C1F8C56DB4}"/>
              </a:ext>
            </a:extLst>
          </p:cNvPr>
          <p:cNvCxnSpPr>
            <a:cxnSpLocks/>
            <a:endCxn id="563" idx="2"/>
          </p:cNvCxnSpPr>
          <p:nvPr/>
        </p:nvCxnSpPr>
        <p:spPr>
          <a:xfrm flipV="1">
            <a:off x="2312362" y="3048110"/>
            <a:ext cx="642292" cy="204441"/>
          </a:xfrm>
          <a:prstGeom prst="line">
            <a:avLst/>
          </a:prstGeom>
        </p:spPr>
        <p:style>
          <a:lnRef idx="1">
            <a:schemeClr val="dk1"/>
          </a:lnRef>
          <a:fillRef idx="0">
            <a:schemeClr val="dk1"/>
          </a:fillRef>
          <a:effectRef idx="0">
            <a:schemeClr val="dk1"/>
          </a:effectRef>
          <a:fontRef idx="minor">
            <a:schemeClr val="tx1"/>
          </a:fontRef>
        </p:style>
      </p:cxnSp>
      <p:cxnSp>
        <p:nvCxnSpPr>
          <p:cNvPr id="581" name="Straight Connector 580">
            <a:extLst>
              <a:ext uri="{FF2B5EF4-FFF2-40B4-BE49-F238E27FC236}">
                <a16:creationId xmlns:a16="http://schemas.microsoft.com/office/drawing/2014/main" id="{BEB8719F-C70B-6BC2-9326-E47EEC0724E0}"/>
              </a:ext>
            </a:extLst>
          </p:cNvPr>
          <p:cNvCxnSpPr>
            <a:cxnSpLocks/>
            <a:endCxn id="564" idx="2"/>
          </p:cNvCxnSpPr>
          <p:nvPr/>
        </p:nvCxnSpPr>
        <p:spPr>
          <a:xfrm>
            <a:off x="2312362" y="3252551"/>
            <a:ext cx="642292" cy="204447"/>
          </a:xfrm>
          <a:prstGeom prst="line">
            <a:avLst/>
          </a:prstGeom>
        </p:spPr>
        <p:style>
          <a:lnRef idx="1">
            <a:schemeClr val="dk1"/>
          </a:lnRef>
          <a:fillRef idx="0">
            <a:schemeClr val="dk1"/>
          </a:fillRef>
          <a:effectRef idx="0">
            <a:schemeClr val="dk1"/>
          </a:effectRef>
          <a:fontRef idx="minor">
            <a:schemeClr val="tx1"/>
          </a:fontRef>
        </p:style>
      </p:cxnSp>
      <p:cxnSp>
        <p:nvCxnSpPr>
          <p:cNvPr id="582" name="Straight Connector 581">
            <a:extLst>
              <a:ext uri="{FF2B5EF4-FFF2-40B4-BE49-F238E27FC236}">
                <a16:creationId xmlns:a16="http://schemas.microsoft.com/office/drawing/2014/main" id="{26D5C4C2-9281-DB8C-5D5A-432B0B335CCF}"/>
              </a:ext>
            </a:extLst>
          </p:cNvPr>
          <p:cNvCxnSpPr>
            <a:cxnSpLocks/>
            <a:endCxn id="565" idx="2"/>
          </p:cNvCxnSpPr>
          <p:nvPr/>
        </p:nvCxnSpPr>
        <p:spPr>
          <a:xfrm>
            <a:off x="2312362" y="3252551"/>
            <a:ext cx="637402" cy="613321"/>
          </a:xfrm>
          <a:prstGeom prst="line">
            <a:avLst/>
          </a:prstGeom>
        </p:spPr>
        <p:style>
          <a:lnRef idx="1">
            <a:schemeClr val="dk1"/>
          </a:lnRef>
          <a:fillRef idx="0">
            <a:schemeClr val="dk1"/>
          </a:fillRef>
          <a:effectRef idx="0">
            <a:schemeClr val="dk1"/>
          </a:effectRef>
          <a:fontRef idx="minor">
            <a:schemeClr val="tx1"/>
          </a:fontRef>
        </p:style>
      </p:cxnSp>
      <p:cxnSp>
        <p:nvCxnSpPr>
          <p:cNvPr id="583" name="Straight Connector 582">
            <a:extLst>
              <a:ext uri="{FF2B5EF4-FFF2-40B4-BE49-F238E27FC236}">
                <a16:creationId xmlns:a16="http://schemas.microsoft.com/office/drawing/2014/main" id="{C9C9E43C-4684-4A2F-8C39-8D406C8F4697}"/>
              </a:ext>
            </a:extLst>
          </p:cNvPr>
          <p:cNvCxnSpPr>
            <a:cxnSpLocks/>
            <a:endCxn id="566" idx="2"/>
          </p:cNvCxnSpPr>
          <p:nvPr/>
        </p:nvCxnSpPr>
        <p:spPr>
          <a:xfrm flipV="1">
            <a:off x="2307472" y="2639229"/>
            <a:ext cx="642292" cy="1022196"/>
          </a:xfrm>
          <a:prstGeom prst="line">
            <a:avLst/>
          </a:prstGeom>
        </p:spPr>
        <p:style>
          <a:lnRef idx="1">
            <a:schemeClr val="dk1"/>
          </a:lnRef>
          <a:fillRef idx="0">
            <a:schemeClr val="dk1"/>
          </a:fillRef>
          <a:effectRef idx="0">
            <a:schemeClr val="dk1"/>
          </a:effectRef>
          <a:fontRef idx="minor">
            <a:schemeClr val="tx1"/>
          </a:fontRef>
        </p:style>
      </p:cxnSp>
      <p:cxnSp>
        <p:nvCxnSpPr>
          <p:cNvPr id="584" name="Straight Connector 583">
            <a:extLst>
              <a:ext uri="{FF2B5EF4-FFF2-40B4-BE49-F238E27FC236}">
                <a16:creationId xmlns:a16="http://schemas.microsoft.com/office/drawing/2014/main" id="{338798CE-C7C5-872E-030A-00E77AB83169}"/>
              </a:ext>
            </a:extLst>
          </p:cNvPr>
          <p:cNvCxnSpPr>
            <a:cxnSpLocks/>
            <a:endCxn id="563" idx="2"/>
          </p:cNvCxnSpPr>
          <p:nvPr/>
        </p:nvCxnSpPr>
        <p:spPr>
          <a:xfrm flipV="1">
            <a:off x="2307472" y="3048110"/>
            <a:ext cx="647182" cy="613315"/>
          </a:xfrm>
          <a:prstGeom prst="line">
            <a:avLst/>
          </a:prstGeom>
        </p:spPr>
        <p:style>
          <a:lnRef idx="1">
            <a:schemeClr val="dk1"/>
          </a:lnRef>
          <a:fillRef idx="0">
            <a:schemeClr val="dk1"/>
          </a:fillRef>
          <a:effectRef idx="0">
            <a:schemeClr val="dk1"/>
          </a:effectRef>
          <a:fontRef idx="minor">
            <a:schemeClr val="tx1"/>
          </a:fontRef>
        </p:style>
      </p:cxnSp>
      <p:cxnSp>
        <p:nvCxnSpPr>
          <p:cNvPr id="585" name="Straight Connector 584">
            <a:extLst>
              <a:ext uri="{FF2B5EF4-FFF2-40B4-BE49-F238E27FC236}">
                <a16:creationId xmlns:a16="http://schemas.microsoft.com/office/drawing/2014/main" id="{D13D6DEB-5F1A-D6FE-1918-32CB5B19359D}"/>
              </a:ext>
            </a:extLst>
          </p:cNvPr>
          <p:cNvCxnSpPr>
            <a:cxnSpLocks/>
            <a:endCxn id="564" idx="2"/>
          </p:cNvCxnSpPr>
          <p:nvPr/>
        </p:nvCxnSpPr>
        <p:spPr>
          <a:xfrm flipV="1">
            <a:off x="2307472" y="3456998"/>
            <a:ext cx="647182" cy="204427"/>
          </a:xfrm>
          <a:prstGeom prst="line">
            <a:avLst/>
          </a:prstGeom>
        </p:spPr>
        <p:style>
          <a:lnRef idx="1">
            <a:schemeClr val="dk1"/>
          </a:lnRef>
          <a:fillRef idx="0">
            <a:schemeClr val="dk1"/>
          </a:fillRef>
          <a:effectRef idx="0">
            <a:schemeClr val="dk1"/>
          </a:effectRef>
          <a:fontRef idx="minor">
            <a:schemeClr val="tx1"/>
          </a:fontRef>
        </p:style>
      </p:cxnSp>
      <p:cxnSp>
        <p:nvCxnSpPr>
          <p:cNvPr id="586" name="Straight Connector 585">
            <a:extLst>
              <a:ext uri="{FF2B5EF4-FFF2-40B4-BE49-F238E27FC236}">
                <a16:creationId xmlns:a16="http://schemas.microsoft.com/office/drawing/2014/main" id="{F3A7097A-39DE-5CC0-037C-279E2783108E}"/>
              </a:ext>
            </a:extLst>
          </p:cNvPr>
          <p:cNvCxnSpPr>
            <a:cxnSpLocks/>
            <a:endCxn id="565" idx="2"/>
          </p:cNvCxnSpPr>
          <p:nvPr/>
        </p:nvCxnSpPr>
        <p:spPr>
          <a:xfrm>
            <a:off x="2307472" y="3661425"/>
            <a:ext cx="642292" cy="204447"/>
          </a:xfrm>
          <a:prstGeom prst="line">
            <a:avLst/>
          </a:prstGeom>
        </p:spPr>
        <p:style>
          <a:lnRef idx="1">
            <a:schemeClr val="dk1"/>
          </a:lnRef>
          <a:fillRef idx="0">
            <a:schemeClr val="dk1"/>
          </a:fillRef>
          <a:effectRef idx="0">
            <a:schemeClr val="dk1"/>
          </a:effectRef>
          <a:fontRef idx="minor">
            <a:schemeClr val="tx1"/>
          </a:fontRef>
        </p:style>
      </p:cxnSp>
      <p:cxnSp>
        <p:nvCxnSpPr>
          <p:cNvPr id="587" name="Straight Connector 586">
            <a:extLst>
              <a:ext uri="{FF2B5EF4-FFF2-40B4-BE49-F238E27FC236}">
                <a16:creationId xmlns:a16="http://schemas.microsoft.com/office/drawing/2014/main" id="{ECA8BC32-1125-C0FA-17CC-42384B0C639B}"/>
              </a:ext>
            </a:extLst>
          </p:cNvPr>
          <p:cNvCxnSpPr>
            <a:cxnSpLocks/>
            <a:stCxn id="566" idx="6"/>
            <a:endCxn id="571" idx="2"/>
          </p:cNvCxnSpPr>
          <p:nvPr/>
        </p:nvCxnSpPr>
        <p:spPr>
          <a:xfrm>
            <a:off x="3231139" y="2639229"/>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588" name="Straight Connector 587">
            <a:extLst>
              <a:ext uri="{FF2B5EF4-FFF2-40B4-BE49-F238E27FC236}">
                <a16:creationId xmlns:a16="http://schemas.microsoft.com/office/drawing/2014/main" id="{286200DD-3AB7-B2B4-7DD0-461EFD4D2C45}"/>
              </a:ext>
            </a:extLst>
          </p:cNvPr>
          <p:cNvCxnSpPr>
            <a:cxnSpLocks/>
            <a:stCxn id="566" idx="6"/>
            <a:endCxn id="568" idx="2"/>
          </p:cNvCxnSpPr>
          <p:nvPr/>
        </p:nvCxnSpPr>
        <p:spPr>
          <a:xfrm>
            <a:off x="3231139" y="2639229"/>
            <a:ext cx="652072" cy="408881"/>
          </a:xfrm>
          <a:prstGeom prst="line">
            <a:avLst/>
          </a:prstGeom>
        </p:spPr>
        <p:style>
          <a:lnRef idx="1">
            <a:schemeClr val="dk1"/>
          </a:lnRef>
          <a:fillRef idx="0">
            <a:schemeClr val="dk1"/>
          </a:fillRef>
          <a:effectRef idx="0">
            <a:schemeClr val="dk1"/>
          </a:effectRef>
          <a:fontRef idx="minor">
            <a:schemeClr val="tx1"/>
          </a:fontRef>
        </p:style>
      </p:cxnSp>
      <p:cxnSp>
        <p:nvCxnSpPr>
          <p:cNvPr id="589" name="Straight Connector 588">
            <a:extLst>
              <a:ext uri="{FF2B5EF4-FFF2-40B4-BE49-F238E27FC236}">
                <a16:creationId xmlns:a16="http://schemas.microsoft.com/office/drawing/2014/main" id="{8AB31585-72F4-A651-3DD6-7BAFD26398EF}"/>
              </a:ext>
            </a:extLst>
          </p:cNvPr>
          <p:cNvCxnSpPr>
            <a:cxnSpLocks/>
            <a:stCxn id="566" idx="6"/>
            <a:endCxn id="569" idx="2"/>
          </p:cNvCxnSpPr>
          <p:nvPr/>
        </p:nvCxnSpPr>
        <p:spPr>
          <a:xfrm>
            <a:off x="3231139" y="2639229"/>
            <a:ext cx="652072" cy="817769"/>
          </a:xfrm>
          <a:prstGeom prst="line">
            <a:avLst/>
          </a:prstGeom>
        </p:spPr>
        <p:style>
          <a:lnRef idx="1">
            <a:schemeClr val="dk1"/>
          </a:lnRef>
          <a:fillRef idx="0">
            <a:schemeClr val="dk1"/>
          </a:fillRef>
          <a:effectRef idx="0">
            <a:schemeClr val="dk1"/>
          </a:effectRef>
          <a:fontRef idx="minor">
            <a:schemeClr val="tx1"/>
          </a:fontRef>
        </p:style>
      </p:cxnSp>
      <p:cxnSp>
        <p:nvCxnSpPr>
          <p:cNvPr id="590" name="Straight Connector 589">
            <a:extLst>
              <a:ext uri="{FF2B5EF4-FFF2-40B4-BE49-F238E27FC236}">
                <a16:creationId xmlns:a16="http://schemas.microsoft.com/office/drawing/2014/main" id="{E1CC720F-4D4E-E403-849F-FCB2268CCFB1}"/>
              </a:ext>
            </a:extLst>
          </p:cNvPr>
          <p:cNvCxnSpPr>
            <a:cxnSpLocks/>
            <a:stCxn id="566" idx="6"/>
            <a:endCxn id="570" idx="2"/>
          </p:cNvCxnSpPr>
          <p:nvPr/>
        </p:nvCxnSpPr>
        <p:spPr>
          <a:xfrm>
            <a:off x="3231139" y="2639229"/>
            <a:ext cx="647182" cy="1226643"/>
          </a:xfrm>
          <a:prstGeom prst="line">
            <a:avLst/>
          </a:prstGeom>
        </p:spPr>
        <p:style>
          <a:lnRef idx="1">
            <a:schemeClr val="dk1"/>
          </a:lnRef>
          <a:fillRef idx="0">
            <a:schemeClr val="dk1"/>
          </a:fillRef>
          <a:effectRef idx="0">
            <a:schemeClr val="dk1"/>
          </a:effectRef>
          <a:fontRef idx="minor">
            <a:schemeClr val="tx1"/>
          </a:fontRef>
        </p:style>
      </p:cxnSp>
      <p:cxnSp>
        <p:nvCxnSpPr>
          <p:cNvPr id="591" name="Straight Connector 590">
            <a:extLst>
              <a:ext uri="{FF2B5EF4-FFF2-40B4-BE49-F238E27FC236}">
                <a16:creationId xmlns:a16="http://schemas.microsoft.com/office/drawing/2014/main" id="{F954441A-2AEE-6860-D5D9-285C839A96D3}"/>
              </a:ext>
            </a:extLst>
          </p:cNvPr>
          <p:cNvCxnSpPr>
            <a:cxnSpLocks/>
            <a:stCxn id="563" idx="6"/>
            <a:endCxn id="571" idx="2"/>
          </p:cNvCxnSpPr>
          <p:nvPr/>
        </p:nvCxnSpPr>
        <p:spPr>
          <a:xfrm flipV="1">
            <a:off x="3236029" y="2639229"/>
            <a:ext cx="642292" cy="408881"/>
          </a:xfrm>
          <a:prstGeom prst="line">
            <a:avLst/>
          </a:prstGeom>
        </p:spPr>
        <p:style>
          <a:lnRef idx="1">
            <a:schemeClr val="dk1"/>
          </a:lnRef>
          <a:fillRef idx="0">
            <a:schemeClr val="dk1"/>
          </a:fillRef>
          <a:effectRef idx="0">
            <a:schemeClr val="dk1"/>
          </a:effectRef>
          <a:fontRef idx="minor">
            <a:schemeClr val="tx1"/>
          </a:fontRef>
        </p:style>
      </p:cxnSp>
      <p:cxnSp>
        <p:nvCxnSpPr>
          <p:cNvPr id="592" name="Straight Connector 591">
            <a:extLst>
              <a:ext uri="{FF2B5EF4-FFF2-40B4-BE49-F238E27FC236}">
                <a16:creationId xmlns:a16="http://schemas.microsoft.com/office/drawing/2014/main" id="{64FA98FB-28EF-8D1C-98F3-F4069C0774B8}"/>
              </a:ext>
            </a:extLst>
          </p:cNvPr>
          <p:cNvCxnSpPr>
            <a:cxnSpLocks/>
            <a:stCxn id="563" idx="6"/>
            <a:endCxn id="568" idx="2"/>
          </p:cNvCxnSpPr>
          <p:nvPr/>
        </p:nvCxnSpPr>
        <p:spPr>
          <a:xfrm>
            <a:off x="3236029" y="3048110"/>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593" name="Straight Connector 592">
            <a:extLst>
              <a:ext uri="{FF2B5EF4-FFF2-40B4-BE49-F238E27FC236}">
                <a16:creationId xmlns:a16="http://schemas.microsoft.com/office/drawing/2014/main" id="{46BE609E-1BD4-F602-8DAF-A2F643868175}"/>
              </a:ext>
            </a:extLst>
          </p:cNvPr>
          <p:cNvCxnSpPr>
            <a:cxnSpLocks/>
            <a:stCxn id="563" idx="6"/>
            <a:endCxn id="569" idx="2"/>
          </p:cNvCxnSpPr>
          <p:nvPr/>
        </p:nvCxnSpPr>
        <p:spPr>
          <a:xfrm>
            <a:off x="3236029" y="3048110"/>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594" name="Straight Connector 593">
            <a:extLst>
              <a:ext uri="{FF2B5EF4-FFF2-40B4-BE49-F238E27FC236}">
                <a16:creationId xmlns:a16="http://schemas.microsoft.com/office/drawing/2014/main" id="{2A167A68-F956-E2E1-0964-6789455B94F4}"/>
              </a:ext>
            </a:extLst>
          </p:cNvPr>
          <p:cNvCxnSpPr>
            <a:cxnSpLocks/>
            <a:stCxn id="563" idx="6"/>
            <a:endCxn id="570" idx="2"/>
          </p:cNvCxnSpPr>
          <p:nvPr/>
        </p:nvCxnSpPr>
        <p:spPr>
          <a:xfrm>
            <a:off x="3236029" y="3048110"/>
            <a:ext cx="642292" cy="817762"/>
          </a:xfrm>
          <a:prstGeom prst="line">
            <a:avLst/>
          </a:prstGeom>
        </p:spPr>
        <p:style>
          <a:lnRef idx="1">
            <a:schemeClr val="dk1"/>
          </a:lnRef>
          <a:fillRef idx="0">
            <a:schemeClr val="dk1"/>
          </a:fillRef>
          <a:effectRef idx="0">
            <a:schemeClr val="dk1"/>
          </a:effectRef>
          <a:fontRef idx="minor">
            <a:schemeClr val="tx1"/>
          </a:fontRef>
        </p:style>
      </p:cxnSp>
      <p:cxnSp>
        <p:nvCxnSpPr>
          <p:cNvPr id="595" name="Straight Connector 594">
            <a:extLst>
              <a:ext uri="{FF2B5EF4-FFF2-40B4-BE49-F238E27FC236}">
                <a16:creationId xmlns:a16="http://schemas.microsoft.com/office/drawing/2014/main" id="{C56109C5-CC0E-645B-1060-9203372BDE6B}"/>
              </a:ext>
            </a:extLst>
          </p:cNvPr>
          <p:cNvCxnSpPr>
            <a:cxnSpLocks/>
            <a:stCxn id="564" idx="6"/>
            <a:endCxn id="571" idx="2"/>
          </p:cNvCxnSpPr>
          <p:nvPr/>
        </p:nvCxnSpPr>
        <p:spPr>
          <a:xfrm flipV="1">
            <a:off x="3236029" y="2639229"/>
            <a:ext cx="642292" cy="817769"/>
          </a:xfrm>
          <a:prstGeom prst="line">
            <a:avLst/>
          </a:prstGeom>
        </p:spPr>
        <p:style>
          <a:lnRef idx="1">
            <a:schemeClr val="dk1"/>
          </a:lnRef>
          <a:fillRef idx="0">
            <a:schemeClr val="dk1"/>
          </a:fillRef>
          <a:effectRef idx="0">
            <a:schemeClr val="dk1"/>
          </a:effectRef>
          <a:fontRef idx="minor">
            <a:schemeClr val="tx1"/>
          </a:fontRef>
        </p:style>
      </p:cxnSp>
      <p:cxnSp>
        <p:nvCxnSpPr>
          <p:cNvPr id="596" name="Straight Connector 595">
            <a:extLst>
              <a:ext uri="{FF2B5EF4-FFF2-40B4-BE49-F238E27FC236}">
                <a16:creationId xmlns:a16="http://schemas.microsoft.com/office/drawing/2014/main" id="{293EF271-A674-CA90-9D60-9BDBD837CDE9}"/>
              </a:ext>
            </a:extLst>
          </p:cNvPr>
          <p:cNvCxnSpPr>
            <a:cxnSpLocks/>
            <a:stCxn id="564" idx="6"/>
            <a:endCxn id="568" idx="2"/>
          </p:cNvCxnSpPr>
          <p:nvPr/>
        </p:nvCxnSpPr>
        <p:spPr>
          <a:xfrm flipV="1">
            <a:off x="3236029" y="3048110"/>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597" name="Straight Connector 596">
            <a:extLst>
              <a:ext uri="{FF2B5EF4-FFF2-40B4-BE49-F238E27FC236}">
                <a16:creationId xmlns:a16="http://schemas.microsoft.com/office/drawing/2014/main" id="{91C56563-A8D6-BE41-23DA-27591433036D}"/>
              </a:ext>
            </a:extLst>
          </p:cNvPr>
          <p:cNvCxnSpPr>
            <a:cxnSpLocks/>
            <a:stCxn id="564" idx="6"/>
            <a:endCxn id="569" idx="2"/>
          </p:cNvCxnSpPr>
          <p:nvPr/>
        </p:nvCxnSpPr>
        <p:spPr>
          <a:xfrm>
            <a:off x="3236029" y="3456998"/>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598" name="Straight Connector 597">
            <a:extLst>
              <a:ext uri="{FF2B5EF4-FFF2-40B4-BE49-F238E27FC236}">
                <a16:creationId xmlns:a16="http://schemas.microsoft.com/office/drawing/2014/main" id="{F34C0E2B-301C-FE05-9A3F-B549D3B00227}"/>
              </a:ext>
            </a:extLst>
          </p:cNvPr>
          <p:cNvCxnSpPr>
            <a:cxnSpLocks/>
            <a:stCxn id="564" idx="6"/>
            <a:endCxn id="570" idx="2"/>
          </p:cNvCxnSpPr>
          <p:nvPr/>
        </p:nvCxnSpPr>
        <p:spPr>
          <a:xfrm>
            <a:off x="3236029" y="3456998"/>
            <a:ext cx="642292" cy="408874"/>
          </a:xfrm>
          <a:prstGeom prst="line">
            <a:avLst/>
          </a:prstGeom>
        </p:spPr>
        <p:style>
          <a:lnRef idx="1">
            <a:schemeClr val="dk1"/>
          </a:lnRef>
          <a:fillRef idx="0">
            <a:schemeClr val="dk1"/>
          </a:fillRef>
          <a:effectRef idx="0">
            <a:schemeClr val="dk1"/>
          </a:effectRef>
          <a:fontRef idx="minor">
            <a:schemeClr val="tx1"/>
          </a:fontRef>
        </p:style>
      </p:cxnSp>
      <p:cxnSp>
        <p:nvCxnSpPr>
          <p:cNvPr id="599" name="Straight Connector 598">
            <a:extLst>
              <a:ext uri="{FF2B5EF4-FFF2-40B4-BE49-F238E27FC236}">
                <a16:creationId xmlns:a16="http://schemas.microsoft.com/office/drawing/2014/main" id="{B3031ED7-89D9-3D4B-CDA7-27E9F7963EB7}"/>
              </a:ext>
            </a:extLst>
          </p:cNvPr>
          <p:cNvCxnSpPr>
            <a:cxnSpLocks/>
            <a:stCxn id="565" idx="6"/>
            <a:endCxn id="571" idx="2"/>
          </p:cNvCxnSpPr>
          <p:nvPr/>
        </p:nvCxnSpPr>
        <p:spPr>
          <a:xfrm flipV="1">
            <a:off x="3231139" y="2639229"/>
            <a:ext cx="647182" cy="1226643"/>
          </a:xfrm>
          <a:prstGeom prst="line">
            <a:avLst/>
          </a:prstGeom>
        </p:spPr>
        <p:style>
          <a:lnRef idx="1">
            <a:schemeClr val="dk1"/>
          </a:lnRef>
          <a:fillRef idx="0">
            <a:schemeClr val="dk1"/>
          </a:fillRef>
          <a:effectRef idx="0">
            <a:schemeClr val="dk1"/>
          </a:effectRef>
          <a:fontRef idx="minor">
            <a:schemeClr val="tx1"/>
          </a:fontRef>
        </p:style>
      </p:cxnSp>
      <p:cxnSp>
        <p:nvCxnSpPr>
          <p:cNvPr id="600" name="Straight Connector 599">
            <a:extLst>
              <a:ext uri="{FF2B5EF4-FFF2-40B4-BE49-F238E27FC236}">
                <a16:creationId xmlns:a16="http://schemas.microsoft.com/office/drawing/2014/main" id="{595B5A05-6B21-FF51-2AAC-0728D839BF7A}"/>
              </a:ext>
            </a:extLst>
          </p:cNvPr>
          <p:cNvCxnSpPr>
            <a:cxnSpLocks/>
            <a:stCxn id="565" idx="6"/>
            <a:endCxn id="568" idx="2"/>
          </p:cNvCxnSpPr>
          <p:nvPr/>
        </p:nvCxnSpPr>
        <p:spPr>
          <a:xfrm flipV="1">
            <a:off x="3231139" y="3048110"/>
            <a:ext cx="652072" cy="817762"/>
          </a:xfrm>
          <a:prstGeom prst="line">
            <a:avLst/>
          </a:prstGeom>
        </p:spPr>
        <p:style>
          <a:lnRef idx="1">
            <a:schemeClr val="dk1"/>
          </a:lnRef>
          <a:fillRef idx="0">
            <a:schemeClr val="dk1"/>
          </a:fillRef>
          <a:effectRef idx="0">
            <a:schemeClr val="dk1"/>
          </a:effectRef>
          <a:fontRef idx="minor">
            <a:schemeClr val="tx1"/>
          </a:fontRef>
        </p:style>
      </p:cxnSp>
      <p:cxnSp>
        <p:nvCxnSpPr>
          <p:cNvPr id="601" name="Straight Connector 600">
            <a:extLst>
              <a:ext uri="{FF2B5EF4-FFF2-40B4-BE49-F238E27FC236}">
                <a16:creationId xmlns:a16="http://schemas.microsoft.com/office/drawing/2014/main" id="{214316ED-57B5-1497-7F92-C786B234BA0B}"/>
              </a:ext>
            </a:extLst>
          </p:cNvPr>
          <p:cNvCxnSpPr>
            <a:cxnSpLocks/>
            <a:stCxn id="565" idx="6"/>
            <a:endCxn id="569" idx="2"/>
          </p:cNvCxnSpPr>
          <p:nvPr/>
        </p:nvCxnSpPr>
        <p:spPr>
          <a:xfrm flipV="1">
            <a:off x="3231139" y="3456998"/>
            <a:ext cx="652072" cy="408874"/>
          </a:xfrm>
          <a:prstGeom prst="line">
            <a:avLst/>
          </a:prstGeom>
        </p:spPr>
        <p:style>
          <a:lnRef idx="1">
            <a:schemeClr val="dk1"/>
          </a:lnRef>
          <a:fillRef idx="0">
            <a:schemeClr val="dk1"/>
          </a:fillRef>
          <a:effectRef idx="0">
            <a:schemeClr val="dk1"/>
          </a:effectRef>
          <a:fontRef idx="minor">
            <a:schemeClr val="tx1"/>
          </a:fontRef>
        </p:style>
      </p:cxnSp>
      <p:cxnSp>
        <p:nvCxnSpPr>
          <p:cNvPr id="602" name="Straight Connector 601">
            <a:extLst>
              <a:ext uri="{FF2B5EF4-FFF2-40B4-BE49-F238E27FC236}">
                <a16:creationId xmlns:a16="http://schemas.microsoft.com/office/drawing/2014/main" id="{1F0843D6-9368-5E04-56BE-2087EAE82B6F}"/>
              </a:ext>
            </a:extLst>
          </p:cNvPr>
          <p:cNvCxnSpPr>
            <a:cxnSpLocks/>
            <a:stCxn id="565" idx="6"/>
            <a:endCxn id="570" idx="2"/>
          </p:cNvCxnSpPr>
          <p:nvPr/>
        </p:nvCxnSpPr>
        <p:spPr>
          <a:xfrm>
            <a:off x="3231139" y="3865872"/>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603" name="Straight Connector 602">
            <a:extLst>
              <a:ext uri="{FF2B5EF4-FFF2-40B4-BE49-F238E27FC236}">
                <a16:creationId xmlns:a16="http://schemas.microsoft.com/office/drawing/2014/main" id="{E5E91A92-BF15-C5DE-16EB-3F8233BD518B}"/>
              </a:ext>
            </a:extLst>
          </p:cNvPr>
          <p:cNvCxnSpPr>
            <a:cxnSpLocks/>
            <a:stCxn id="571" idx="6"/>
            <a:endCxn id="574" idx="2"/>
          </p:cNvCxnSpPr>
          <p:nvPr/>
        </p:nvCxnSpPr>
        <p:spPr>
          <a:xfrm>
            <a:off x="4159696" y="2639229"/>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604" name="Straight Connector 603">
            <a:extLst>
              <a:ext uri="{FF2B5EF4-FFF2-40B4-BE49-F238E27FC236}">
                <a16:creationId xmlns:a16="http://schemas.microsoft.com/office/drawing/2014/main" id="{3B8994DF-CE49-0A7F-7FCC-4FB5981A9A8E}"/>
              </a:ext>
            </a:extLst>
          </p:cNvPr>
          <p:cNvCxnSpPr>
            <a:cxnSpLocks/>
            <a:stCxn id="571" idx="6"/>
            <a:endCxn id="573" idx="2"/>
          </p:cNvCxnSpPr>
          <p:nvPr/>
        </p:nvCxnSpPr>
        <p:spPr>
          <a:xfrm>
            <a:off x="4159696" y="2639229"/>
            <a:ext cx="652072" cy="817769"/>
          </a:xfrm>
          <a:prstGeom prst="line">
            <a:avLst/>
          </a:prstGeom>
        </p:spPr>
        <p:style>
          <a:lnRef idx="1">
            <a:schemeClr val="dk1"/>
          </a:lnRef>
          <a:fillRef idx="0">
            <a:schemeClr val="dk1"/>
          </a:fillRef>
          <a:effectRef idx="0">
            <a:schemeClr val="dk1"/>
          </a:effectRef>
          <a:fontRef idx="minor">
            <a:schemeClr val="tx1"/>
          </a:fontRef>
        </p:style>
      </p:cxnSp>
      <p:cxnSp>
        <p:nvCxnSpPr>
          <p:cNvPr id="605" name="Straight Connector 604">
            <a:extLst>
              <a:ext uri="{FF2B5EF4-FFF2-40B4-BE49-F238E27FC236}">
                <a16:creationId xmlns:a16="http://schemas.microsoft.com/office/drawing/2014/main" id="{2084657D-F6CD-9FE1-1578-D587B39F05F9}"/>
              </a:ext>
            </a:extLst>
          </p:cNvPr>
          <p:cNvCxnSpPr>
            <a:cxnSpLocks/>
            <a:stCxn id="568" idx="6"/>
            <a:endCxn id="574" idx="2"/>
          </p:cNvCxnSpPr>
          <p:nvPr/>
        </p:nvCxnSpPr>
        <p:spPr>
          <a:xfrm>
            <a:off x="4164586" y="3048110"/>
            <a:ext cx="642292" cy="7"/>
          </a:xfrm>
          <a:prstGeom prst="line">
            <a:avLst/>
          </a:prstGeom>
        </p:spPr>
        <p:style>
          <a:lnRef idx="1">
            <a:schemeClr val="dk1"/>
          </a:lnRef>
          <a:fillRef idx="0">
            <a:schemeClr val="dk1"/>
          </a:fillRef>
          <a:effectRef idx="0">
            <a:schemeClr val="dk1"/>
          </a:effectRef>
          <a:fontRef idx="minor">
            <a:schemeClr val="tx1"/>
          </a:fontRef>
        </p:style>
      </p:cxnSp>
      <p:cxnSp>
        <p:nvCxnSpPr>
          <p:cNvPr id="606" name="Straight Connector 605">
            <a:extLst>
              <a:ext uri="{FF2B5EF4-FFF2-40B4-BE49-F238E27FC236}">
                <a16:creationId xmlns:a16="http://schemas.microsoft.com/office/drawing/2014/main" id="{E799E513-5FFB-5D05-A0B1-5FE6551A912D}"/>
              </a:ext>
            </a:extLst>
          </p:cNvPr>
          <p:cNvCxnSpPr>
            <a:cxnSpLocks/>
            <a:stCxn id="568" idx="6"/>
            <a:endCxn id="573" idx="2"/>
          </p:cNvCxnSpPr>
          <p:nvPr/>
        </p:nvCxnSpPr>
        <p:spPr>
          <a:xfrm>
            <a:off x="4164586" y="3048110"/>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607" name="Straight Connector 606">
            <a:extLst>
              <a:ext uri="{FF2B5EF4-FFF2-40B4-BE49-F238E27FC236}">
                <a16:creationId xmlns:a16="http://schemas.microsoft.com/office/drawing/2014/main" id="{5ECB7C3B-6FCA-6B0C-FC8C-65A7B20F96A4}"/>
              </a:ext>
            </a:extLst>
          </p:cNvPr>
          <p:cNvCxnSpPr>
            <a:cxnSpLocks/>
            <a:stCxn id="569" idx="6"/>
            <a:endCxn id="574" idx="2"/>
          </p:cNvCxnSpPr>
          <p:nvPr/>
        </p:nvCxnSpPr>
        <p:spPr>
          <a:xfrm flipV="1">
            <a:off x="4164586" y="3048117"/>
            <a:ext cx="642292" cy="408881"/>
          </a:xfrm>
          <a:prstGeom prst="line">
            <a:avLst/>
          </a:prstGeom>
        </p:spPr>
        <p:style>
          <a:lnRef idx="1">
            <a:schemeClr val="dk1"/>
          </a:lnRef>
          <a:fillRef idx="0">
            <a:schemeClr val="dk1"/>
          </a:fillRef>
          <a:effectRef idx="0">
            <a:schemeClr val="dk1"/>
          </a:effectRef>
          <a:fontRef idx="minor">
            <a:schemeClr val="tx1"/>
          </a:fontRef>
        </p:style>
      </p:cxnSp>
      <p:cxnSp>
        <p:nvCxnSpPr>
          <p:cNvPr id="608" name="Straight Connector 607">
            <a:extLst>
              <a:ext uri="{FF2B5EF4-FFF2-40B4-BE49-F238E27FC236}">
                <a16:creationId xmlns:a16="http://schemas.microsoft.com/office/drawing/2014/main" id="{54B72365-DA62-2E62-8460-F4949E3B17D0}"/>
              </a:ext>
            </a:extLst>
          </p:cNvPr>
          <p:cNvCxnSpPr>
            <a:cxnSpLocks/>
            <a:stCxn id="569" idx="6"/>
            <a:endCxn id="573" idx="2"/>
          </p:cNvCxnSpPr>
          <p:nvPr/>
        </p:nvCxnSpPr>
        <p:spPr>
          <a:xfrm>
            <a:off x="4164586" y="3456998"/>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609" name="Straight Connector 608">
            <a:extLst>
              <a:ext uri="{FF2B5EF4-FFF2-40B4-BE49-F238E27FC236}">
                <a16:creationId xmlns:a16="http://schemas.microsoft.com/office/drawing/2014/main" id="{E596396B-5DB6-2944-44B0-2BB2B66D1D3C}"/>
              </a:ext>
            </a:extLst>
          </p:cNvPr>
          <p:cNvCxnSpPr>
            <a:cxnSpLocks/>
            <a:stCxn id="570" idx="6"/>
            <a:endCxn id="574" idx="2"/>
          </p:cNvCxnSpPr>
          <p:nvPr/>
        </p:nvCxnSpPr>
        <p:spPr>
          <a:xfrm flipV="1">
            <a:off x="4159696" y="3048117"/>
            <a:ext cx="647182" cy="817755"/>
          </a:xfrm>
          <a:prstGeom prst="line">
            <a:avLst/>
          </a:prstGeom>
        </p:spPr>
        <p:style>
          <a:lnRef idx="1">
            <a:schemeClr val="dk1"/>
          </a:lnRef>
          <a:fillRef idx="0">
            <a:schemeClr val="dk1"/>
          </a:fillRef>
          <a:effectRef idx="0">
            <a:schemeClr val="dk1"/>
          </a:effectRef>
          <a:fontRef idx="minor">
            <a:schemeClr val="tx1"/>
          </a:fontRef>
        </p:style>
      </p:cxnSp>
      <p:cxnSp>
        <p:nvCxnSpPr>
          <p:cNvPr id="610" name="Straight Connector 609">
            <a:extLst>
              <a:ext uri="{FF2B5EF4-FFF2-40B4-BE49-F238E27FC236}">
                <a16:creationId xmlns:a16="http://schemas.microsoft.com/office/drawing/2014/main" id="{FD8A5E35-0592-97AA-DE6D-4A97DCB580ED}"/>
              </a:ext>
            </a:extLst>
          </p:cNvPr>
          <p:cNvCxnSpPr>
            <a:cxnSpLocks/>
            <a:stCxn id="570" idx="6"/>
            <a:endCxn id="573" idx="2"/>
          </p:cNvCxnSpPr>
          <p:nvPr/>
        </p:nvCxnSpPr>
        <p:spPr>
          <a:xfrm flipV="1">
            <a:off x="4159696" y="3456998"/>
            <a:ext cx="652072" cy="408874"/>
          </a:xfrm>
          <a:prstGeom prst="line">
            <a:avLst/>
          </a:prstGeom>
        </p:spPr>
        <p:style>
          <a:lnRef idx="1">
            <a:schemeClr val="dk1"/>
          </a:lnRef>
          <a:fillRef idx="0">
            <a:schemeClr val="dk1"/>
          </a:fillRef>
          <a:effectRef idx="0">
            <a:schemeClr val="dk1"/>
          </a:effectRef>
          <a:fontRef idx="minor">
            <a:schemeClr val="tx1"/>
          </a:fontRef>
        </p:style>
      </p:cxnSp>
      <p:sp>
        <p:nvSpPr>
          <p:cNvPr id="611" name="Rectangle 610">
            <a:extLst>
              <a:ext uri="{FF2B5EF4-FFF2-40B4-BE49-F238E27FC236}">
                <a16:creationId xmlns:a16="http://schemas.microsoft.com/office/drawing/2014/main" id="{86C56F1E-7DCB-1C56-4641-DF25277BFB59}"/>
              </a:ext>
            </a:extLst>
          </p:cNvPr>
          <p:cNvSpPr/>
          <p:nvPr/>
        </p:nvSpPr>
        <p:spPr>
          <a:xfrm>
            <a:off x="5642369" y="3031087"/>
            <a:ext cx="1090246" cy="442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612" name="Freeform 611">
            <a:extLst>
              <a:ext uri="{FF2B5EF4-FFF2-40B4-BE49-F238E27FC236}">
                <a16:creationId xmlns:a16="http://schemas.microsoft.com/office/drawing/2014/main" id="{75F8B046-2BE7-4387-80DB-E43409CE765C}"/>
              </a:ext>
            </a:extLst>
          </p:cNvPr>
          <p:cNvSpPr/>
          <p:nvPr/>
        </p:nvSpPr>
        <p:spPr>
          <a:xfrm>
            <a:off x="3247965" y="2080638"/>
            <a:ext cx="2965939" cy="958672"/>
          </a:xfrm>
          <a:custGeom>
            <a:avLst/>
            <a:gdLst>
              <a:gd name="connsiteX0" fmla="*/ 0 w 2965939"/>
              <a:gd name="connsiteY0" fmla="*/ 560087 h 958672"/>
              <a:gd name="connsiteX1" fmla="*/ 1207477 w 2965939"/>
              <a:gd name="connsiteY1" fmla="*/ 9102 h 958672"/>
              <a:gd name="connsiteX2" fmla="*/ 2965939 w 2965939"/>
              <a:gd name="connsiteY2" fmla="*/ 958672 h 958672"/>
            </a:gdLst>
            <a:ahLst/>
            <a:cxnLst>
              <a:cxn ang="0">
                <a:pos x="connsiteX0" y="connsiteY0"/>
              </a:cxn>
              <a:cxn ang="0">
                <a:pos x="connsiteX1" y="connsiteY1"/>
              </a:cxn>
              <a:cxn ang="0">
                <a:pos x="connsiteX2" y="connsiteY2"/>
              </a:cxn>
            </a:cxnLst>
            <a:rect l="l" t="t" r="r" b="b"/>
            <a:pathLst>
              <a:path w="2965939" h="958672">
                <a:moveTo>
                  <a:pt x="0" y="560087"/>
                </a:moveTo>
                <a:cubicBezTo>
                  <a:pt x="356577" y="251379"/>
                  <a:pt x="713154" y="-57329"/>
                  <a:pt x="1207477" y="9102"/>
                </a:cubicBezTo>
                <a:cubicBezTo>
                  <a:pt x="1701800" y="75533"/>
                  <a:pt x="2919047" y="775010"/>
                  <a:pt x="2965939" y="958672"/>
                </a:cubicBezTo>
              </a:path>
            </a:pathLst>
          </a:custGeom>
          <a:noFill/>
          <a:ln w="63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Freeform 612">
            <a:extLst>
              <a:ext uri="{FF2B5EF4-FFF2-40B4-BE49-F238E27FC236}">
                <a16:creationId xmlns:a16="http://schemas.microsoft.com/office/drawing/2014/main" id="{A533A1D8-07CF-65F1-5183-55F535012F02}"/>
              </a:ext>
            </a:extLst>
          </p:cNvPr>
          <p:cNvSpPr/>
          <p:nvPr/>
        </p:nvSpPr>
        <p:spPr>
          <a:xfrm>
            <a:off x="3236029" y="2305860"/>
            <a:ext cx="2954216" cy="744600"/>
          </a:xfrm>
          <a:custGeom>
            <a:avLst/>
            <a:gdLst>
              <a:gd name="connsiteX0" fmla="*/ 0 w 2965939"/>
              <a:gd name="connsiteY0" fmla="*/ 560087 h 958672"/>
              <a:gd name="connsiteX1" fmla="*/ 1207477 w 2965939"/>
              <a:gd name="connsiteY1" fmla="*/ 9102 h 958672"/>
              <a:gd name="connsiteX2" fmla="*/ 2965939 w 2965939"/>
              <a:gd name="connsiteY2" fmla="*/ 958672 h 958672"/>
              <a:gd name="connsiteX0" fmla="*/ 0 w 2954216"/>
              <a:gd name="connsiteY0" fmla="*/ 560087 h 560087"/>
              <a:gd name="connsiteX1" fmla="*/ 1207477 w 2954216"/>
              <a:gd name="connsiteY1" fmla="*/ 9102 h 560087"/>
              <a:gd name="connsiteX2" fmla="*/ 2954216 w 2954216"/>
              <a:gd name="connsiteY2" fmla="*/ 524919 h 560087"/>
              <a:gd name="connsiteX0" fmla="*/ 0 w 2954216"/>
              <a:gd name="connsiteY0" fmla="*/ 744600 h 744600"/>
              <a:gd name="connsiteX1" fmla="*/ 1207477 w 2954216"/>
              <a:gd name="connsiteY1" fmla="*/ 6046 h 744600"/>
              <a:gd name="connsiteX2" fmla="*/ 2954216 w 2954216"/>
              <a:gd name="connsiteY2" fmla="*/ 709432 h 744600"/>
            </a:gdLst>
            <a:ahLst/>
            <a:cxnLst>
              <a:cxn ang="0">
                <a:pos x="connsiteX0" y="connsiteY0"/>
              </a:cxn>
              <a:cxn ang="0">
                <a:pos x="connsiteX1" y="connsiteY1"/>
              </a:cxn>
              <a:cxn ang="0">
                <a:pos x="connsiteX2" y="connsiteY2"/>
              </a:cxn>
            </a:cxnLst>
            <a:rect l="l" t="t" r="r" b="b"/>
            <a:pathLst>
              <a:path w="2954216" h="744600">
                <a:moveTo>
                  <a:pt x="0" y="744600"/>
                </a:moveTo>
                <a:cubicBezTo>
                  <a:pt x="356577" y="435892"/>
                  <a:pt x="713154" y="-60385"/>
                  <a:pt x="1207477" y="6046"/>
                </a:cubicBezTo>
                <a:cubicBezTo>
                  <a:pt x="1701800" y="72477"/>
                  <a:pt x="2907324" y="525770"/>
                  <a:pt x="2954216" y="709432"/>
                </a:cubicBezTo>
              </a:path>
            </a:pathLst>
          </a:custGeom>
          <a:noFill/>
          <a:ln w="63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Freeform 613">
            <a:extLst>
              <a:ext uri="{FF2B5EF4-FFF2-40B4-BE49-F238E27FC236}">
                <a16:creationId xmlns:a16="http://schemas.microsoft.com/office/drawing/2014/main" id="{D44644DA-A0EB-341D-A056-25DC8F73EE48}"/>
              </a:ext>
            </a:extLst>
          </p:cNvPr>
          <p:cNvSpPr/>
          <p:nvPr/>
        </p:nvSpPr>
        <p:spPr>
          <a:xfrm flipV="1">
            <a:off x="3247964" y="3476263"/>
            <a:ext cx="2965939" cy="958672"/>
          </a:xfrm>
          <a:custGeom>
            <a:avLst/>
            <a:gdLst>
              <a:gd name="connsiteX0" fmla="*/ 0 w 2965939"/>
              <a:gd name="connsiteY0" fmla="*/ 560087 h 958672"/>
              <a:gd name="connsiteX1" fmla="*/ 1207477 w 2965939"/>
              <a:gd name="connsiteY1" fmla="*/ 9102 h 958672"/>
              <a:gd name="connsiteX2" fmla="*/ 2965939 w 2965939"/>
              <a:gd name="connsiteY2" fmla="*/ 958672 h 958672"/>
            </a:gdLst>
            <a:ahLst/>
            <a:cxnLst>
              <a:cxn ang="0">
                <a:pos x="connsiteX0" y="connsiteY0"/>
              </a:cxn>
              <a:cxn ang="0">
                <a:pos x="connsiteX1" y="connsiteY1"/>
              </a:cxn>
              <a:cxn ang="0">
                <a:pos x="connsiteX2" y="connsiteY2"/>
              </a:cxn>
            </a:cxnLst>
            <a:rect l="l" t="t" r="r" b="b"/>
            <a:pathLst>
              <a:path w="2965939" h="958672">
                <a:moveTo>
                  <a:pt x="0" y="560087"/>
                </a:moveTo>
                <a:cubicBezTo>
                  <a:pt x="356577" y="251379"/>
                  <a:pt x="713154" y="-57329"/>
                  <a:pt x="1207477" y="9102"/>
                </a:cubicBezTo>
                <a:cubicBezTo>
                  <a:pt x="1701800" y="75533"/>
                  <a:pt x="2919047" y="775010"/>
                  <a:pt x="2965939" y="958672"/>
                </a:cubicBezTo>
              </a:path>
            </a:pathLst>
          </a:custGeom>
          <a:noFill/>
          <a:ln w="63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Freeform 614">
            <a:extLst>
              <a:ext uri="{FF2B5EF4-FFF2-40B4-BE49-F238E27FC236}">
                <a16:creationId xmlns:a16="http://schemas.microsoft.com/office/drawing/2014/main" id="{A5A95F48-68D7-DBC7-8199-E54D3FD7AD4F}"/>
              </a:ext>
            </a:extLst>
          </p:cNvPr>
          <p:cNvSpPr/>
          <p:nvPr/>
        </p:nvSpPr>
        <p:spPr>
          <a:xfrm flipV="1">
            <a:off x="3236029" y="3455978"/>
            <a:ext cx="2954216" cy="744600"/>
          </a:xfrm>
          <a:custGeom>
            <a:avLst/>
            <a:gdLst>
              <a:gd name="connsiteX0" fmla="*/ 0 w 2965939"/>
              <a:gd name="connsiteY0" fmla="*/ 560087 h 958672"/>
              <a:gd name="connsiteX1" fmla="*/ 1207477 w 2965939"/>
              <a:gd name="connsiteY1" fmla="*/ 9102 h 958672"/>
              <a:gd name="connsiteX2" fmla="*/ 2965939 w 2965939"/>
              <a:gd name="connsiteY2" fmla="*/ 958672 h 958672"/>
              <a:gd name="connsiteX0" fmla="*/ 0 w 2954216"/>
              <a:gd name="connsiteY0" fmla="*/ 560087 h 560087"/>
              <a:gd name="connsiteX1" fmla="*/ 1207477 w 2954216"/>
              <a:gd name="connsiteY1" fmla="*/ 9102 h 560087"/>
              <a:gd name="connsiteX2" fmla="*/ 2954216 w 2954216"/>
              <a:gd name="connsiteY2" fmla="*/ 524919 h 560087"/>
              <a:gd name="connsiteX0" fmla="*/ 0 w 2954216"/>
              <a:gd name="connsiteY0" fmla="*/ 744600 h 744600"/>
              <a:gd name="connsiteX1" fmla="*/ 1207477 w 2954216"/>
              <a:gd name="connsiteY1" fmla="*/ 6046 h 744600"/>
              <a:gd name="connsiteX2" fmla="*/ 2954216 w 2954216"/>
              <a:gd name="connsiteY2" fmla="*/ 709432 h 744600"/>
            </a:gdLst>
            <a:ahLst/>
            <a:cxnLst>
              <a:cxn ang="0">
                <a:pos x="connsiteX0" y="connsiteY0"/>
              </a:cxn>
              <a:cxn ang="0">
                <a:pos x="connsiteX1" y="connsiteY1"/>
              </a:cxn>
              <a:cxn ang="0">
                <a:pos x="connsiteX2" y="connsiteY2"/>
              </a:cxn>
            </a:cxnLst>
            <a:rect l="l" t="t" r="r" b="b"/>
            <a:pathLst>
              <a:path w="2954216" h="744600">
                <a:moveTo>
                  <a:pt x="0" y="744600"/>
                </a:moveTo>
                <a:cubicBezTo>
                  <a:pt x="356577" y="435892"/>
                  <a:pt x="713154" y="-60385"/>
                  <a:pt x="1207477" y="6046"/>
                </a:cubicBezTo>
                <a:cubicBezTo>
                  <a:pt x="1701800" y="72477"/>
                  <a:pt x="2907324" y="525770"/>
                  <a:pt x="2954216" y="709432"/>
                </a:cubicBezTo>
              </a:path>
            </a:pathLst>
          </a:custGeom>
          <a:noFill/>
          <a:ln w="63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6" name="Group 615">
            <a:extLst>
              <a:ext uri="{FF2B5EF4-FFF2-40B4-BE49-F238E27FC236}">
                <a16:creationId xmlns:a16="http://schemas.microsoft.com/office/drawing/2014/main" id="{4AA9D274-E4C7-2D9B-7C16-BB0C350CC668}"/>
              </a:ext>
            </a:extLst>
          </p:cNvPr>
          <p:cNvGrpSpPr/>
          <p:nvPr/>
        </p:nvGrpSpPr>
        <p:grpSpPr>
          <a:xfrm>
            <a:off x="2026097" y="5042560"/>
            <a:ext cx="286265" cy="1099137"/>
            <a:chOff x="3549424" y="4306004"/>
            <a:chExt cx="286265" cy="1099137"/>
          </a:xfrm>
        </p:grpSpPr>
        <p:sp>
          <p:nvSpPr>
            <p:cNvPr id="617" name="橢圓 3">
              <a:extLst>
                <a:ext uri="{FF2B5EF4-FFF2-40B4-BE49-F238E27FC236}">
                  <a16:creationId xmlns:a16="http://schemas.microsoft.com/office/drawing/2014/main" id="{B404F13D-B54D-3178-DD47-AB8CAA856224}"/>
                </a:ext>
              </a:extLst>
            </p:cNvPr>
            <p:cNvSpPr/>
            <p:nvPr/>
          </p:nvSpPr>
          <p:spPr>
            <a:xfrm>
              <a:off x="3554314" y="4306004"/>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18" name="橢圓 4">
              <a:extLst>
                <a:ext uri="{FF2B5EF4-FFF2-40B4-BE49-F238E27FC236}">
                  <a16:creationId xmlns:a16="http://schemas.microsoft.com/office/drawing/2014/main" id="{42F3C0FB-D723-B7D7-D2EA-651DCAEE2B2F}"/>
                </a:ext>
              </a:extLst>
            </p:cNvPr>
            <p:cNvSpPr/>
            <p:nvPr/>
          </p:nvSpPr>
          <p:spPr>
            <a:xfrm>
              <a:off x="3554314" y="4714892"/>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19" name="橢圓 5">
              <a:extLst>
                <a:ext uri="{FF2B5EF4-FFF2-40B4-BE49-F238E27FC236}">
                  <a16:creationId xmlns:a16="http://schemas.microsoft.com/office/drawing/2014/main" id="{73572993-7113-B90A-2AB4-CEC29004CC7A}"/>
                </a:ext>
              </a:extLst>
            </p:cNvPr>
            <p:cNvSpPr/>
            <p:nvPr/>
          </p:nvSpPr>
          <p:spPr>
            <a:xfrm>
              <a:off x="3549424" y="5123766"/>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sp>
        <p:nvSpPr>
          <p:cNvPr id="620" name="TextBox 619">
            <a:extLst>
              <a:ext uri="{FF2B5EF4-FFF2-40B4-BE49-F238E27FC236}">
                <a16:creationId xmlns:a16="http://schemas.microsoft.com/office/drawing/2014/main" id="{AFB50B2D-3834-06E5-2435-0C15D4C14E6B}"/>
              </a:ext>
            </a:extLst>
          </p:cNvPr>
          <p:cNvSpPr txBox="1"/>
          <p:nvPr/>
        </p:nvSpPr>
        <p:spPr>
          <a:xfrm>
            <a:off x="1772764" y="6150390"/>
            <a:ext cx="772969"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input</a:t>
            </a:r>
          </a:p>
        </p:txBody>
      </p:sp>
      <p:grpSp>
        <p:nvGrpSpPr>
          <p:cNvPr id="621" name="Group 620">
            <a:extLst>
              <a:ext uri="{FF2B5EF4-FFF2-40B4-BE49-F238E27FC236}">
                <a16:creationId xmlns:a16="http://schemas.microsoft.com/office/drawing/2014/main" id="{18B7AB40-2B89-EAC5-9198-939582ED678C}"/>
              </a:ext>
            </a:extLst>
          </p:cNvPr>
          <p:cNvGrpSpPr/>
          <p:nvPr/>
        </p:nvGrpSpPr>
        <p:grpSpPr>
          <a:xfrm>
            <a:off x="2949764" y="4838126"/>
            <a:ext cx="286265" cy="1508018"/>
            <a:chOff x="4616224" y="4170158"/>
            <a:chExt cx="286265" cy="1508018"/>
          </a:xfrm>
        </p:grpSpPr>
        <p:sp>
          <p:nvSpPr>
            <p:cNvPr id="622" name="橢圓 3">
              <a:extLst>
                <a:ext uri="{FF2B5EF4-FFF2-40B4-BE49-F238E27FC236}">
                  <a16:creationId xmlns:a16="http://schemas.microsoft.com/office/drawing/2014/main" id="{51B87FD7-8495-73E8-8749-FC01A6CDB374}"/>
                </a:ext>
              </a:extLst>
            </p:cNvPr>
            <p:cNvSpPr/>
            <p:nvPr/>
          </p:nvSpPr>
          <p:spPr>
            <a:xfrm>
              <a:off x="4621114" y="45790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23" name="橢圓 4">
              <a:extLst>
                <a:ext uri="{FF2B5EF4-FFF2-40B4-BE49-F238E27FC236}">
                  <a16:creationId xmlns:a16="http://schemas.microsoft.com/office/drawing/2014/main" id="{B9C39CE3-9EBB-2D69-1734-31BF71C98AC9}"/>
                </a:ext>
              </a:extLst>
            </p:cNvPr>
            <p:cNvSpPr/>
            <p:nvPr/>
          </p:nvSpPr>
          <p:spPr>
            <a:xfrm>
              <a:off x="4621114" y="498792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24" name="橢圓 5">
              <a:extLst>
                <a:ext uri="{FF2B5EF4-FFF2-40B4-BE49-F238E27FC236}">
                  <a16:creationId xmlns:a16="http://schemas.microsoft.com/office/drawing/2014/main" id="{C5563225-171C-A0C1-A315-9B99EC2E556E}"/>
                </a:ext>
              </a:extLst>
            </p:cNvPr>
            <p:cNvSpPr/>
            <p:nvPr/>
          </p:nvSpPr>
          <p:spPr>
            <a:xfrm>
              <a:off x="4616224" y="5396801"/>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25" name="橢圓 3">
              <a:extLst>
                <a:ext uri="{FF2B5EF4-FFF2-40B4-BE49-F238E27FC236}">
                  <a16:creationId xmlns:a16="http://schemas.microsoft.com/office/drawing/2014/main" id="{D854D749-2B63-F333-9740-A756752055AE}"/>
                </a:ext>
              </a:extLst>
            </p:cNvPr>
            <p:cNvSpPr/>
            <p:nvPr/>
          </p:nvSpPr>
          <p:spPr>
            <a:xfrm>
              <a:off x="4616224" y="41701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grpSp>
        <p:nvGrpSpPr>
          <p:cNvPr id="626" name="Group 625">
            <a:extLst>
              <a:ext uri="{FF2B5EF4-FFF2-40B4-BE49-F238E27FC236}">
                <a16:creationId xmlns:a16="http://schemas.microsoft.com/office/drawing/2014/main" id="{FB2A0B91-EB77-0E9F-746D-EAB524BAF73B}"/>
              </a:ext>
            </a:extLst>
          </p:cNvPr>
          <p:cNvGrpSpPr/>
          <p:nvPr/>
        </p:nvGrpSpPr>
        <p:grpSpPr>
          <a:xfrm>
            <a:off x="3878321" y="4838126"/>
            <a:ext cx="286265" cy="1508018"/>
            <a:chOff x="4616224" y="4170158"/>
            <a:chExt cx="286265" cy="1508018"/>
          </a:xfrm>
        </p:grpSpPr>
        <p:sp>
          <p:nvSpPr>
            <p:cNvPr id="627" name="橢圓 3">
              <a:extLst>
                <a:ext uri="{FF2B5EF4-FFF2-40B4-BE49-F238E27FC236}">
                  <a16:creationId xmlns:a16="http://schemas.microsoft.com/office/drawing/2014/main" id="{03BB8753-2DD6-0873-4A7E-B633D2BA8CA4}"/>
                </a:ext>
              </a:extLst>
            </p:cNvPr>
            <p:cNvSpPr/>
            <p:nvPr/>
          </p:nvSpPr>
          <p:spPr>
            <a:xfrm>
              <a:off x="4621114" y="45790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28" name="橢圓 4">
              <a:extLst>
                <a:ext uri="{FF2B5EF4-FFF2-40B4-BE49-F238E27FC236}">
                  <a16:creationId xmlns:a16="http://schemas.microsoft.com/office/drawing/2014/main" id="{7E9B85EB-D5C8-F5B5-EB35-552CB6741860}"/>
                </a:ext>
              </a:extLst>
            </p:cNvPr>
            <p:cNvSpPr/>
            <p:nvPr/>
          </p:nvSpPr>
          <p:spPr>
            <a:xfrm>
              <a:off x="4621114" y="4987927"/>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29" name="橢圓 5">
              <a:extLst>
                <a:ext uri="{FF2B5EF4-FFF2-40B4-BE49-F238E27FC236}">
                  <a16:creationId xmlns:a16="http://schemas.microsoft.com/office/drawing/2014/main" id="{3EF6C403-B521-16EE-8E30-FDCBE70E6385}"/>
                </a:ext>
              </a:extLst>
            </p:cNvPr>
            <p:cNvSpPr/>
            <p:nvPr/>
          </p:nvSpPr>
          <p:spPr>
            <a:xfrm>
              <a:off x="4616224" y="5396801"/>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30" name="橢圓 3">
              <a:extLst>
                <a:ext uri="{FF2B5EF4-FFF2-40B4-BE49-F238E27FC236}">
                  <a16:creationId xmlns:a16="http://schemas.microsoft.com/office/drawing/2014/main" id="{7D40E9B5-852F-C4B8-246F-6FEFB6D84157}"/>
                </a:ext>
              </a:extLst>
            </p:cNvPr>
            <p:cNvSpPr/>
            <p:nvPr/>
          </p:nvSpPr>
          <p:spPr>
            <a:xfrm>
              <a:off x="4616224" y="41701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grpSp>
        <p:nvGrpSpPr>
          <p:cNvPr id="631" name="Group 630">
            <a:extLst>
              <a:ext uri="{FF2B5EF4-FFF2-40B4-BE49-F238E27FC236}">
                <a16:creationId xmlns:a16="http://schemas.microsoft.com/office/drawing/2014/main" id="{3EC1FE28-41A0-9CAE-766C-FBDFBC2A0A7B}"/>
              </a:ext>
            </a:extLst>
          </p:cNvPr>
          <p:cNvGrpSpPr/>
          <p:nvPr/>
        </p:nvGrpSpPr>
        <p:grpSpPr>
          <a:xfrm>
            <a:off x="4806878" y="5247014"/>
            <a:ext cx="286265" cy="690256"/>
            <a:chOff x="6330205" y="4242258"/>
            <a:chExt cx="286265" cy="690256"/>
          </a:xfrm>
        </p:grpSpPr>
        <p:sp>
          <p:nvSpPr>
            <p:cNvPr id="632" name="橢圓 3">
              <a:extLst>
                <a:ext uri="{FF2B5EF4-FFF2-40B4-BE49-F238E27FC236}">
                  <a16:creationId xmlns:a16="http://schemas.microsoft.com/office/drawing/2014/main" id="{0D838EFB-690F-14D8-D486-67B1542C2EA3}"/>
                </a:ext>
              </a:extLst>
            </p:cNvPr>
            <p:cNvSpPr/>
            <p:nvPr/>
          </p:nvSpPr>
          <p:spPr>
            <a:xfrm>
              <a:off x="6335095" y="4651139"/>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33" name="橢圓 3">
              <a:extLst>
                <a:ext uri="{FF2B5EF4-FFF2-40B4-BE49-F238E27FC236}">
                  <a16:creationId xmlns:a16="http://schemas.microsoft.com/office/drawing/2014/main" id="{2B375C2E-ABE0-5C69-4308-5472644F342D}"/>
                </a:ext>
              </a:extLst>
            </p:cNvPr>
            <p:cNvSpPr/>
            <p:nvPr/>
          </p:nvSpPr>
          <p:spPr>
            <a:xfrm>
              <a:off x="6330205" y="42422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grpSp>
      <p:cxnSp>
        <p:nvCxnSpPr>
          <p:cNvPr id="634" name="Straight Connector 633">
            <a:extLst>
              <a:ext uri="{FF2B5EF4-FFF2-40B4-BE49-F238E27FC236}">
                <a16:creationId xmlns:a16="http://schemas.microsoft.com/office/drawing/2014/main" id="{B3C6EAF8-1680-6F7F-F1E3-43956BA5E0D0}"/>
              </a:ext>
            </a:extLst>
          </p:cNvPr>
          <p:cNvCxnSpPr>
            <a:stCxn id="617" idx="6"/>
            <a:endCxn id="625" idx="2"/>
          </p:cNvCxnSpPr>
          <p:nvPr/>
        </p:nvCxnSpPr>
        <p:spPr>
          <a:xfrm flipV="1">
            <a:off x="2312362" y="4978814"/>
            <a:ext cx="637402" cy="204434"/>
          </a:xfrm>
          <a:prstGeom prst="line">
            <a:avLst/>
          </a:prstGeom>
        </p:spPr>
        <p:style>
          <a:lnRef idx="1">
            <a:schemeClr val="dk1"/>
          </a:lnRef>
          <a:fillRef idx="0">
            <a:schemeClr val="dk1"/>
          </a:fillRef>
          <a:effectRef idx="0">
            <a:schemeClr val="dk1"/>
          </a:effectRef>
          <a:fontRef idx="minor">
            <a:schemeClr val="tx1"/>
          </a:fontRef>
        </p:style>
      </p:cxnSp>
      <p:cxnSp>
        <p:nvCxnSpPr>
          <p:cNvPr id="635" name="Straight Connector 634">
            <a:extLst>
              <a:ext uri="{FF2B5EF4-FFF2-40B4-BE49-F238E27FC236}">
                <a16:creationId xmlns:a16="http://schemas.microsoft.com/office/drawing/2014/main" id="{F001DB4C-08B7-FEC3-F287-D5EF2DF342DA}"/>
              </a:ext>
            </a:extLst>
          </p:cNvPr>
          <p:cNvCxnSpPr>
            <a:cxnSpLocks/>
            <a:stCxn id="617" idx="6"/>
            <a:endCxn id="622" idx="2"/>
          </p:cNvCxnSpPr>
          <p:nvPr/>
        </p:nvCxnSpPr>
        <p:spPr>
          <a:xfrm>
            <a:off x="2312362" y="5183248"/>
            <a:ext cx="642292" cy="204447"/>
          </a:xfrm>
          <a:prstGeom prst="line">
            <a:avLst/>
          </a:prstGeom>
        </p:spPr>
        <p:style>
          <a:lnRef idx="1">
            <a:schemeClr val="dk1"/>
          </a:lnRef>
          <a:fillRef idx="0">
            <a:schemeClr val="dk1"/>
          </a:fillRef>
          <a:effectRef idx="0">
            <a:schemeClr val="dk1"/>
          </a:effectRef>
          <a:fontRef idx="minor">
            <a:schemeClr val="tx1"/>
          </a:fontRef>
        </p:style>
      </p:cxnSp>
      <p:cxnSp>
        <p:nvCxnSpPr>
          <p:cNvPr id="636" name="Straight Connector 635">
            <a:extLst>
              <a:ext uri="{FF2B5EF4-FFF2-40B4-BE49-F238E27FC236}">
                <a16:creationId xmlns:a16="http://schemas.microsoft.com/office/drawing/2014/main" id="{CF50985B-1B92-478E-3370-16D45C78A5D8}"/>
              </a:ext>
            </a:extLst>
          </p:cNvPr>
          <p:cNvCxnSpPr>
            <a:cxnSpLocks/>
            <a:stCxn id="617" idx="6"/>
            <a:endCxn id="623" idx="2"/>
          </p:cNvCxnSpPr>
          <p:nvPr/>
        </p:nvCxnSpPr>
        <p:spPr>
          <a:xfrm>
            <a:off x="2312362" y="5183248"/>
            <a:ext cx="642292" cy="613335"/>
          </a:xfrm>
          <a:prstGeom prst="line">
            <a:avLst/>
          </a:prstGeom>
        </p:spPr>
        <p:style>
          <a:lnRef idx="1">
            <a:schemeClr val="dk1"/>
          </a:lnRef>
          <a:fillRef idx="0">
            <a:schemeClr val="dk1"/>
          </a:fillRef>
          <a:effectRef idx="0">
            <a:schemeClr val="dk1"/>
          </a:effectRef>
          <a:fontRef idx="minor">
            <a:schemeClr val="tx1"/>
          </a:fontRef>
        </p:style>
      </p:cxnSp>
      <p:cxnSp>
        <p:nvCxnSpPr>
          <p:cNvPr id="637" name="Straight Connector 636">
            <a:extLst>
              <a:ext uri="{FF2B5EF4-FFF2-40B4-BE49-F238E27FC236}">
                <a16:creationId xmlns:a16="http://schemas.microsoft.com/office/drawing/2014/main" id="{0514459C-D8B8-AB0C-6579-BFC525997FD1}"/>
              </a:ext>
            </a:extLst>
          </p:cNvPr>
          <p:cNvCxnSpPr>
            <a:cxnSpLocks/>
            <a:stCxn id="617" idx="6"/>
            <a:endCxn id="624" idx="2"/>
          </p:cNvCxnSpPr>
          <p:nvPr/>
        </p:nvCxnSpPr>
        <p:spPr>
          <a:xfrm>
            <a:off x="2312362" y="5183248"/>
            <a:ext cx="637402" cy="1022209"/>
          </a:xfrm>
          <a:prstGeom prst="line">
            <a:avLst/>
          </a:prstGeom>
        </p:spPr>
        <p:style>
          <a:lnRef idx="1">
            <a:schemeClr val="dk1"/>
          </a:lnRef>
          <a:fillRef idx="0">
            <a:schemeClr val="dk1"/>
          </a:fillRef>
          <a:effectRef idx="0">
            <a:schemeClr val="dk1"/>
          </a:effectRef>
          <a:fontRef idx="minor">
            <a:schemeClr val="tx1"/>
          </a:fontRef>
        </p:style>
      </p:cxnSp>
      <p:cxnSp>
        <p:nvCxnSpPr>
          <p:cNvPr id="638" name="Straight Connector 637">
            <a:extLst>
              <a:ext uri="{FF2B5EF4-FFF2-40B4-BE49-F238E27FC236}">
                <a16:creationId xmlns:a16="http://schemas.microsoft.com/office/drawing/2014/main" id="{4425C61D-FE07-95C0-5AFD-A39232EF55B6}"/>
              </a:ext>
            </a:extLst>
          </p:cNvPr>
          <p:cNvCxnSpPr>
            <a:cxnSpLocks/>
            <a:stCxn id="618" idx="6"/>
            <a:endCxn id="625" idx="2"/>
          </p:cNvCxnSpPr>
          <p:nvPr/>
        </p:nvCxnSpPr>
        <p:spPr>
          <a:xfrm flipV="1">
            <a:off x="2312362" y="4978814"/>
            <a:ext cx="637402" cy="613322"/>
          </a:xfrm>
          <a:prstGeom prst="line">
            <a:avLst/>
          </a:prstGeom>
        </p:spPr>
        <p:style>
          <a:lnRef idx="1">
            <a:schemeClr val="dk1"/>
          </a:lnRef>
          <a:fillRef idx="0">
            <a:schemeClr val="dk1"/>
          </a:fillRef>
          <a:effectRef idx="0">
            <a:schemeClr val="dk1"/>
          </a:effectRef>
          <a:fontRef idx="minor">
            <a:schemeClr val="tx1"/>
          </a:fontRef>
        </p:style>
      </p:cxnSp>
      <p:cxnSp>
        <p:nvCxnSpPr>
          <p:cNvPr id="639" name="Straight Connector 638">
            <a:extLst>
              <a:ext uri="{FF2B5EF4-FFF2-40B4-BE49-F238E27FC236}">
                <a16:creationId xmlns:a16="http://schemas.microsoft.com/office/drawing/2014/main" id="{B1369AD6-57B9-F197-12C3-2F88DBD3F30C}"/>
              </a:ext>
            </a:extLst>
          </p:cNvPr>
          <p:cNvCxnSpPr>
            <a:cxnSpLocks/>
            <a:stCxn id="618" idx="6"/>
            <a:endCxn id="622" idx="2"/>
          </p:cNvCxnSpPr>
          <p:nvPr/>
        </p:nvCxnSpPr>
        <p:spPr>
          <a:xfrm flipV="1">
            <a:off x="2312362" y="5387695"/>
            <a:ext cx="642292" cy="204441"/>
          </a:xfrm>
          <a:prstGeom prst="line">
            <a:avLst/>
          </a:prstGeom>
        </p:spPr>
        <p:style>
          <a:lnRef idx="1">
            <a:schemeClr val="dk1"/>
          </a:lnRef>
          <a:fillRef idx="0">
            <a:schemeClr val="dk1"/>
          </a:fillRef>
          <a:effectRef idx="0">
            <a:schemeClr val="dk1"/>
          </a:effectRef>
          <a:fontRef idx="minor">
            <a:schemeClr val="tx1"/>
          </a:fontRef>
        </p:style>
      </p:cxnSp>
      <p:cxnSp>
        <p:nvCxnSpPr>
          <p:cNvPr id="640" name="Straight Connector 639">
            <a:extLst>
              <a:ext uri="{FF2B5EF4-FFF2-40B4-BE49-F238E27FC236}">
                <a16:creationId xmlns:a16="http://schemas.microsoft.com/office/drawing/2014/main" id="{BB21FEE3-1C15-D56E-0073-8CC7B898205C}"/>
              </a:ext>
            </a:extLst>
          </p:cNvPr>
          <p:cNvCxnSpPr>
            <a:cxnSpLocks/>
            <a:stCxn id="618" idx="6"/>
            <a:endCxn id="623" idx="2"/>
          </p:cNvCxnSpPr>
          <p:nvPr/>
        </p:nvCxnSpPr>
        <p:spPr>
          <a:xfrm>
            <a:off x="2312362" y="5592136"/>
            <a:ext cx="642292" cy="204447"/>
          </a:xfrm>
          <a:prstGeom prst="line">
            <a:avLst/>
          </a:prstGeom>
        </p:spPr>
        <p:style>
          <a:lnRef idx="1">
            <a:schemeClr val="dk1"/>
          </a:lnRef>
          <a:fillRef idx="0">
            <a:schemeClr val="dk1"/>
          </a:fillRef>
          <a:effectRef idx="0">
            <a:schemeClr val="dk1"/>
          </a:effectRef>
          <a:fontRef idx="minor">
            <a:schemeClr val="tx1"/>
          </a:fontRef>
        </p:style>
      </p:cxnSp>
      <p:cxnSp>
        <p:nvCxnSpPr>
          <p:cNvPr id="641" name="Straight Connector 640">
            <a:extLst>
              <a:ext uri="{FF2B5EF4-FFF2-40B4-BE49-F238E27FC236}">
                <a16:creationId xmlns:a16="http://schemas.microsoft.com/office/drawing/2014/main" id="{7DE77C5F-5724-A774-7705-B82FC59FE27B}"/>
              </a:ext>
            </a:extLst>
          </p:cNvPr>
          <p:cNvCxnSpPr>
            <a:cxnSpLocks/>
            <a:stCxn id="618" idx="6"/>
            <a:endCxn id="624" idx="2"/>
          </p:cNvCxnSpPr>
          <p:nvPr/>
        </p:nvCxnSpPr>
        <p:spPr>
          <a:xfrm>
            <a:off x="2312362" y="5592136"/>
            <a:ext cx="637402" cy="613321"/>
          </a:xfrm>
          <a:prstGeom prst="line">
            <a:avLst/>
          </a:prstGeom>
        </p:spPr>
        <p:style>
          <a:lnRef idx="1">
            <a:schemeClr val="dk1"/>
          </a:lnRef>
          <a:fillRef idx="0">
            <a:schemeClr val="dk1"/>
          </a:fillRef>
          <a:effectRef idx="0">
            <a:schemeClr val="dk1"/>
          </a:effectRef>
          <a:fontRef idx="minor">
            <a:schemeClr val="tx1"/>
          </a:fontRef>
        </p:style>
      </p:cxnSp>
      <p:cxnSp>
        <p:nvCxnSpPr>
          <p:cNvPr id="642" name="Straight Connector 641">
            <a:extLst>
              <a:ext uri="{FF2B5EF4-FFF2-40B4-BE49-F238E27FC236}">
                <a16:creationId xmlns:a16="http://schemas.microsoft.com/office/drawing/2014/main" id="{5C0359DC-3176-59F6-3D0F-2FD48820869D}"/>
              </a:ext>
            </a:extLst>
          </p:cNvPr>
          <p:cNvCxnSpPr>
            <a:cxnSpLocks/>
            <a:stCxn id="619" idx="6"/>
            <a:endCxn id="625" idx="2"/>
          </p:cNvCxnSpPr>
          <p:nvPr/>
        </p:nvCxnSpPr>
        <p:spPr>
          <a:xfrm flipV="1">
            <a:off x="2307472" y="4978814"/>
            <a:ext cx="642292" cy="1022196"/>
          </a:xfrm>
          <a:prstGeom prst="line">
            <a:avLst/>
          </a:prstGeom>
        </p:spPr>
        <p:style>
          <a:lnRef idx="1">
            <a:schemeClr val="dk1"/>
          </a:lnRef>
          <a:fillRef idx="0">
            <a:schemeClr val="dk1"/>
          </a:fillRef>
          <a:effectRef idx="0">
            <a:schemeClr val="dk1"/>
          </a:effectRef>
          <a:fontRef idx="minor">
            <a:schemeClr val="tx1"/>
          </a:fontRef>
        </p:style>
      </p:cxnSp>
      <p:cxnSp>
        <p:nvCxnSpPr>
          <p:cNvPr id="643" name="Straight Connector 642">
            <a:extLst>
              <a:ext uri="{FF2B5EF4-FFF2-40B4-BE49-F238E27FC236}">
                <a16:creationId xmlns:a16="http://schemas.microsoft.com/office/drawing/2014/main" id="{0F156ACC-4B4A-40E3-9AA1-164B021895FD}"/>
              </a:ext>
            </a:extLst>
          </p:cNvPr>
          <p:cNvCxnSpPr>
            <a:cxnSpLocks/>
            <a:stCxn id="619" idx="6"/>
            <a:endCxn id="622" idx="2"/>
          </p:cNvCxnSpPr>
          <p:nvPr/>
        </p:nvCxnSpPr>
        <p:spPr>
          <a:xfrm flipV="1">
            <a:off x="2307472" y="5387695"/>
            <a:ext cx="647182" cy="613315"/>
          </a:xfrm>
          <a:prstGeom prst="line">
            <a:avLst/>
          </a:prstGeom>
        </p:spPr>
        <p:style>
          <a:lnRef idx="1">
            <a:schemeClr val="dk1"/>
          </a:lnRef>
          <a:fillRef idx="0">
            <a:schemeClr val="dk1"/>
          </a:fillRef>
          <a:effectRef idx="0">
            <a:schemeClr val="dk1"/>
          </a:effectRef>
          <a:fontRef idx="minor">
            <a:schemeClr val="tx1"/>
          </a:fontRef>
        </p:style>
      </p:cxnSp>
      <p:cxnSp>
        <p:nvCxnSpPr>
          <p:cNvPr id="644" name="Straight Connector 643">
            <a:extLst>
              <a:ext uri="{FF2B5EF4-FFF2-40B4-BE49-F238E27FC236}">
                <a16:creationId xmlns:a16="http://schemas.microsoft.com/office/drawing/2014/main" id="{38308EAD-113C-4B3E-6E4F-E7649AD893EA}"/>
              </a:ext>
            </a:extLst>
          </p:cNvPr>
          <p:cNvCxnSpPr>
            <a:cxnSpLocks/>
            <a:stCxn id="619" idx="6"/>
            <a:endCxn id="623" idx="2"/>
          </p:cNvCxnSpPr>
          <p:nvPr/>
        </p:nvCxnSpPr>
        <p:spPr>
          <a:xfrm flipV="1">
            <a:off x="2307472" y="5796583"/>
            <a:ext cx="647182" cy="204427"/>
          </a:xfrm>
          <a:prstGeom prst="line">
            <a:avLst/>
          </a:prstGeom>
        </p:spPr>
        <p:style>
          <a:lnRef idx="1">
            <a:schemeClr val="dk1"/>
          </a:lnRef>
          <a:fillRef idx="0">
            <a:schemeClr val="dk1"/>
          </a:fillRef>
          <a:effectRef idx="0">
            <a:schemeClr val="dk1"/>
          </a:effectRef>
          <a:fontRef idx="minor">
            <a:schemeClr val="tx1"/>
          </a:fontRef>
        </p:style>
      </p:cxnSp>
      <p:cxnSp>
        <p:nvCxnSpPr>
          <p:cNvPr id="645" name="Straight Connector 644">
            <a:extLst>
              <a:ext uri="{FF2B5EF4-FFF2-40B4-BE49-F238E27FC236}">
                <a16:creationId xmlns:a16="http://schemas.microsoft.com/office/drawing/2014/main" id="{ECD0C768-EDD4-8DA3-05D4-FD7F696D0840}"/>
              </a:ext>
            </a:extLst>
          </p:cNvPr>
          <p:cNvCxnSpPr>
            <a:cxnSpLocks/>
            <a:stCxn id="619" idx="6"/>
            <a:endCxn id="624" idx="2"/>
          </p:cNvCxnSpPr>
          <p:nvPr/>
        </p:nvCxnSpPr>
        <p:spPr>
          <a:xfrm>
            <a:off x="2307472" y="6001010"/>
            <a:ext cx="642292" cy="204447"/>
          </a:xfrm>
          <a:prstGeom prst="line">
            <a:avLst/>
          </a:prstGeom>
        </p:spPr>
        <p:style>
          <a:lnRef idx="1">
            <a:schemeClr val="dk1"/>
          </a:lnRef>
          <a:fillRef idx="0">
            <a:schemeClr val="dk1"/>
          </a:fillRef>
          <a:effectRef idx="0">
            <a:schemeClr val="dk1"/>
          </a:effectRef>
          <a:fontRef idx="minor">
            <a:schemeClr val="tx1"/>
          </a:fontRef>
        </p:style>
      </p:cxnSp>
      <p:cxnSp>
        <p:nvCxnSpPr>
          <p:cNvPr id="646" name="Straight Connector 645">
            <a:extLst>
              <a:ext uri="{FF2B5EF4-FFF2-40B4-BE49-F238E27FC236}">
                <a16:creationId xmlns:a16="http://schemas.microsoft.com/office/drawing/2014/main" id="{4A2C4D59-8B3E-621C-F338-F2F62D1D3BA6}"/>
              </a:ext>
            </a:extLst>
          </p:cNvPr>
          <p:cNvCxnSpPr>
            <a:cxnSpLocks/>
            <a:stCxn id="625" idx="6"/>
            <a:endCxn id="630" idx="2"/>
          </p:cNvCxnSpPr>
          <p:nvPr/>
        </p:nvCxnSpPr>
        <p:spPr>
          <a:xfrm>
            <a:off x="3231139" y="4978814"/>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647" name="Straight Connector 646">
            <a:extLst>
              <a:ext uri="{FF2B5EF4-FFF2-40B4-BE49-F238E27FC236}">
                <a16:creationId xmlns:a16="http://schemas.microsoft.com/office/drawing/2014/main" id="{F3E3887A-77A9-9418-CF94-0FAEACADD8EC}"/>
              </a:ext>
            </a:extLst>
          </p:cNvPr>
          <p:cNvCxnSpPr>
            <a:cxnSpLocks/>
            <a:stCxn id="625" idx="6"/>
            <a:endCxn id="627" idx="2"/>
          </p:cNvCxnSpPr>
          <p:nvPr/>
        </p:nvCxnSpPr>
        <p:spPr>
          <a:xfrm>
            <a:off x="3231139" y="4978814"/>
            <a:ext cx="652072" cy="408881"/>
          </a:xfrm>
          <a:prstGeom prst="line">
            <a:avLst/>
          </a:prstGeom>
        </p:spPr>
        <p:style>
          <a:lnRef idx="1">
            <a:schemeClr val="dk1"/>
          </a:lnRef>
          <a:fillRef idx="0">
            <a:schemeClr val="dk1"/>
          </a:fillRef>
          <a:effectRef idx="0">
            <a:schemeClr val="dk1"/>
          </a:effectRef>
          <a:fontRef idx="minor">
            <a:schemeClr val="tx1"/>
          </a:fontRef>
        </p:style>
      </p:cxnSp>
      <p:cxnSp>
        <p:nvCxnSpPr>
          <p:cNvPr id="648" name="Straight Connector 647">
            <a:extLst>
              <a:ext uri="{FF2B5EF4-FFF2-40B4-BE49-F238E27FC236}">
                <a16:creationId xmlns:a16="http://schemas.microsoft.com/office/drawing/2014/main" id="{D6354F90-B5F2-4993-D9C9-7ADD73FF38A7}"/>
              </a:ext>
            </a:extLst>
          </p:cNvPr>
          <p:cNvCxnSpPr>
            <a:cxnSpLocks/>
            <a:stCxn id="625" idx="6"/>
            <a:endCxn id="628" idx="2"/>
          </p:cNvCxnSpPr>
          <p:nvPr/>
        </p:nvCxnSpPr>
        <p:spPr>
          <a:xfrm>
            <a:off x="3231139" y="4978814"/>
            <a:ext cx="652072" cy="817769"/>
          </a:xfrm>
          <a:prstGeom prst="line">
            <a:avLst/>
          </a:prstGeom>
        </p:spPr>
        <p:style>
          <a:lnRef idx="1">
            <a:schemeClr val="dk1"/>
          </a:lnRef>
          <a:fillRef idx="0">
            <a:schemeClr val="dk1"/>
          </a:fillRef>
          <a:effectRef idx="0">
            <a:schemeClr val="dk1"/>
          </a:effectRef>
          <a:fontRef idx="minor">
            <a:schemeClr val="tx1"/>
          </a:fontRef>
        </p:style>
      </p:cxnSp>
      <p:cxnSp>
        <p:nvCxnSpPr>
          <p:cNvPr id="649" name="Straight Connector 648">
            <a:extLst>
              <a:ext uri="{FF2B5EF4-FFF2-40B4-BE49-F238E27FC236}">
                <a16:creationId xmlns:a16="http://schemas.microsoft.com/office/drawing/2014/main" id="{475E5498-8BF2-0EFC-FD53-7D8241A0EFAF}"/>
              </a:ext>
            </a:extLst>
          </p:cNvPr>
          <p:cNvCxnSpPr>
            <a:cxnSpLocks/>
            <a:stCxn id="625" idx="6"/>
            <a:endCxn id="629" idx="2"/>
          </p:cNvCxnSpPr>
          <p:nvPr/>
        </p:nvCxnSpPr>
        <p:spPr>
          <a:xfrm>
            <a:off x="3231139" y="4978814"/>
            <a:ext cx="647182" cy="1226643"/>
          </a:xfrm>
          <a:prstGeom prst="line">
            <a:avLst/>
          </a:prstGeom>
        </p:spPr>
        <p:style>
          <a:lnRef idx="1">
            <a:schemeClr val="dk1"/>
          </a:lnRef>
          <a:fillRef idx="0">
            <a:schemeClr val="dk1"/>
          </a:fillRef>
          <a:effectRef idx="0">
            <a:schemeClr val="dk1"/>
          </a:effectRef>
          <a:fontRef idx="minor">
            <a:schemeClr val="tx1"/>
          </a:fontRef>
        </p:style>
      </p:cxnSp>
      <p:cxnSp>
        <p:nvCxnSpPr>
          <p:cNvPr id="650" name="Straight Connector 649">
            <a:extLst>
              <a:ext uri="{FF2B5EF4-FFF2-40B4-BE49-F238E27FC236}">
                <a16:creationId xmlns:a16="http://schemas.microsoft.com/office/drawing/2014/main" id="{A0D54FAB-48D5-8CD5-1689-1181D2E345A4}"/>
              </a:ext>
            </a:extLst>
          </p:cNvPr>
          <p:cNvCxnSpPr>
            <a:cxnSpLocks/>
            <a:stCxn id="622" idx="6"/>
            <a:endCxn id="630" idx="2"/>
          </p:cNvCxnSpPr>
          <p:nvPr/>
        </p:nvCxnSpPr>
        <p:spPr>
          <a:xfrm flipV="1">
            <a:off x="3236029" y="4978814"/>
            <a:ext cx="642292" cy="408881"/>
          </a:xfrm>
          <a:prstGeom prst="line">
            <a:avLst/>
          </a:prstGeom>
        </p:spPr>
        <p:style>
          <a:lnRef idx="1">
            <a:schemeClr val="dk1"/>
          </a:lnRef>
          <a:fillRef idx="0">
            <a:schemeClr val="dk1"/>
          </a:fillRef>
          <a:effectRef idx="0">
            <a:schemeClr val="dk1"/>
          </a:effectRef>
          <a:fontRef idx="minor">
            <a:schemeClr val="tx1"/>
          </a:fontRef>
        </p:style>
      </p:cxnSp>
      <p:cxnSp>
        <p:nvCxnSpPr>
          <p:cNvPr id="651" name="Straight Connector 650">
            <a:extLst>
              <a:ext uri="{FF2B5EF4-FFF2-40B4-BE49-F238E27FC236}">
                <a16:creationId xmlns:a16="http://schemas.microsoft.com/office/drawing/2014/main" id="{F4A5F6DC-1478-C549-B1AC-582BC25017F9}"/>
              </a:ext>
            </a:extLst>
          </p:cNvPr>
          <p:cNvCxnSpPr>
            <a:cxnSpLocks/>
            <a:stCxn id="622" idx="6"/>
            <a:endCxn id="627" idx="2"/>
          </p:cNvCxnSpPr>
          <p:nvPr/>
        </p:nvCxnSpPr>
        <p:spPr>
          <a:xfrm>
            <a:off x="3236029" y="5387695"/>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652" name="Straight Connector 651">
            <a:extLst>
              <a:ext uri="{FF2B5EF4-FFF2-40B4-BE49-F238E27FC236}">
                <a16:creationId xmlns:a16="http://schemas.microsoft.com/office/drawing/2014/main" id="{CE923BF0-5E37-669F-6DAC-72D852F4A61A}"/>
              </a:ext>
            </a:extLst>
          </p:cNvPr>
          <p:cNvCxnSpPr>
            <a:cxnSpLocks/>
            <a:stCxn id="622" idx="6"/>
            <a:endCxn id="628" idx="2"/>
          </p:cNvCxnSpPr>
          <p:nvPr/>
        </p:nvCxnSpPr>
        <p:spPr>
          <a:xfrm>
            <a:off x="3236029" y="5387695"/>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653" name="Straight Connector 652">
            <a:extLst>
              <a:ext uri="{FF2B5EF4-FFF2-40B4-BE49-F238E27FC236}">
                <a16:creationId xmlns:a16="http://schemas.microsoft.com/office/drawing/2014/main" id="{AD3745DC-3C9E-E2DB-483B-97CDCF7F1ABF}"/>
              </a:ext>
            </a:extLst>
          </p:cNvPr>
          <p:cNvCxnSpPr>
            <a:cxnSpLocks/>
            <a:stCxn id="622" idx="6"/>
            <a:endCxn id="629" idx="2"/>
          </p:cNvCxnSpPr>
          <p:nvPr/>
        </p:nvCxnSpPr>
        <p:spPr>
          <a:xfrm>
            <a:off x="3236029" y="5387695"/>
            <a:ext cx="642292" cy="817762"/>
          </a:xfrm>
          <a:prstGeom prst="line">
            <a:avLst/>
          </a:prstGeom>
        </p:spPr>
        <p:style>
          <a:lnRef idx="1">
            <a:schemeClr val="dk1"/>
          </a:lnRef>
          <a:fillRef idx="0">
            <a:schemeClr val="dk1"/>
          </a:fillRef>
          <a:effectRef idx="0">
            <a:schemeClr val="dk1"/>
          </a:effectRef>
          <a:fontRef idx="minor">
            <a:schemeClr val="tx1"/>
          </a:fontRef>
        </p:style>
      </p:cxnSp>
      <p:cxnSp>
        <p:nvCxnSpPr>
          <p:cNvPr id="654" name="Straight Connector 653">
            <a:extLst>
              <a:ext uri="{FF2B5EF4-FFF2-40B4-BE49-F238E27FC236}">
                <a16:creationId xmlns:a16="http://schemas.microsoft.com/office/drawing/2014/main" id="{0531EE8B-6C52-4ED8-3439-9CA842E539DC}"/>
              </a:ext>
            </a:extLst>
          </p:cNvPr>
          <p:cNvCxnSpPr>
            <a:cxnSpLocks/>
            <a:stCxn id="623" idx="6"/>
            <a:endCxn id="630" idx="2"/>
          </p:cNvCxnSpPr>
          <p:nvPr/>
        </p:nvCxnSpPr>
        <p:spPr>
          <a:xfrm flipV="1">
            <a:off x="3236029" y="4978814"/>
            <a:ext cx="642292" cy="817769"/>
          </a:xfrm>
          <a:prstGeom prst="line">
            <a:avLst/>
          </a:prstGeom>
        </p:spPr>
        <p:style>
          <a:lnRef idx="1">
            <a:schemeClr val="dk1"/>
          </a:lnRef>
          <a:fillRef idx="0">
            <a:schemeClr val="dk1"/>
          </a:fillRef>
          <a:effectRef idx="0">
            <a:schemeClr val="dk1"/>
          </a:effectRef>
          <a:fontRef idx="minor">
            <a:schemeClr val="tx1"/>
          </a:fontRef>
        </p:style>
      </p:cxnSp>
      <p:cxnSp>
        <p:nvCxnSpPr>
          <p:cNvPr id="655" name="Straight Connector 654">
            <a:extLst>
              <a:ext uri="{FF2B5EF4-FFF2-40B4-BE49-F238E27FC236}">
                <a16:creationId xmlns:a16="http://schemas.microsoft.com/office/drawing/2014/main" id="{41292703-E463-60D4-494B-763C154FA94E}"/>
              </a:ext>
            </a:extLst>
          </p:cNvPr>
          <p:cNvCxnSpPr>
            <a:cxnSpLocks/>
            <a:stCxn id="623" idx="6"/>
            <a:endCxn id="627" idx="2"/>
          </p:cNvCxnSpPr>
          <p:nvPr/>
        </p:nvCxnSpPr>
        <p:spPr>
          <a:xfrm flipV="1">
            <a:off x="3236029" y="5387695"/>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656" name="Straight Connector 655">
            <a:extLst>
              <a:ext uri="{FF2B5EF4-FFF2-40B4-BE49-F238E27FC236}">
                <a16:creationId xmlns:a16="http://schemas.microsoft.com/office/drawing/2014/main" id="{C2BF5168-8617-2A27-27D5-2F8FBF2C2B37}"/>
              </a:ext>
            </a:extLst>
          </p:cNvPr>
          <p:cNvCxnSpPr>
            <a:cxnSpLocks/>
            <a:stCxn id="623" idx="6"/>
            <a:endCxn id="628" idx="2"/>
          </p:cNvCxnSpPr>
          <p:nvPr/>
        </p:nvCxnSpPr>
        <p:spPr>
          <a:xfrm>
            <a:off x="3236029" y="5796583"/>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657" name="Straight Connector 656">
            <a:extLst>
              <a:ext uri="{FF2B5EF4-FFF2-40B4-BE49-F238E27FC236}">
                <a16:creationId xmlns:a16="http://schemas.microsoft.com/office/drawing/2014/main" id="{0AA1DC43-5702-2212-A956-E612EE26CFED}"/>
              </a:ext>
            </a:extLst>
          </p:cNvPr>
          <p:cNvCxnSpPr>
            <a:cxnSpLocks/>
            <a:stCxn id="623" idx="6"/>
            <a:endCxn id="629" idx="2"/>
          </p:cNvCxnSpPr>
          <p:nvPr/>
        </p:nvCxnSpPr>
        <p:spPr>
          <a:xfrm>
            <a:off x="3236029" y="5796583"/>
            <a:ext cx="642292" cy="408874"/>
          </a:xfrm>
          <a:prstGeom prst="line">
            <a:avLst/>
          </a:prstGeom>
        </p:spPr>
        <p:style>
          <a:lnRef idx="1">
            <a:schemeClr val="dk1"/>
          </a:lnRef>
          <a:fillRef idx="0">
            <a:schemeClr val="dk1"/>
          </a:fillRef>
          <a:effectRef idx="0">
            <a:schemeClr val="dk1"/>
          </a:effectRef>
          <a:fontRef idx="minor">
            <a:schemeClr val="tx1"/>
          </a:fontRef>
        </p:style>
      </p:cxnSp>
      <p:cxnSp>
        <p:nvCxnSpPr>
          <p:cNvPr id="658" name="Straight Connector 657">
            <a:extLst>
              <a:ext uri="{FF2B5EF4-FFF2-40B4-BE49-F238E27FC236}">
                <a16:creationId xmlns:a16="http://schemas.microsoft.com/office/drawing/2014/main" id="{29C23DE0-0026-6FBC-556F-C5094C33C2D4}"/>
              </a:ext>
            </a:extLst>
          </p:cNvPr>
          <p:cNvCxnSpPr>
            <a:cxnSpLocks/>
            <a:stCxn id="624" idx="6"/>
            <a:endCxn id="630" idx="2"/>
          </p:cNvCxnSpPr>
          <p:nvPr/>
        </p:nvCxnSpPr>
        <p:spPr>
          <a:xfrm flipV="1">
            <a:off x="3231139" y="4978814"/>
            <a:ext cx="647182" cy="1226643"/>
          </a:xfrm>
          <a:prstGeom prst="line">
            <a:avLst/>
          </a:prstGeom>
        </p:spPr>
        <p:style>
          <a:lnRef idx="1">
            <a:schemeClr val="dk1"/>
          </a:lnRef>
          <a:fillRef idx="0">
            <a:schemeClr val="dk1"/>
          </a:fillRef>
          <a:effectRef idx="0">
            <a:schemeClr val="dk1"/>
          </a:effectRef>
          <a:fontRef idx="minor">
            <a:schemeClr val="tx1"/>
          </a:fontRef>
        </p:style>
      </p:cxnSp>
      <p:cxnSp>
        <p:nvCxnSpPr>
          <p:cNvPr id="659" name="Straight Connector 658">
            <a:extLst>
              <a:ext uri="{FF2B5EF4-FFF2-40B4-BE49-F238E27FC236}">
                <a16:creationId xmlns:a16="http://schemas.microsoft.com/office/drawing/2014/main" id="{BEA4D1AE-2A49-C4F6-C744-E8B1A86A24AB}"/>
              </a:ext>
            </a:extLst>
          </p:cNvPr>
          <p:cNvCxnSpPr>
            <a:cxnSpLocks/>
            <a:stCxn id="624" idx="6"/>
            <a:endCxn id="627" idx="2"/>
          </p:cNvCxnSpPr>
          <p:nvPr/>
        </p:nvCxnSpPr>
        <p:spPr>
          <a:xfrm flipV="1">
            <a:off x="3231139" y="5387695"/>
            <a:ext cx="652072" cy="817762"/>
          </a:xfrm>
          <a:prstGeom prst="line">
            <a:avLst/>
          </a:prstGeom>
        </p:spPr>
        <p:style>
          <a:lnRef idx="1">
            <a:schemeClr val="dk1"/>
          </a:lnRef>
          <a:fillRef idx="0">
            <a:schemeClr val="dk1"/>
          </a:fillRef>
          <a:effectRef idx="0">
            <a:schemeClr val="dk1"/>
          </a:effectRef>
          <a:fontRef idx="minor">
            <a:schemeClr val="tx1"/>
          </a:fontRef>
        </p:style>
      </p:cxnSp>
      <p:cxnSp>
        <p:nvCxnSpPr>
          <p:cNvPr id="660" name="Straight Connector 659">
            <a:extLst>
              <a:ext uri="{FF2B5EF4-FFF2-40B4-BE49-F238E27FC236}">
                <a16:creationId xmlns:a16="http://schemas.microsoft.com/office/drawing/2014/main" id="{AEE490C0-32B5-9677-1855-45A9EF990292}"/>
              </a:ext>
            </a:extLst>
          </p:cNvPr>
          <p:cNvCxnSpPr>
            <a:cxnSpLocks/>
            <a:stCxn id="624" idx="6"/>
            <a:endCxn id="628" idx="2"/>
          </p:cNvCxnSpPr>
          <p:nvPr/>
        </p:nvCxnSpPr>
        <p:spPr>
          <a:xfrm flipV="1">
            <a:off x="3231139" y="5796583"/>
            <a:ext cx="652072" cy="408874"/>
          </a:xfrm>
          <a:prstGeom prst="line">
            <a:avLst/>
          </a:prstGeom>
        </p:spPr>
        <p:style>
          <a:lnRef idx="1">
            <a:schemeClr val="dk1"/>
          </a:lnRef>
          <a:fillRef idx="0">
            <a:schemeClr val="dk1"/>
          </a:fillRef>
          <a:effectRef idx="0">
            <a:schemeClr val="dk1"/>
          </a:effectRef>
          <a:fontRef idx="minor">
            <a:schemeClr val="tx1"/>
          </a:fontRef>
        </p:style>
      </p:cxnSp>
      <p:cxnSp>
        <p:nvCxnSpPr>
          <p:cNvPr id="661" name="Straight Connector 660">
            <a:extLst>
              <a:ext uri="{FF2B5EF4-FFF2-40B4-BE49-F238E27FC236}">
                <a16:creationId xmlns:a16="http://schemas.microsoft.com/office/drawing/2014/main" id="{C2C88C18-2FA3-E51E-5F65-73F07B5790C2}"/>
              </a:ext>
            </a:extLst>
          </p:cNvPr>
          <p:cNvCxnSpPr>
            <a:cxnSpLocks/>
            <a:stCxn id="624" idx="6"/>
            <a:endCxn id="629" idx="2"/>
          </p:cNvCxnSpPr>
          <p:nvPr/>
        </p:nvCxnSpPr>
        <p:spPr>
          <a:xfrm>
            <a:off x="3231139" y="6205457"/>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662" name="Straight Connector 661">
            <a:extLst>
              <a:ext uri="{FF2B5EF4-FFF2-40B4-BE49-F238E27FC236}">
                <a16:creationId xmlns:a16="http://schemas.microsoft.com/office/drawing/2014/main" id="{8543E18A-5947-00F6-ED42-BB14F0BB047F}"/>
              </a:ext>
            </a:extLst>
          </p:cNvPr>
          <p:cNvCxnSpPr>
            <a:cxnSpLocks/>
            <a:stCxn id="630" idx="6"/>
            <a:endCxn id="633" idx="2"/>
          </p:cNvCxnSpPr>
          <p:nvPr/>
        </p:nvCxnSpPr>
        <p:spPr>
          <a:xfrm>
            <a:off x="4159696" y="4978814"/>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663" name="Straight Connector 662">
            <a:extLst>
              <a:ext uri="{FF2B5EF4-FFF2-40B4-BE49-F238E27FC236}">
                <a16:creationId xmlns:a16="http://schemas.microsoft.com/office/drawing/2014/main" id="{7D5745E1-A653-AB7A-79B9-C3DE42EC5391}"/>
              </a:ext>
            </a:extLst>
          </p:cNvPr>
          <p:cNvCxnSpPr>
            <a:cxnSpLocks/>
            <a:stCxn id="630" idx="6"/>
            <a:endCxn id="632" idx="2"/>
          </p:cNvCxnSpPr>
          <p:nvPr/>
        </p:nvCxnSpPr>
        <p:spPr>
          <a:xfrm>
            <a:off x="4159696" y="4978814"/>
            <a:ext cx="652072" cy="817769"/>
          </a:xfrm>
          <a:prstGeom prst="line">
            <a:avLst/>
          </a:prstGeom>
        </p:spPr>
        <p:style>
          <a:lnRef idx="1">
            <a:schemeClr val="dk1"/>
          </a:lnRef>
          <a:fillRef idx="0">
            <a:schemeClr val="dk1"/>
          </a:fillRef>
          <a:effectRef idx="0">
            <a:schemeClr val="dk1"/>
          </a:effectRef>
          <a:fontRef idx="minor">
            <a:schemeClr val="tx1"/>
          </a:fontRef>
        </p:style>
      </p:cxnSp>
      <p:cxnSp>
        <p:nvCxnSpPr>
          <p:cNvPr id="664" name="Straight Connector 663">
            <a:extLst>
              <a:ext uri="{FF2B5EF4-FFF2-40B4-BE49-F238E27FC236}">
                <a16:creationId xmlns:a16="http://schemas.microsoft.com/office/drawing/2014/main" id="{5B04B023-DB3C-D3CB-32C2-1D60334838EB}"/>
              </a:ext>
            </a:extLst>
          </p:cNvPr>
          <p:cNvCxnSpPr>
            <a:cxnSpLocks/>
            <a:stCxn id="627" idx="6"/>
            <a:endCxn id="633" idx="2"/>
          </p:cNvCxnSpPr>
          <p:nvPr/>
        </p:nvCxnSpPr>
        <p:spPr>
          <a:xfrm>
            <a:off x="4164586" y="5387695"/>
            <a:ext cx="642292" cy="7"/>
          </a:xfrm>
          <a:prstGeom prst="line">
            <a:avLst/>
          </a:prstGeom>
        </p:spPr>
        <p:style>
          <a:lnRef idx="1">
            <a:schemeClr val="dk1"/>
          </a:lnRef>
          <a:fillRef idx="0">
            <a:schemeClr val="dk1"/>
          </a:fillRef>
          <a:effectRef idx="0">
            <a:schemeClr val="dk1"/>
          </a:effectRef>
          <a:fontRef idx="minor">
            <a:schemeClr val="tx1"/>
          </a:fontRef>
        </p:style>
      </p:cxnSp>
      <p:cxnSp>
        <p:nvCxnSpPr>
          <p:cNvPr id="665" name="Straight Connector 664">
            <a:extLst>
              <a:ext uri="{FF2B5EF4-FFF2-40B4-BE49-F238E27FC236}">
                <a16:creationId xmlns:a16="http://schemas.microsoft.com/office/drawing/2014/main" id="{7BF6DF4F-C53E-7649-75DA-EC69A86D5214}"/>
              </a:ext>
            </a:extLst>
          </p:cNvPr>
          <p:cNvCxnSpPr>
            <a:cxnSpLocks/>
            <a:stCxn id="627" idx="6"/>
            <a:endCxn id="632" idx="2"/>
          </p:cNvCxnSpPr>
          <p:nvPr/>
        </p:nvCxnSpPr>
        <p:spPr>
          <a:xfrm>
            <a:off x="4164586" y="5387695"/>
            <a:ext cx="647182" cy="408888"/>
          </a:xfrm>
          <a:prstGeom prst="line">
            <a:avLst/>
          </a:prstGeom>
        </p:spPr>
        <p:style>
          <a:lnRef idx="1">
            <a:schemeClr val="dk1"/>
          </a:lnRef>
          <a:fillRef idx="0">
            <a:schemeClr val="dk1"/>
          </a:fillRef>
          <a:effectRef idx="0">
            <a:schemeClr val="dk1"/>
          </a:effectRef>
          <a:fontRef idx="minor">
            <a:schemeClr val="tx1"/>
          </a:fontRef>
        </p:style>
      </p:cxnSp>
      <p:cxnSp>
        <p:nvCxnSpPr>
          <p:cNvPr id="666" name="Straight Connector 665">
            <a:extLst>
              <a:ext uri="{FF2B5EF4-FFF2-40B4-BE49-F238E27FC236}">
                <a16:creationId xmlns:a16="http://schemas.microsoft.com/office/drawing/2014/main" id="{9FDE8EB5-18FA-4F8C-3070-0E3EE444ED55}"/>
              </a:ext>
            </a:extLst>
          </p:cNvPr>
          <p:cNvCxnSpPr>
            <a:cxnSpLocks/>
            <a:stCxn id="628" idx="6"/>
            <a:endCxn id="633" idx="2"/>
          </p:cNvCxnSpPr>
          <p:nvPr/>
        </p:nvCxnSpPr>
        <p:spPr>
          <a:xfrm flipV="1">
            <a:off x="4164586" y="5387702"/>
            <a:ext cx="642292" cy="408881"/>
          </a:xfrm>
          <a:prstGeom prst="line">
            <a:avLst/>
          </a:prstGeom>
        </p:spPr>
        <p:style>
          <a:lnRef idx="1">
            <a:schemeClr val="dk1"/>
          </a:lnRef>
          <a:fillRef idx="0">
            <a:schemeClr val="dk1"/>
          </a:fillRef>
          <a:effectRef idx="0">
            <a:schemeClr val="dk1"/>
          </a:effectRef>
          <a:fontRef idx="minor">
            <a:schemeClr val="tx1"/>
          </a:fontRef>
        </p:style>
      </p:cxnSp>
      <p:cxnSp>
        <p:nvCxnSpPr>
          <p:cNvPr id="667" name="Straight Connector 666">
            <a:extLst>
              <a:ext uri="{FF2B5EF4-FFF2-40B4-BE49-F238E27FC236}">
                <a16:creationId xmlns:a16="http://schemas.microsoft.com/office/drawing/2014/main" id="{D4567E9D-F09F-A51B-872C-C2959CA764B4}"/>
              </a:ext>
            </a:extLst>
          </p:cNvPr>
          <p:cNvCxnSpPr>
            <a:cxnSpLocks/>
            <a:stCxn id="628" idx="6"/>
            <a:endCxn id="632" idx="2"/>
          </p:cNvCxnSpPr>
          <p:nvPr/>
        </p:nvCxnSpPr>
        <p:spPr>
          <a:xfrm>
            <a:off x="4164586" y="5796583"/>
            <a:ext cx="647182" cy="0"/>
          </a:xfrm>
          <a:prstGeom prst="line">
            <a:avLst/>
          </a:prstGeom>
        </p:spPr>
        <p:style>
          <a:lnRef idx="1">
            <a:schemeClr val="dk1"/>
          </a:lnRef>
          <a:fillRef idx="0">
            <a:schemeClr val="dk1"/>
          </a:fillRef>
          <a:effectRef idx="0">
            <a:schemeClr val="dk1"/>
          </a:effectRef>
          <a:fontRef idx="minor">
            <a:schemeClr val="tx1"/>
          </a:fontRef>
        </p:style>
      </p:cxnSp>
      <p:cxnSp>
        <p:nvCxnSpPr>
          <p:cNvPr id="668" name="Straight Connector 667">
            <a:extLst>
              <a:ext uri="{FF2B5EF4-FFF2-40B4-BE49-F238E27FC236}">
                <a16:creationId xmlns:a16="http://schemas.microsoft.com/office/drawing/2014/main" id="{CFF6B5B1-4DDC-875B-80D4-8B2AE3B99D06}"/>
              </a:ext>
            </a:extLst>
          </p:cNvPr>
          <p:cNvCxnSpPr>
            <a:cxnSpLocks/>
            <a:stCxn id="629" idx="6"/>
            <a:endCxn id="633" idx="2"/>
          </p:cNvCxnSpPr>
          <p:nvPr/>
        </p:nvCxnSpPr>
        <p:spPr>
          <a:xfrm flipV="1">
            <a:off x="4159696" y="5387702"/>
            <a:ext cx="647182" cy="817755"/>
          </a:xfrm>
          <a:prstGeom prst="line">
            <a:avLst/>
          </a:prstGeom>
        </p:spPr>
        <p:style>
          <a:lnRef idx="1">
            <a:schemeClr val="dk1"/>
          </a:lnRef>
          <a:fillRef idx="0">
            <a:schemeClr val="dk1"/>
          </a:fillRef>
          <a:effectRef idx="0">
            <a:schemeClr val="dk1"/>
          </a:effectRef>
          <a:fontRef idx="minor">
            <a:schemeClr val="tx1"/>
          </a:fontRef>
        </p:style>
      </p:cxnSp>
      <p:cxnSp>
        <p:nvCxnSpPr>
          <p:cNvPr id="669" name="Straight Connector 668">
            <a:extLst>
              <a:ext uri="{FF2B5EF4-FFF2-40B4-BE49-F238E27FC236}">
                <a16:creationId xmlns:a16="http://schemas.microsoft.com/office/drawing/2014/main" id="{157527B6-72A8-8667-F19D-F4ED722DAF4B}"/>
              </a:ext>
            </a:extLst>
          </p:cNvPr>
          <p:cNvCxnSpPr>
            <a:cxnSpLocks/>
            <a:stCxn id="629" idx="6"/>
            <a:endCxn id="632" idx="2"/>
          </p:cNvCxnSpPr>
          <p:nvPr/>
        </p:nvCxnSpPr>
        <p:spPr>
          <a:xfrm flipV="1">
            <a:off x="4159696" y="5796583"/>
            <a:ext cx="652072" cy="408874"/>
          </a:xfrm>
          <a:prstGeom prst="line">
            <a:avLst/>
          </a:prstGeom>
        </p:spPr>
        <p:style>
          <a:lnRef idx="1">
            <a:schemeClr val="dk1"/>
          </a:lnRef>
          <a:fillRef idx="0">
            <a:schemeClr val="dk1"/>
          </a:fillRef>
          <a:effectRef idx="0">
            <a:schemeClr val="dk1"/>
          </a:effectRef>
          <a:fontRef idx="minor">
            <a:schemeClr val="tx1"/>
          </a:fontRef>
        </p:style>
      </p:cxnSp>
      <p:sp>
        <p:nvSpPr>
          <p:cNvPr id="670" name="Freeform 669">
            <a:extLst>
              <a:ext uri="{FF2B5EF4-FFF2-40B4-BE49-F238E27FC236}">
                <a16:creationId xmlns:a16="http://schemas.microsoft.com/office/drawing/2014/main" id="{02784B37-7C7F-5C44-6933-9DD54C10D7D5}"/>
              </a:ext>
            </a:extLst>
          </p:cNvPr>
          <p:cNvSpPr/>
          <p:nvPr/>
        </p:nvSpPr>
        <p:spPr>
          <a:xfrm>
            <a:off x="2742399" y="3484787"/>
            <a:ext cx="3471505" cy="1512276"/>
          </a:xfrm>
          <a:custGeom>
            <a:avLst/>
            <a:gdLst>
              <a:gd name="connsiteX0" fmla="*/ 3471505 w 3471505"/>
              <a:gd name="connsiteY0" fmla="*/ 0 h 1512276"/>
              <a:gd name="connsiteX1" fmla="*/ 2732951 w 3471505"/>
              <a:gd name="connsiteY1" fmla="*/ 1137138 h 1512276"/>
              <a:gd name="connsiteX2" fmla="*/ 200766 w 3471505"/>
              <a:gd name="connsiteY2" fmla="*/ 1184030 h 1512276"/>
              <a:gd name="connsiteX3" fmla="*/ 189043 w 3471505"/>
              <a:gd name="connsiteY3" fmla="*/ 1512276 h 1512276"/>
            </a:gdLst>
            <a:ahLst/>
            <a:cxnLst>
              <a:cxn ang="0">
                <a:pos x="connsiteX0" y="connsiteY0"/>
              </a:cxn>
              <a:cxn ang="0">
                <a:pos x="connsiteX1" y="connsiteY1"/>
              </a:cxn>
              <a:cxn ang="0">
                <a:pos x="connsiteX2" y="connsiteY2"/>
              </a:cxn>
              <a:cxn ang="0">
                <a:pos x="connsiteX3" y="connsiteY3"/>
              </a:cxn>
            </a:cxnLst>
            <a:rect l="l" t="t" r="r" b="b"/>
            <a:pathLst>
              <a:path w="3471505" h="1512276">
                <a:moveTo>
                  <a:pt x="3471505" y="0"/>
                </a:moveTo>
                <a:cubicBezTo>
                  <a:pt x="3374789" y="469900"/>
                  <a:pt x="3278074" y="939800"/>
                  <a:pt x="2732951" y="1137138"/>
                </a:cubicBezTo>
                <a:cubicBezTo>
                  <a:pt x="2187828" y="1334476"/>
                  <a:pt x="624751" y="1121507"/>
                  <a:pt x="200766" y="1184030"/>
                </a:cubicBezTo>
                <a:cubicBezTo>
                  <a:pt x="-223219" y="1246553"/>
                  <a:pt x="149966" y="1469291"/>
                  <a:pt x="189043" y="1512276"/>
                </a:cubicBezTo>
              </a:path>
            </a:pathLst>
          </a:custGeom>
          <a:noFill/>
          <a:ln w="63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Freeform 670">
            <a:extLst>
              <a:ext uri="{FF2B5EF4-FFF2-40B4-BE49-F238E27FC236}">
                <a16:creationId xmlns:a16="http://schemas.microsoft.com/office/drawing/2014/main" id="{7B62BF28-4E51-7EC9-68ED-A574A25520E1}"/>
              </a:ext>
            </a:extLst>
          </p:cNvPr>
          <p:cNvSpPr/>
          <p:nvPr/>
        </p:nvSpPr>
        <p:spPr>
          <a:xfrm>
            <a:off x="2507007" y="3472926"/>
            <a:ext cx="3714477" cy="1922583"/>
          </a:xfrm>
          <a:custGeom>
            <a:avLst/>
            <a:gdLst>
              <a:gd name="connsiteX0" fmla="*/ 3471505 w 3471505"/>
              <a:gd name="connsiteY0" fmla="*/ 0 h 1512276"/>
              <a:gd name="connsiteX1" fmla="*/ 2732951 w 3471505"/>
              <a:gd name="connsiteY1" fmla="*/ 1137138 h 1512276"/>
              <a:gd name="connsiteX2" fmla="*/ 200766 w 3471505"/>
              <a:gd name="connsiteY2" fmla="*/ 1184030 h 1512276"/>
              <a:gd name="connsiteX3" fmla="*/ 189043 w 3471505"/>
              <a:gd name="connsiteY3" fmla="*/ 1512276 h 1512276"/>
              <a:gd name="connsiteX0" fmla="*/ 3471505 w 3471505"/>
              <a:gd name="connsiteY0" fmla="*/ 0 h 1887414"/>
              <a:gd name="connsiteX1" fmla="*/ 2732951 w 3471505"/>
              <a:gd name="connsiteY1" fmla="*/ 1512276 h 1887414"/>
              <a:gd name="connsiteX2" fmla="*/ 200766 w 3471505"/>
              <a:gd name="connsiteY2" fmla="*/ 1559168 h 1887414"/>
              <a:gd name="connsiteX3" fmla="*/ 189043 w 3471505"/>
              <a:gd name="connsiteY3" fmla="*/ 1887414 h 1887414"/>
              <a:gd name="connsiteX0" fmla="*/ 3471505 w 3471505"/>
              <a:gd name="connsiteY0" fmla="*/ 0 h 1887414"/>
              <a:gd name="connsiteX1" fmla="*/ 2732951 w 3471505"/>
              <a:gd name="connsiteY1" fmla="*/ 1277814 h 1887414"/>
              <a:gd name="connsiteX2" fmla="*/ 200766 w 3471505"/>
              <a:gd name="connsiteY2" fmla="*/ 1559168 h 1887414"/>
              <a:gd name="connsiteX3" fmla="*/ 189043 w 3471505"/>
              <a:gd name="connsiteY3" fmla="*/ 1887414 h 1887414"/>
              <a:gd name="connsiteX0" fmla="*/ 3714477 w 3714477"/>
              <a:gd name="connsiteY0" fmla="*/ 0 h 1887414"/>
              <a:gd name="connsiteX1" fmla="*/ 2975923 w 3714477"/>
              <a:gd name="connsiteY1" fmla="*/ 1277814 h 1887414"/>
              <a:gd name="connsiteX2" fmla="*/ 138938 w 3714477"/>
              <a:gd name="connsiteY2" fmla="*/ 1043352 h 1887414"/>
              <a:gd name="connsiteX3" fmla="*/ 432015 w 3714477"/>
              <a:gd name="connsiteY3" fmla="*/ 1887414 h 1887414"/>
              <a:gd name="connsiteX0" fmla="*/ 3714477 w 3714477"/>
              <a:gd name="connsiteY0" fmla="*/ 0 h 1887414"/>
              <a:gd name="connsiteX1" fmla="*/ 2893861 w 3714477"/>
              <a:gd name="connsiteY1" fmla="*/ 949568 h 1887414"/>
              <a:gd name="connsiteX2" fmla="*/ 138938 w 3714477"/>
              <a:gd name="connsiteY2" fmla="*/ 1043352 h 1887414"/>
              <a:gd name="connsiteX3" fmla="*/ 432015 w 3714477"/>
              <a:gd name="connsiteY3" fmla="*/ 1887414 h 1887414"/>
              <a:gd name="connsiteX0" fmla="*/ 3714477 w 3714477"/>
              <a:gd name="connsiteY0" fmla="*/ 0 h 1922583"/>
              <a:gd name="connsiteX1" fmla="*/ 2893861 w 3714477"/>
              <a:gd name="connsiteY1" fmla="*/ 984737 h 1922583"/>
              <a:gd name="connsiteX2" fmla="*/ 138938 w 3714477"/>
              <a:gd name="connsiteY2" fmla="*/ 1078521 h 1922583"/>
              <a:gd name="connsiteX3" fmla="*/ 432015 w 3714477"/>
              <a:gd name="connsiteY3" fmla="*/ 1922583 h 1922583"/>
            </a:gdLst>
            <a:ahLst/>
            <a:cxnLst>
              <a:cxn ang="0">
                <a:pos x="connsiteX0" y="connsiteY0"/>
              </a:cxn>
              <a:cxn ang="0">
                <a:pos x="connsiteX1" y="connsiteY1"/>
              </a:cxn>
              <a:cxn ang="0">
                <a:pos x="connsiteX2" y="connsiteY2"/>
              </a:cxn>
              <a:cxn ang="0">
                <a:pos x="connsiteX3" y="connsiteY3"/>
              </a:cxn>
            </a:cxnLst>
            <a:rect l="l" t="t" r="r" b="b"/>
            <a:pathLst>
              <a:path w="3714477" h="1922583">
                <a:moveTo>
                  <a:pt x="3714477" y="0"/>
                </a:moveTo>
                <a:cubicBezTo>
                  <a:pt x="3617761" y="469900"/>
                  <a:pt x="3489784" y="804983"/>
                  <a:pt x="2893861" y="984737"/>
                </a:cubicBezTo>
                <a:cubicBezTo>
                  <a:pt x="2297938" y="1164491"/>
                  <a:pt x="562923" y="1015998"/>
                  <a:pt x="138938" y="1078521"/>
                </a:cubicBezTo>
                <a:cubicBezTo>
                  <a:pt x="-285047" y="1141044"/>
                  <a:pt x="392938" y="1879598"/>
                  <a:pt x="432015" y="1922583"/>
                </a:cubicBezTo>
              </a:path>
            </a:pathLst>
          </a:custGeom>
          <a:noFill/>
          <a:ln w="63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Freeform 671">
            <a:extLst>
              <a:ext uri="{FF2B5EF4-FFF2-40B4-BE49-F238E27FC236}">
                <a16:creationId xmlns:a16="http://schemas.microsoft.com/office/drawing/2014/main" id="{31BF07A9-8052-4A69-B4F0-CE1A3413F96C}"/>
              </a:ext>
            </a:extLst>
          </p:cNvPr>
          <p:cNvSpPr/>
          <p:nvPr/>
        </p:nvSpPr>
        <p:spPr>
          <a:xfrm flipV="1">
            <a:off x="2507007" y="3490321"/>
            <a:ext cx="3714477" cy="3188917"/>
          </a:xfrm>
          <a:custGeom>
            <a:avLst/>
            <a:gdLst>
              <a:gd name="connsiteX0" fmla="*/ 3471505 w 3471505"/>
              <a:gd name="connsiteY0" fmla="*/ 0 h 1512276"/>
              <a:gd name="connsiteX1" fmla="*/ 2732951 w 3471505"/>
              <a:gd name="connsiteY1" fmla="*/ 1137138 h 1512276"/>
              <a:gd name="connsiteX2" fmla="*/ 200766 w 3471505"/>
              <a:gd name="connsiteY2" fmla="*/ 1184030 h 1512276"/>
              <a:gd name="connsiteX3" fmla="*/ 189043 w 3471505"/>
              <a:gd name="connsiteY3" fmla="*/ 1512276 h 1512276"/>
              <a:gd name="connsiteX0" fmla="*/ 3471505 w 3471505"/>
              <a:gd name="connsiteY0" fmla="*/ 0 h 1887414"/>
              <a:gd name="connsiteX1" fmla="*/ 2732951 w 3471505"/>
              <a:gd name="connsiteY1" fmla="*/ 1512276 h 1887414"/>
              <a:gd name="connsiteX2" fmla="*/ 200766 w 3471505"/>
              <a:gd name="connsiteY2" fmla="*/ 1559168 h 1887414"/>
              <a:gd name="connsiteX3" fmla="*/ 189043 w 3471505"/>
              <a:gd name="connsiteY3" fmla="*/ 1887414 h 1887414"/>
              <a:gd name="connsiteX0" fmla="*/ 3471505 w 3471505"/>
              <a:gd name="connsiteY0" fmla="*/ 0 h 1887414"/>
              <a:gd name="connsiteX1" fmla="*/ 2732951 w 3471505"/>
              <a:gd name="connsiteY1" fmla="*/ 1277814 h 1887414"/>
              <a:gd name="connsiteX2" fmla="*/ 200766 w 3471505"/>
              <a:gd name="connsiteY2" fmla="*/ 1559168 h 1887414"/>
              <a:gd name="connsiteX3" fmla="*/ 189043 w 3471505"/>
              <a:gd name="connsiteY3" fmla="*/ 1887414 h 1887414"/>
              <a:gd name="connsiteX0" fmla="*/ 3714477 w 3714477"/>
              <a:gd name="connsiteY0" fmla="*/ 0 h 1887414"/>
              <a:gd name="connsiteX1" fmla="*/ 2975923 w 3714477"/>
              <a:gd name="connsiteY1" fmla="*/ 1277814 h 1887414"/>
              <a:gd name="connsiteX2" fmla="*/ 138938 w 3714477"/>
              <a:gd name="connsiteY2" fmla="*/ 1043352 h 1887414"/>
              <a:gd name="connsiteX3" fmla="*/ 432015 w 3714477"/>
              <a:gd name="connsiteY3" fmla="*/ 1887414 h 1887414"/>
              <a:gd name="connsiteX0" fmla="*/ 3714477 w 3714477"/>
              <a:gd name="connsiteY0" fmla="*/ 0 h 1887414"/>
              <a:gd name="connsiteX1" fmla="*/ 2893861 w 3714477"/>
              <a:gd name="connsiteY1" fmla="*/ 949568 h 1887414"/>
              <a:gd name="connsiteX2" fmla="*/ 138938 w 3714477"/>
              <a:gd name="connsiteY2" fmla="*/ 1043352 h 1887414"/>
              <a:gd name="connsiteX3" fmla="*/ 432015 w 3714477"/>
              <a:gd name="connsiteY3" fmla="*/ 1887414 h 1887414"/>
              <a:gd name="connsiteX0" fmla="*/ 3714477 w 3714477"/>
              <a:gd name="connsiteY0" fmla="*/ 0 h 1922583"/>
              <a:gd name="connsiteX1" fmla="*/ 2893861 w 3714477"/>
              <a:gd name="connsiteY1" fmla="*/ 984737 h 1922583"/>
              <a:gd name="connsiteX2" fmla="*/ 138938 w 3714477"/>
              <a:gd name="connsiteY2" fmla="*/ 1078521 h 1922583"/>
              <a:gd name="connsiteX3" fmla="*/ 432015 w 3714477"/>
              <a:gd name="connsiteY3" fmla="*/ 1922583 h 1922583"/>
              <a:gd name="connsiteX0" fmla="*/ 3737923 w 3737923"/>
              <a:gd name="connsiteY0" fmla="*/ 3420684 h 3468269"/>
              <a:gd name="connsiteX1" fmla="*/ 2893861 w 3737923"/>
              <a:gd name="connsiteY1" fmla="*/ 220283 h 3468269"/>
              <a:gd name="connsiteX2" fmla="*/ 138938 w 3737923"/>
              <a:gd name="connsiteY2" fmla="*/ 314067 h 3468269"/>
              <a:gd name="connsiteX3" fmla="*/ 432015 w 3737923"/>
              <a:gd name="connsiteY3" fmla="*/ 1158129 h 3468269"/>
              <a:gd name="connsiteX0" fmla="*/ 3937215 w 3937215"/>
              <a:gd name="connsiteY0" fmla="*/ 3332559 h 3381098"/>
              <a:gd name="connsiteX1" fmla="*/ 2893861 w 3937215"/>
              <a:gd name="connsiteY1" fmla="*/ 214219 h 3381098"/>
              <a:gd name="connsiteX2" fmla="*/ 138938 w 3937215"/>
              <a:gd name="connsiteY2" fmla="*/ 308003 h 3381098"/>
              <a:gd name="connsiteX3" fmla="*/ 432015 w 3937215"/>
              <a:gd name="connsiteY3" fmla="*/ 1152065 h 3381098"/>
              <a:gd name="connsiteX0" fmla="*/ 3937215 w 3937215"/>
              <a:gd name="connsiteY0" fmla="*/ 3332559 h 3332559"/>
              <a:gd name="connsiteX1" fmla="*/ 2893861 w 3937215"/>
              <a:gd name="connsiteY1" fmla="*/ 214219 h 3332559"/>
              <a:gd name="connsiteX2" fmla="*/ 138938 w 3937215"/>
              <a:gd name="connsiteY2" fmla="*/ 308003 h 3332559"/>
              <a:gd name="connsiteX3" fmla="*/ 432015 w 3937215"/>
              <a:gd name="connsiteY3" fmla="*/ 1152065 h 3332559"/>
              <a:gd name="connsiteX0" fmla="*/ 3714477 w 3714477"/>
              <a:gd name="connsiteY0" fmla="*/ 3458451 h 3458451"/>
              <a:gd name="connsiteX1" fmla="*/ 2893861 w 3714477"/>
              <a:gd name="connsiteY1" fmla="*/ 222881 h 3458451"/>
              <a:gd name="connsiteX2" fmla="*/ 138938 w 3714477"/>
              <a:gd name="connsiteY2" fmla="*/ 316665 h 3458451"/>
              <a:gd name="connsiteX3" fmla="*/ 432015 w 3714477"/>
              <a:gd name="connsiteY3" fmla="*/ 1160727 h 3458451"/>
              <a:gd name="connsiteX0" fmla="*/ 3714477 w 3714477"/>
              <a:gd name="connsiteY0" fmla="*/ 3188917 h 3188917"/>
              <a:gd name="connsiteX1" fmla="*/ 2905585 w 3714477"/>
              <a:gd name="connsiteY1" fmla="*/ 422270 h 3188917"/>
              <a:gd name="connsiteX2" fmla="*/ 138938 w 3714477"/>
              <a:gd name="connsiteY2" fmla="*/ 47131 h 3188917"/>
              <a:gd name="connsiteX3" fmla="*/ 432015 w 3714477"/>
              <a:gd name="connsiteY3" fmla="*/ 891193 h 3188917"/>
            </a:gdLst>
            <a:ahLst/>
            <a:cxnLst>
              <a:cxn ang="0">
                <a:pos x="connsiteX0" y="connsiteY0"/>
              </a:cxn>
              <a:cxn ang="0">
                <a:pos x="connsiteX1" y="connsiteY1"/>
              </a:cxn>
              <a:cxn ang="0">
                <a:pos x="connsiteX2" y="connsiteY2"/>
              </a:cxn>
              <a:cxn ang="0">
                <a:pos x="connsiteX3" y="connsiteY3"/>
              </a:cxn>
            </a:cxnLst>
            <a:rect l="l" t="t" r="r" b="b"/>
            <a:pathLst>
              <a:path w="3714477" h="3188917">
                <a:moveTo>
                  <a:pt x="3714477" y="3188917"/>
                </a:moveTo>
                <a:cubicBezTo>
                  <a:pt x="3641207" y="2709247"/>
                  <a:pt x="3501508" y="945901"/>
                  <a:pt x="2905585" y="422270"/>
                </a:cubicBezTo>
                <a:cubicBezTo>
                  <a:pt x="2309662" y="-101361"/>
                  <a:pt x="562923" y="-15392"/>
                  <a:pt x="138938" y="47131"/>
                </a:cubicBezTo>
                <a:cubicBezTo>
                  <a:pt x="-285047" y="109654"/>
                  <a:pt x="392938" y="848208"/>
                  <a:pt x="432015" y="891193"/>
                </a:cubicBezTo>
              </a:path>
            </a:pathLst>
          </a:custGeom>
          <a:noFill/>
          <a:ln w="63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Freeform 672">
            <a:extLst>
              <a:ext uri="{FF2B5EF4-FFF2-40B4-BE49-F238E27FC236}">
                <a16:creationId xmlns:a16="http://schemas.microsoft.com/office/drawing/2014/main" id="{1BC1D815-171F-675A-9A16-196BE566FA9E}"/>
              </a:ext>
            </a:extLst>
          </p:cNvPr>
          <p:cNvSpPr/>
          <p:nvPr/>
        </p:nvSpPr>
        <p:spPr>
          <a:xfrm flipV="1">
            <a:off x="2728736" y="3479161"/>
            <a:ext cx="3493925" cy="3062389"/>
          </a:xfrm>
          <a:custGeom>
            <a:avLst/>
            <a:gdLst>
              <a:gd name="connsiteX0" fmla="*/ 3471505 w 3471505"/>
              <a:gd name="connsiteY0" fmla="*/ 0 h 1512276"/>
              <a:gd name="connsiteX1" fmla="*/ 2732951 w 3471505"/>
              <a:gd name="connsiteY1" fmla="*/ 1137138 h 1512276"/>
              <a:gd name="connsiteX2" fmla="*/ 200766 w 3471505"/>
              <a:gd name="connsiteY2" fmla="*/ 1184030 h 1512276"/>
              <a:gd name="connsiteX3" fmla="*/ 189043 w 3471505"/>
              <a:gd name="connsiteY3" fmla="*/ 1512276 h 1512276"/>
              <a:gd name="connsiteX0" fmla="*/ 3471505 w 3471505"/>
              <a:gd name="connsiteY0" fmla="*/ 0 h 1887414"/>
              <a:gd name="connsiteX1" fmla="*/ 2732951 w 3471505"/>
              <a:gd name="connsiteY1" fmla="*/ 1512276 h 1887414"/>
              <a:gd name="connsiteX2" fmla="*/ 200766 w 3471505"/>
              <a:gd name="connsiteY2" fmla="*/ 1559168 h 1887414"/>
              <a:gd name="connsiteX3" fmla="*/ 189043 w 3471505"/>
              <a:gd name="connsiteY3" fmla="*/ 1887414 h 1887414"/>
              <a:gd name="connsiteX0" fmla="*/ 3471505 w 3471505"/>
              <a:gd name="connsiteY0" fmla="*/ 0 h 1887414"/>
              <a:gd name="connsiteX1" fmla="*/ 2732951 w 3471505"/>
              <a:gd name="connsiteY1" fmla="*/ 1277814 h 1887414"/>
              <a:gd name="connsiteX2" fmla="*/ 200766 w 3471505"/>
              <a:gd name="connsiteY2" fmla="*/ 1559168 h 1887414"/>
              <a:gd name="connsiteX3" fmla="*/ 189043 w 3471505"/>
              <a:gd name="connsiteY3" fmla="*/ 1887414 h 1887414"/>
              <a:gd name="connsiteX0" fmla="*/ 3714477 w 3714477"/>
              <a:gd name="connsiteY0" fmla="*/ 0 h 1887414"/>
              <a:gd name="connsiteX1" fmla="*/ 2975923 w 3714477"/>
              <a:gd name="connsiteY1" fmla="*/ 1277814 h 1887414"/>
              <a:gd name="connsiteX2" fmla="*/ 138938 w 3714477"/>
              <a:gd name="connsiteY2" fmla="*/ 1043352 h 1887414"/>
              <a:gd name="connsiteX3" fmla="*/ 432015 w 3714477"/>
              <a:gd name="connsiteY3" fmla="*/ 1887414 h 1887414"/>
              <a:gd name="connsiteX0" fmla="*/ 3714477 w 3714477"/>
              <a:gd name="connsiteY0" fmla="*/ 0 h 1887414"/>
              <a:gd name="connsiteX1" fmla="*/ 2893861 w 3714477"/>
              <a:gd name="connsiteY1" fmla="*/ 949568 h 1887414"/>
              <a:gd name="connsiteX2" fmla="*/ 138938 w 3714477"/>
              <a:gd name="connsiteY2" fmla="*/ 1043352 h 1887414"/>
              <a:gd name="connsiteX3" fmla="*/ 432015 w 3714477"/>
              <a:gd name="connsiteY3" fmla="*/ 1887414 h 1887414"/>
              <a:gd name="connsiteX0" fmla="*/ 3714477 w 3714477"/>
              <a:gd name="connsiteY0" fmla="*/ 0 h 1922583"/>
              <a:gd name="connsiteX1" fmla="*/ 2893861 w 3714477"/>
              <a:gd name="connsiteY1" fmla="*/ 984737 h 1922583"/>
              <a:gd name="connsiteX2" fmla="*/ 138938 w 3714477"/>
              <a:gd name="connsiteY2" fmla="*/ 1078521 h 1922583"/>
              <a:gd name="connsiteX3" fmla="*/ 432015 w 3714477"/>
              <a:gd name="connsiteY3" fmla="*/ 1922583 h 1922583"/>
              <a:gd name="connsiteX0" fmla="*/ 3737923 w 3737923"/>
              <a:gd name="connsiteY0" fmla="*/ 3420684 h 3468269"/>
              <a:gd name="connsiteX1" fmla="*/ 2893861 w 3737923"/>
              <a:gd name="connsiteY1" fmla="*/ 220283 h 3468269"/>
              <a:gd name="connsiteX2" fmla="*/ 138938 w 3737923"/>
              <a:gd name="connsiteY2" fmla="*/ 314067 h 3468269"/>
              <a:gd name="connsiteX3" fmla="*/ 432015 w 3737923"/>
              <a:gd name="connsiteY3" fmla="*/ 1158129 h 3468269"/>
              <a:gd name="connsiteX0" fmla="*/ 3937215 w 3937215"/>
              <a:gd name="connsiteY0" fmla="*/ 3332559 h 3381098"/>
              <a:gd name="connsiteX1" fmla="*/ 2893861 w 3937215"/>
              <a:gd name="connsiteY1" fmla="*/ 214219 h 3381098"/>
              <a:gd name="connsiteX2" fmla="*/ 138938 w 3937215"/>
              <a:gd name="connsiteY2" fmla="*/ 308003 h 3381098"/>
              <a:gd name="connsiteX3" fmla="*/ 432015 w 3937215"/>
              <a:gd name="connsiteY3" fmla="*/ 1152065 h 3381098"/>
              <a:gd name="connsiteX0" fmla="*/ 3937215 w 3937215"/>
              <a:gd name="connsiteY0" fmla="*/ 3332559 h 3332559"/>
              <a:gd name="connsiteX1" fmla="*/ 2893861 w 3937215"/>
              <a:gd name="connsiteY1" fmla="*/ 214219 h 3332559"/>
              <a:gd name="connsiteX2" fmla="*/ 138938 w 3937215"/>
              <a:gd name="connsiteY2" fmla="*/ 308003 h 3332559"/>
              <a:gd name="connsiteX3" fmla="*/ 432015 w 3937215"/>
              <a:gd name="connsiteY3" fmla="*/ 1152065 h 3332559"/>
              <a:gd name="connsiteX0" fmla="*/ 3714477 w 3714477"/>
              <a:gd name="connsiteY0" fmla="*/ 3458451 h 3458451"/>
              <a:gd name="connsiteX1" fmla="*/ 2893861 w 3714477"/>
              <a:gd name="connsiteY1" fmla="*/ 222881 h 3458451"/>
              <a:gd name="connsiteX2" fmla="*/ 138938 w 3714477"/>
              <a:gd name="connsiteY2" fmla="*/ 316665 h 3458451"/>
              <a:gd name="connsiteX3" fmla="*/ 432015 w 3714477"/>
              <a:gd name="connsiteY3" fmla="*/ 1160727 h 3458451"/>
              <a:gd name="connsiteX0" fmla="*/ 3714477 w 3714477"/>
              <a:gd name="connsiteY0" fmla="*/ 3188917 h 3188917"/>
              <a:gd name="connsiteX1" fmla="*/ 2905585 w 3714477"/>
              <a:gd name="connsiteY1" fmla="*/ 422270 h 3188917"/>
              <a:gd name="connsiteX2" fmla="*/ 138938 w 3714477"/>
              <a:gd name="connsiteY2" fmla="*/ 47131 h 3188917"/>
              <a:gd name="connsiteX3" fmla="*/ 432015 w 3714477"/>
              <a:gd name="connsiteY3" fmla="*/ 891193 h 3188917"/>
              <a:gd name="connsiteX0" fmla="*/ 3702754 w 3702754"/>
              <a:gd name="connsiteY0" fmla="*/ 3556130 h 3556130"/>
              <a:gd name="connsiteX1" fmla="*/ 2905585 w 3702754"/>
              <a:gd name="connsiteY1" fmla="*/ 437791 h 3556130"/>
              <a:gd name="connsiteX2" fmla="*/ 138938 w 3702754"/>
              <a:gd name="connsiteY2" fmla="*/ 62652 h 3556130"/>
              <a:gd name="connsiteX3" fmla="*/ 432015 w 3702754"/>
              <a:gd name="connsiteY3" fmla="*/ 906714 h 3556130"/>
              <a:gd name="connsiteX0" fmla="*/ 3702754 w 3702754"/>
              <a:gd name="connsiteY0" fmla="*/ 3499125 h 3499125"/>
              <a:gd name="connsiteX1" fmla="*/ 2811801 w 3702754"/>
              <a:gd name="connsiteY1" fmla="*/ 990386 h 3499125"/>
              <a:gd name="connsiteX2" fmla="*/ 138938 w 3702754"/>
              <a:gd name="connsiteY2" fmla="*/ 5647 h 3499125"/>
              <a:gd name="connsiteX3" fmla="*/ 432015 w 3702754"/>
              <a:gd name="connsiteY3" fmla="*/ 849709 h 3499125"/>
              <a:gd name="connsiteX0" fmla="*/ 3493925 w 3493925"/>
              <a:gd name="connsiteY0" fmla="*/ 2990507 h 2990507"/>
              <a:gd name="connsiteX1" fmla="*/ 2602972 w 3493925"/>
              <a:gd name="connsiteY1" fmla="*/ 481768 h 2990507"/>
              <a:gd name="connsiteX2" fmla="*/ 188016 w 3493925"/>
              <a:gd name="connsiteY2" fmla="*/ 24568 h 2990507"/>
              <a:gd name="connsiteX3" fmla="*/ 223186 w 3493925"/>
              <a:gd name="connsiteY3" fmla="*/ 341091 h 2990507"/>
              <a:gd name="connsiteX0" fmla="*/ 3493925 w 3493925"/>
              <a:gd name="connsiteY0" fmla="*/ 3062389 h 3062389"/>
              <a:gd name="connsiteX1" fmla="*/ 2602972 w 3493925"/>
              <a:gd name="connsiteY1" fmla="*/ 483312 h 3062389"/>
              <a:gd name="connsiteX2" fmla="*/ 188016 w 3493925"/>
              <a:gd name="connsiteY2" fmla="*/ 26112 h 3062389"/>
              <a:gd name="connsiteX3" fmla="*/ 223186 w 3493925"/>
              <a:gd name="connsiteY3" fmla="*/ 342635 h 3062389"/>
            </a:gdLst>
            <a:ahLst/>
            <a:cxnLst>
              <a:cxn ang="0">
                <a:pos x="connsiteX0" y="connsiteY0"/>
              </a:cxn>
              <a:cxn ang="0">
                <a:pos x="connsiteX1" y="connsiteY1"/>
              </a:cxn>
              <a:cxn ang="0">
                <a:pos x="connsiteX2" y="connsiteY2"/>
              </a:cxn>
              <a:cxn ang="0">
                <a:pos x="connsiteX3" y="connsiteY3"/>
              </a:cxn>
            </a:cxnLst>
            <a:rect l="l" t="t" r="r" b="b"/>
            <a:pathLst>
              <a:path w="3493925" h="3062389">
                <a:moveTo>
                  <a:pt x="3493925" y="3062389"/>
                </a:moveTo>
                <a:cubicBezTo>
                  <a:pt x="3420655" y="2582719"/>
                  <a:pt x="3153957" y="989358"/>
                  <a:pt x="2602972" y="483312"/>
                </a:cubicBezTo>
                <a:cubicBezTo>
                  <a:pt x="2051987" y="-22734"/>
                  <a:pt x="612001" y="-36411"/>
                  <a:pt x="188016" y="26112"/>
                </a:cubicBezTo>
                <a:cubicBezTo>
                  <a:pt x="-235969" y="88635"/>
                  <a:pt x="184109" y="299650"/>
                  <a:pt x="223186" y="342635"/>
                </a:cubicBezTo>
              </a:path>
            </a:pathLst>
          </a:custGeom>
          <a:noFill/>
          <a:ln w="63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橢圓 3">
            <a:extLst>
              <a:ext uri="{FF2B5EF4-FFF2-40B4-BE49-F238E27FC236}">
                <a16:creationId xmlns:a16="http://schemas.microsoft.com/office/drawing/2014/main" id="{24DAF098-7533-C5F6-5E40-2AB09FD723CC}"/>
              </a:ext>
            </a:extLst>
          </p:cNvPr>
          <p:cNvSpPr/>
          <p:nvPr/>
        </p:nvSpPr>
        <p:spPr>
          <a:xfrm>
            <a:off x="2030987" y="2684296"/>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75" name="橢圓 4">
            <a:extLst>
              <a:ext uri="{FF2B5EF4-FFF2-40B4-BE49-F238E27FC236}">
                <a16:creationId xmlns:a16="http://schemas.microsoft.com/office/drawing/2014/main" id="{FEA7D4A6-E1AD-C43E-C850-A72DB44F288C}"/>
              </a:ext>
            </a:extLst>
          </p:cNvPr>
          <p:cNvSpPr/>
          <p:nvPr/>
        </p:nvSpPr>
        <p:spPr>
          <a:xfrm>
            <a:off x="2030987" y="3093184"/>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76" name="橢圓 5">
            <a:extLst>
              <a:ext uri="{FF2B5EF4-FFF2-40B4-BE49-F238E27FC236}">
                <a16:creationId xmlns:a16="http://schemas.microsoft.com/office/drawing/2014/main" id="{6C84B1D9-EC36-ED59-7324-A96D52CFB7BA}"/>
              </a:ext>
            </a:extLst>
          </p:cNvPr>
          <p:cNvSpPr/>
          <p:nvPr/>
        </p:nvSpPr>
        <p:spPr>
          <a:xfrm>
            <a:off x="2026097" y="3502058"/>
            <a:ext cx="281375" cy="281375"/>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2">
              <a:latin typeface="Times New Roman" panose="02020603050405020304" pitchFamily="18" charset="0"/>
              <a:cs typeface="Times New Roman" panose="02020603050405020304" pitchFamily="18" charset="0"/>
            </a:endParaRPr>
          </a:p>
        </p:txBody>
      </p:sp>
      <p:sp>
        <p:nvSpPr>
          <p:cNvPr id="677" name="TextBox 676">
            <a:extLst>
              <a:ext uri="{FF2B5EF4-FFF2-40B4-BE49-F238E27FC236}">
                <a16:creationId xmlns:a16="http://schemas.microsoft.com/office/drawing/2014/main" id="{7B386CF2-0FEC-2A13-5A1F-78472CBF20C8}"/>
              </a:ext>
            </a:extLst>
          </p:cNvPr>
          <p:cNvSpPr txBox="1"/>
          <p:nvPr/>
        </p:nvSpPr>
        <p:spPr>
          <a:xfrm>
            <a:off x="1772764" y="3792126"/>
            <a:ext cx="772969" cy="435825"/>
          </a:xfrm>
          <a:prstGeom prst="rect">
            <a:avLst/>
          </a:prstGeom>
          <a:noFill/>
        </p:spPr>
        <p:txBody>
          <a:bodyPr wrap="none" rtlCol="0">
            <a:spAutoFit/>
          </a:bodyPr>
          <a:lstStyle/>
          <a:p>
            <a:r>
              <a:rPr lang="en-US" sz="2232" dirty="0">
                <a:latin typeface="Times New Roman" panose="02020603050405020304" pitchFamily="18" charset="0"/>
                <a:cs typeface="Times New Roman" panose="02020603050405020304" pitchFamily="18" charset="0"/>
              </a:rPr>
              <a:t>input</a:t>
            </a:r>
          </a:p>
        </p:txBody>
      </p:sp>
      <p:sp>
        <p:nvSpPr>
          <p:cNvPr id="678" name="TextBox 677">
            <a:extLst>
              <a:ext uri="{FF2B5EF4-FFF2-40B4-BE49-F238E27FC236}">
                <a16:creationId xmlns:a16="http://schemas.microsoft.com/office/drawing/2014/main" id="{FBD5A15A-A944-3BDB-0B8B-AE3D246C1A3E}"/>
              </a:ext>
            </a:extLst>
          </p:cNvPr>
          <p:cNvSpPr txBox="1"/>
          <p:nvPr/>
        </p:nvSpPr>
        <p:spPr>
          <a:xfrm>
            <a:off x="2844604" y="944490"/>
            <a:ext cx="3454792" cy="369332"/>
          </a:xfrm>
          <a:prstGeom prst="rect">
            <a:avLst/>
          </a:prstGeom>
          <a:noFill/>
        </p:spPr>
        <p:txBody>
          <a:bodyPr wrap="none" rtlCol="0">
            <a:spAutoFit/>
          </a:bodyPr>
          <a:lstStyle/>
          <a:p>
            <a:r>
              <a:rPr lang="en-US" u="sng" dirty="0"/>
              <a:t>Simple recurrent neural network</a:t>
            </a:r>
          </a:p>
        </p:txBody>
      </p:sp>
    </p:spTree>
    <p:extLst>
      <p:ext uri="{BB962C8B-B14F-4D97-AF65-F5344CB8AC3E}">
        <p14:creationId xmlns:p14="http://schemas.microsoft.com/office/powerpoint/2010/main" val="233109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0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0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0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0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1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1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1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2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3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3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3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3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3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3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4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4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4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4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4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4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4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4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64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5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5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5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5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5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5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5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5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5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66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66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66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66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66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66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66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66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6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66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67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67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7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 grpId="0" animBg="1"/>
      <p:bldP spid="612" grpId="0" animBg="1"/>
      <p:bldP spid="613" grpId="0" animBg="1"/>
      <p:bldP spid="614" grpId="0" animBg="1"/>
      <p:bldP spid="615" grpId="0" animBg="1"/>
      <p:bldP spid="620" grpId="0"/>
      <p:bldP spid="670" grpId="0" animBg="1"/>
      <p:bldP spid="671" grpId="0" animBg="1"/>
      <p:bldP spid="672" grpId="0" animBg="1"/>
      <p:bldP spid="67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B3C0-783B-50A2-1836-5A56F5F38106}"/>
              </a:ext>
            </a:extLst>
          </p:cNvPr>
          <p:cNvSpPr>
            <a:spLocks noGrp="1"/>
          </p:cNvSpPr>
          <p:nvPr>
            <p:ph type="title"/>
          </p:nvPr>
        </p:nvSpPr>
        <p:spPr/>
        <p:txBody>
          <a:bodyPr/>
          <a:lstStyle/>
          <a:p>
            <a:r>
              <a:rPr lang="en-US" dirty="0"/>
              <a:t>Deep learning and statistical learning</a:t>
            </a:r>
          </a:p>
        </p:txBody>
      </p:sp>
      <p:sp>
        <p:nvSpPr>
          <p:cNvPr id="3" name="Content Placeholder 2">
            <a:extLst>
              <a:ext uri="{FF2B5EF4-FFF2-40B4-BE49-F238E27FC236}">
                <a16:creationId xmlns:a16="http://schemas.microsoft.com/office/drawing/2014/main" id="{5B9D9A80-6512-C1DC-E55A-7287E6B3EBA4}"/>
              </a:ext>
            </a:extLst>
          </p:cNvPr>
          <p:cNvSpPr>
            <a:spLocks noGrp="1"/>
          </p:cNvSpPr>
          <p:nvPr>
            <p:ph idx="1"/>
          </p:nvPr>
        </p:nvSpPr>
        <p:spPr>
          <a:xfrm>
            <a:off x="457200" y="879893"/>
            <a:ext cx="3954778" cy="5408763"/>
          </a:xfrm>
        </p:spPr>
        <p:txBody>
          <a:bodyPr/>
          <a:lstStyle/>
          <a:p>
            <a:pPr marL="0" indent="0">
              <a:buNone/>
            </a:pPr>
            <a:r>
              <a:rPr lang="en-US" b="1" dirty="0"/>
              <a:t>Neural networks:</a:t>
            </a:r>
          </a:p>
          <a:p>
            <a:pPr marL="457200" indent="-457200">
              <a:buFont typeface="+mj-lt"/>
              <a:buAutoNum type="arabicPeriod"/>
            </a:pPr>
            <a:r>
              <a:rPr lang="en-US" dirty="0"/>
              <a:t>Artificial neural network</a:t>
            </a:r>
          </a:p>
          <a:p>
            <a:pPr marL="857250" lvl="1" indent="-457200"/>
            <a:r>
              <a:rPr lang="en-US" dirty="0"/>
              <a:t>Fully connected FFN</a:t>
            </a:r>
          </a:p>
          <a:p>
            <a:pPr marL="857250" lvl="1" indent="-457200"/>
            <a:r>
              <a:rPr lang="en-US" dirty="0"/>
              <a:t>Self-attention</a:t>
            </a:r>
          </a:p>
          <a:p>
            <a:pPr marL="457200" indent="-457200">
              <a:buFont typeface="+mj-lt"/>
              <a:buAutoNum type="arabicPeriod"/>
            </a:pPr>
            <a:r>
              <a:rPr lang="en-US" dirty="0"/>
              <a:t>Convolutional neural network</a:t>
            </a:r>
          </a:p>
          <a:p>
            <a:pPr marL="457200" indent="-457200">
              <a:buFont typeface="+mj-lt"/>
              <a:buAutoNum type="arabicPeriod"/>
            </a:pPr>
            <a:r>
              <a:rPr lang="en-US" dirty="0"/>
              <a:t>Recurrent neural network</a:t>
            </a:r>
          </a:p>
          <a:p>
            <a:pPr marL="857250" lvl="1" indent="-457200"/>
            <a:r>
              <a:rPr lang="en-US" dirty="0"/>
              <a:t>Simple RNN</a:t>
            </a:r>
          </a:p>
          <a:p>
            <a:pPr marL="857250" lvl="1" indent="-457200"/>
            <a:r>
              <a:rPr lang="en-US" dirty="0"/>
              <a:t>Long short-term memory</a:t>
            </a:r>
          </a:p>
          <a:p>
            <a:pPr marL="857250" lvl="1" indent="-457200"/>
            <a:r>
              <a:rPr lang="en-US" dirty="0"/>
              <a:t>Gate recurrent units</a:t>
            </a:r>
          </a:p>
        </p:txBody>
      </p:sp>
      <p:sp>
        <p:nvSpPr>
          <p:cNvPr id="4" name="Slide Number Placeholder 3">
            <a:extLst>
              <a:ext uri="{FF2B5EF4-FFF2-40B4-BE49-F238E27FC236}">
                <a16:creationId xmlns:a16="http://schemas.microsoft.com/office/drawing/2014/main" id="{F57DA301-8754-A8D1-20A7-984F75B29B54}"/>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cxnSp>
        <p:nvCxnSpPr>
          <p:cNvPr id="6" name="Straight Connector 5">
            <a:extLst>
              <a:ext uri="{FF2B5EF4-FFF2-40B4-BE49-F238E27FC236}">
                <a16:creationId xmlns:a16="http://schemas.microsoft.com/office/drawing/2014/main" id="{B8106D72-C3AA-6C5A-5292-E421CCE877C5}"/>
              </a:ext>
            </a:extLst>
          </p:cNvPr>
          <p:cNvCxnSpPr>
            <a:cxnSpLocks/>
          </p:cNvCxnSpPr>
          <p:nvPr/>
        </p:nvCxnSpPr>
        <p:spPr>
          <a:xfrm>
            <a:off x="4572000" y="879893"/>
            <a:ext cx="0" cy="5408763"/>
          </a:xfrm>
          <a:prstGeom prst="line">
            <a:avLst/>
          </a:prstGeom>
          <a:ln w="19050"/>
        </p:spPr>
        <p:style>
          <a:lnRef idx="1">
            <a:schemeClr val="dk1"/>
          </a:lnRef>
          <a:fillRef idx="0">
            <a:schemeClr val="dk1"/>
          </a:fillRef>
          <a:effectRef idx="0">
            <a:schemeClr val="dk1"/>
          </a:effectRef>
          <a:fontRef idx="minor">
            <a:schemeClr val="tx1"/>
          </a:fontRef>
        </p:style>
      </p:cxnSp>
      <p:sp>
        <p:nvSpPr>
          <p:cNvPr id="10" name="Content Placeholder 2">
            <a:extLst>
              <a:ext uri="{FF2B5EF4-FFF2-40B4-BE49-F238E27FC236}">
                <a16:creationId xmlns:a16="http://schemas.microsoft.com/office/drawing/2014/main" id="{5C7EA103-907B-46C4-8FD8-021DEFEBF79C}"/>
              </a:ext>
            </a:extLst>
          </p:cNvPr>
          <p:cNvSpPr txBox="1">
            <a:spLocks/>
          </p:cNvSpPr>
          <p:nvPr/>
        </p:nvSpPr>
        <p:spPr>
          <a:xfrm>
            <a:off x="4732022" y="879892"/>
            <a:ext cx="4310931" cy="5408763"/>
          </a:xfrm>
          <a:prstGeom prst="rect">
            <a:avLst/>
          </a:prstGeom>
        </p:spPr>
        <p:txBody>
          <a:bodyPr vert="horz" lIns="91440" tIns="45720" rIns="91440" bIns="45720" rtlCol="0">
            <a:normAutofit/>
          </a:bodyPr>
          <a:lstStyle>
            <a:lvl1pPr marL="342900" indent="-342900" algn="just" defTabSz="914400" rtl="0" eaLnBrk="1" latinLnBrk="0" hangingPunct="1">
              <a:spcBef>
                <a:spcPts val="0"/>
              </a:spcBef>
              <a:spcAft>
                <a:spcPts val="1200"/>
              </a:spcAft>
              <a:buSzPct val="85000"/>
              <a:buFont typeface="Wingdings" pitchFamily="2" charset="2"/>
              <a:buChar char="n"/>
              <a:defRPr sz="20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0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0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0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0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b="1" dirty="0"/>
              <a:t>Generative models:</a:t>
            </a:r>
          </a:p>
          <a:p>
            <a:pPr marL="463550" indent="-463550">
              <a:buFont typeface="Wingdings" pitchFamily="2" charset="2"/>
              <a:buChar char="v"/>
            </a:pPr>
            <a:r>
              <a:rPr lang="en-US" dirty="0"/>
              <a:t>Auto-regressive models</a:t>
            </a:r>
          </a:p>
          <a:p>
            <a:pPr marL="457200" indent="-457200">
              <a:buFont typeface="Wingdings" pitchFamily="2" charset="2"/>
              <a:buAutoNum type="arabicPeriod"/>
            </a:pPr>
            <a:r>
              <a:rPr lang="en-US" dirty="0"/>
              <a:t>Variational auto-encoder</a:t>
            </a:r>
          </a:p>
          <a:p>
            <a:pPr marL="457200" indent="-457200">
              <a:buFont typeface="Wingdings" pitchFamily="2" charset="2"/>
              <a:buAutoNum type="arabicPeriod"/>
            </a:pPr>
            <a:r>
              <a:rPr lang="en-US" dirty="0"/>
              <a:t>Generative adversarial network</a:t>
            </a:r>
          </a:p>
          <a:p>
            <a:pPr marL="457200" indent="-457200">
              <a:buFont typeface="Wingdings" pitchFamily="2" charset="2"/>
              <a:buAutoNum type="arabicPeriod"/>
            </a:pPr>
            <a:r>
              <a:rPr lang="en-US" dirty="0"/>
              <a:t>Flow-based models</a:t>
            </a:r>
          </a:p>
        </p:txBody>
      </p:sp>
    </p:spTree>
    <p:extLst>
      <p:ext uri="{BB962C8B-B14F-4D97-AF65-F5344CB8AC3E}">
        <p14:creationId xmlns:p14="http://schemas.microsoft.com/office/powerpoint/2010/main" val="116726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repeatCount="0" fill="hold" grpId="0"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2F2F2"/>
                                      </p:to>
                                    </p:animClr>
                                  </p:childTnLst>
                                </p:cTn>
                              </p:par>
                              <p:par>
                                <p:cTn id="7" presetID="3" presetClass="emph" presetSubtype="2" repeatCount="0" fill="hold" grpId="0" nodeType="withEffect">
                                  <p:stCondLst>
                                    <p:cond delay="0"/>
                                  </p:stCondLst>
                                  <p:childTnLst>
                                    <p:animClr clrSpc="rgb" dir="cw">
                                      <p:cBhvr override="childStyle">
                                        <p:cTn id="8" dur="500" fill="hold"/>
                                        <p:tgtEl>
                                          <p:spTgt spid="3">
                                            <p:txEl>
                                              <p:pRg st="1" end="1"/>
                                            </p:txEl>
                                          </p:spTgt>
                                        </p:tgtEl>
                                        <p:attrNameLst>
                                          <p:attrName>style.color</p:attrName>
                                        </p:attrNameLst>
                                      </p:cBhvr>
                                      <p:to>
                                        <a:srgbClr val="F2F2F2"/>
                                      </p:to>
                                    </p:animClr>
                                  </p:childTnLst>
                                </p:cTn>
                              </p:par>
                              <p:par>
                                <p:cTn id="9" presetID="3" presetClass="emph" presetSubtype="2" repeatCount="0" fill="hold" grpId="0" nodeType="withEffect">
                                  <p:stCondLst>
                                    <p:cond delay="0"/>
                                  </p:stCondLst>
                                  <p:childTnLst>
                                    <p:animClr clrSpc="rgb" dir="cw">
                                      <p:cBhvr override="childStyle">
                                        <p:cTn id="10" dur="500" fill="hold"/>
                                        <p:tgtEl>
                                          <p:spTgt spid="3">
                                            <p:txEl>
                                              <p:pRg st="2" end="2"/>
                                            </p:txEl>
                                          </p:spTgt>
                                        </p:tgtEl>
                                        <p:attrNameLst>
                                          <p:attrName>style.color</p:attrName>
                                        </p:attrNameLst>
                                      </p:cBhvr>
                                      <p:to>
                                        <a:srgbClr val="F2F2F2"/>
                                      </p:to>
                                    </p:animClr>
                                  </p:childTnLst>
                                </p:cTn>
                              </p:par>
                              <p:par>
                                <p:cTn id="11" presetID="3" presetClass="emph" presetSubtype="2" repeatCount="0" fill="hold" grpId="0" nodeType="withEffect">
                                  <p:stCondLst>
                                    <p:cond delay="0"/>
                                  </p:stCondLst>
                                  <p:childTnLst>
                                    <p:animClr clrSpc="rgb" dir="cw">
                                      <p:cBhvr override="childStyle">
                                        <p:cTn id="12" dur="500" fill="hold"/>
                                        <p:tgtEl>
                                          <p:spTgt spid="3">
                                            <p:txEl>
                                              <p:pRg st="3" end="3"/>
                                            </p:txEl>
                                          </p:spTgt>
                                        </p:tgtEl>
                                        <p:attrNameLst>
                                          <p:attrName>style.color</p:attrName>
                                        </p:attrNameLst>
                                      </p:cBhvr>
                                      <p:to>
                                        <a:srgbClr val="F2F2F2"/>
                                      </p:to>
                                    </p:animClr>
                                  </p:childTnLst>
                                </p:cTn>
                              </p:par>
                              <p:par>
                                <p:cTn id="13" presetID="3" presetClass="emph" presetSubtype="2" repeatCount="0" fill="hold" grpId="0" nodeType="withEffect">
                                  <p:stCondLst>
                                    <p:cond delay="0"/>
                                  </p:stCondLst>
                                  <p:childTnLst>
                                    <p:animClr clrSpc="rgb" dir="cw">
                                      <p:cBhvr override="childStyle">
                                        <p:cTn id="14" dur="500" fill="hold"/>
                                        <p:tgtEl>
                                          <p:spTgt spid="3">
                                            <p:txEl>
                                              <p:pRg st="4" end="4"/>
                                            </p:txEl>
                                          </p:spTgt>
                                        </p:tgtEl>
                                        <p:attrNameLst>
                                          <p:attrName>style.color</p:attrName>
                                        </p:attrNameLst>
                                      </p:cBhvr>
                                      <p:to>
                                        <a:srgbClr val="F2F2F2"/>
                                      </p:to>
                                    </p:animClr>
                                  </p:childTnLst>
                                </p:cTn>
                              </p:par>
                              <p:par>
                                <p:cTn id="15" presetID="3" presetClass="emph" presetSubtype="2" repeatCount="0" fill="hold" grpId="0" nodeType="withEffect">
                                  <p:stCondLst>
                                    <p:cond delay="0"/>
                                  </p:stCondLst>
                                  <p:childTnLst>
                                    <p:animClr clrSpc="rgb" dir="cw">
                                      <p:cBhvr override="childStyle">
                                        <p:cTn id="16" dur="500" fill="hold"/>
                                        <p:tgtEl>
                                          <p:spTgt spid="3">
                                            <p:txEl>
                                              <p:pRg st="5" end="5"/>
                                            </p:txEl>
                                          </p:spTgt>
                                        </p:tgtEl>
                                        <p:attrNameLst>
                                          <p:attrName>style.color</p:attrName>
                                        </p:attrNameLst>
                                      </p:cBhvr>
                                      <p:to>
                                        <a:srgbClr val="F2F2F2"/>
                                      </p:to>
                                    </p:animClr>
                                  </p:childTnLst>
                                </p:cTn>
                              </p:par>
                              <p:par>
                                <p:cTn id="17" presetID="3" presetClass="emph" presetSubtype="2" repeatCount="0" fill="hold" grpId="0" nodeType="withEffect">
                                  <p:stCondLst>
                                    <p:cond delay="0"/>
                                  </p:stCondLst>
                                  <p:childTnLst>
                                    <p:animClr clrSpc="rgb" dir="cw">
                                      <p:cBhvr override="childStyle">
                                        <p:cTn id="18" dur="500" fill="hold"/>
                                        <p:tgtEl>
                                          <p:spTgt spid="3">
                                            <p:txEl>
                                              <p:pRg st="6" end="6"/>
                                            </p:txEl>
                                          </p:spTgt>
                                        </p:tgtEl>
                                        <p:attrNameLst>
                                          <p:attrName>style.color</p:attrName>
                                        </p:attrNameLst>
                                      </p:cBhvr>
                                      <p:to>
                                        <a:srgbClr val="F2F2F2"/>
                                      </p:to>
                                    </p:animClr>
                                  </p:childTnLst>
                                </p:cTn>
                              </p:par>
                              <p:par>
                                <p:cTn id="19" presetID="3" presetClass="emph" presetSubtype="2" repeatCount="0" fill="hold" grpId="0" nodeType="withEffect">
                                  <p:stCondLst>
                                    <p:cond delay="0"/>
                                  </p:stCondLst>
                                  <p:childTnLst>
                                    <p:animClr clrSpc="rgb" dir="cw">
                                      <p:cBhvr override="childStyle">
                                        <p:cTn id="20" dur="500" fill="hold"/>
                                        <p:tgtEl>
                                          <p:spTgt spid="3">
                                            <p:txEl>
                                              <p:pRg st="7" end="7"/>
                                            </p:txEl>
                                          </p:spTgt>
                                        </p:tgtEl>
                                        <p:attrNameLst>
                                          <p:attrName>style.color</p:attrName>
                                        </p:attrNameLst>
                                      </p:cBhvr>
                                      <p:to>
                                        <a:srgbClr val="F2F2F2"/>
                                      </p:to>
                                    </p:animClr>
                                  </p:childTnLst>
                                </p:cTn>
                              </p:par>
                              <p:par>
                                <p:cTn id="21" presetID="3" presetClass="emph" presetSubtype="2" repeatCount="0" fill="hold" grpId="0" nodeType="withEffect">
                                  <p:stCondLst>
                                    <p:cond delay="0"/>
                                  </p:stCondLst>
                                  <p:childTnLst>
                                    <p:animClr clrSpc="rgb" dir="cw">
                                      <p:cBhvr override="childStyle">
                                        <p:cTn id="22" dur="500" fill="hold"/>
                                        <p:tgtEl>
                                          <p:spTgt spid="3">
                                            <p:txEl>
                                              <p:pRg st="8" end="8"/>
                                            </p:txEl>
                                          </p:spTgt>
                                        </p:tgtEl>
                                        <p:attrNameLst>
                                          <p:attrName>style.color</p:attrName>
                                        </p:attrNameLst>
                                      </p:cBhvr>
                                      <p:to>
                                        <a:srgbClr val="F2F2F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82C99A-51F9-4BD2-BA65-2A081E037942}"/>
              </a:ext>
            </a:extLst>
          </p:cNvPr>
          <p:cNvSpPr>
            <a:spLocks noGrp="1"/>
          </p:cNvSpPr>
          <p:nvPr>
            <p:ph type="title"/>
          </p:nvPr>
        </p:nvSpPr>
        <p:spPr/>
        <p:txBody>
          <a:bodyPr/>
          <a:lstStyle/>
          <a:p>
            <a:r>
              <a:rPr lang="en-US" dirty="0"/>
              <a:t>Materials discovery</a:t>
            </a:r>
          </a:p>
        </p:txBody>
      </p:sp>
      <p:sp>
        <p:nvSpPr>
          <p:cNvPr id="4" name="投影片編號版面配置區 3">
            <a:extLst>
              <a:ext uri="{FF2B5EF4-FFF2-40B4-BE49-F238E27FC236}">
                <a16:creationId xmlns:a16="http://schemas.microsoft.com/office/drawing/2014/main" id="{BE567FFC-F21B-4B43-9775-15E0E4757B73}"/>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
        <p:nvSpPr>
          <p:cNvPr id="6" name="文字方塊 5">
            <a:extLst>
              <a:ext uri="{FF2B5EF4-FFF2-40B4-BE49-F238E27FC236}">
                <a16:creationId xmlns:a16="http://schemas.microsoft.com/office/drawing/2014/main" id="{976616D1-CB05-43F5-9C7B-5713F81EF287}"/>
              </a:ext>
            </a:extLst>
          </p:cNvPr>
          <p:cNvSpPr txBox="1"/>
          <p:nvPr/>
        </p:nvSpPr>
        <p:spPr>
          <a:xfrm>
            <a:off x="-6438" y="6641749"/>
            <a:ext cx="8383521" cy="215444"/>
          </a:xfrm>
          <a:prstGeom prst="rect">
            <a:avLst/>
          </a:prstGeom>
          <a:noFill/>
        </p:spPr>
        <p:txBody>
          <a:bodyPr wrap="square">
            <a:spAutoFit/>
          </a:bodyPr>
          <a:lstStyle/>
          <a:p>
            <a:r>
              <a:rPr lang="en-US" sz="800" dirty="0"/>
              <a:t>Sanchez-</a:t>
            </a:r>
            <a:r>
              <a:rPr lang="en-US" sz="800" dirty="0" err="1"/>
              <a:t>Lengeling</a:t>
            </a:r>
            <a:r>
              <a:rPr lang="en-US" sz="800" dirty="0"/>
              <a:t>, B.; </a:t>
            </a:r>
            <a:r>
              <a:rPr lang="en-US" sz="800" dirty="0" err="1"/>
              <a:t>Aspuru-Guzik</a:t>
            </a:r>
            <a:r>
              <a:rPr lang="en-US" sz="800" dirty="0"/>
              <a:t>, A. Inverse Molecular Design Using Machine Learning: Generative Models for Matter Engineering. </a:t>
            </a:r>
            <a:r>
              <a:rPr lang="en-US" sz="800" i="1" dirty="0"/>
              <a:t>Science</a:t>
            </a:r>
            <a:r>
              <a:rPr lang="en-US" sz="800" dirty="0"/>
              <a:t> </a:t>
            </a:r>
            <a:r>
              <a:rPr lang="en-US" sz="800" b="1" dirty="0"/>
              <a:t>2018</a:t>
            </a:r>
            <a:r>
              <a:rPr lang="en-US" sz="800" dirty="0"/>
              <a:t>, </a:t>
            </a:r>
            <a:r>
              <a:rPr lang="en-US" sz="800" i="1" dirty="0"/>
              <a:t>361</a:t>
            </a:r>
            <a:r>
              <a:rPr lang="en-US" sz="800" dirty="0"/>
              <a:t> (6400), 360–365. </a:t>
            </a:r>
            <a:endParaRPr lang="en-US" sz="800" dirty="0">
              <a:effectLst/>
            </a:endParaRPr>
          </a:p>
        </p:txBody>
      </p:sp>
      <p:pic>
        <p:nvPicPr>
          <p:cNvPr id="3" name="圖片 2">
            <a:extLst>
              <a:ext uri="{FF2B5EF4-FFF2-40B4-BE49-F238E27FC236}">
                <a16:creationId xmlns:a16="http://schemas.microsoft.com/office/drawing/2014/main" id="{EC15EEF6-90FA-4B6A-86E9-7EC6C7E00290}"/>
              </a:ext>
            </a:extLst>
          </p:cNvPr>
          <p:cNvPicPr>
            <a:picLocks noChangeAspect="1"/>
          </p:cNvPicPr>
          <p:nvPr/>
        </p:nvPicPr>
        <p:blipFill>
          <a:blip r:embed="rId2"/>
          <a:stretch>
            <a:fillRect/>
          </a:stretch>
        </p:blipFill>
        <p:spPr>
          <a:xfrm>
            <a:off x="554334" y="1260369"/>
            <a:ext cx="8035331" cy="4785862"/>
          </a:xfrm>
          <a:prstGeom prst="rect">
            <a:avLst/>
          </a:prstGeom>
        </p:spPr>
      </p:pic>
      <p:sp>
        <p:nvSpPr>
          <p:cNvPr id="5" name="矩形 4">
            <a:extLst>
              <a:ext uri="{FF2B5EF4-FFF2-40B4-BE49-F238E27FC236}">
                <a16:creationId xmlns:a16="http://schemas.microsoft.com/office/drawing/2014/main" id="{EF6B00C5-C405-49B7-B3FE-3A8B4294F2D0}"/>
              </a:ext>
            </a:extLst>
          </p:cNvPr>
          <p:cNvSpPr/>
          <p:nvPr/>
        </p:nvSpPr>
        <p:spPr>
          <a:xfrm>
            <a:off x="6800054" y="1260370"/>
            <a:ext cx="1830701" cy="4783228"/>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53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7E8E-5903-5B27-FBA1-F3329D9CBCF6}"/>
              </a:ext>
            </a:extLst>
          </p:cNvPr>
          <p:cNvSpPr>
            <a:spLocks noGrp="1"/>
          </p:cNvSpPr>
          <p:nvPr>
            <p:ph type="title"/>
          </p:nvPr>
        </p:nvSpPr>
        <p:spPr/>
        <p:txBody>
          <a:bodyPr/>
          <a:lstStyle/>
          <a:p>
            <a:r>
              <a:rPr lang="en-US" dirty="0"/>
              <a:t>Generative models</a:t>
            </a:r>
          </a:p>
        </p:txBody>
      </p:sp>
      <p:sp>
        <p:nvSpPr>
          <p:cNvPr id="4" name="Slide Number Placeholder 3">
            <a:extLst>
              <a:ext uri="{FF2B5EF4-FFF2-40B4-BE49-F238E27FC236}">
                <a16:creationId xmlns:a16="http://schemas.microsoft.com/office/drawing/2014/main" id="{A8CDC589-22BE-AED1-8470-5BD1A183BE60}"/>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pic>
        <p:nvPicPr>
          <p:cNvPr id="5" name="Picture 4">
            <a:extLst>
              <a:ext uri="{FF2B5EF4-FFF2-40B4-BE49-F238E27FC236}">
                <a16:creationId xmlns:a16="http://schemas.microsoft.com/office/drawing/2014/main" id="{96070B9D-149E-6BC5-75E9-20240C813269}"/>
              </a:ext>
            </a:extLst>
          </p:cNvPr>
          <p:cNvPicPr>
            <a:picLocks noChangeAspect="1"/>
          </p:cNvPicPr>
          <p:nvPr/>
        </p:nvPicPr>
        <p:blipFill>
          <a:blip r:embed="rId2"/>
          <a:stretch>
            <a:fillRect/>
          </a:stretch>
        </p:blipFill>
        <p:spPr>
          <a:xfrm>
            <a:off x="1212476" y="942697"/>
            <a:ext cx="6719048" cy="5522909"/>
          </a:xfrm>
          <a:prstGeom prst="rect">
            <a:avLst/>
          </a:prstGeom>
        </p:spPr>
      </p:pic>
      <p:sp>
        <p:nvSpPr>
          <p:cNvPr id="7" name="TextBox 6">
            <a:extLst>
              <a:ext uri="{FF2B5EF4-FFF2-40B4-BE49-F238E27FC236}">
                <a16:creationId xmlns:a16="http://schemas.microsoft.com/office/drawing/2014/main" id="{7FE1E8FA-D9BB-118C-D240-B9E5D374AC48}"/>
              </a:ext>
            </a:extLst>
          </p:cNvPr>
          <p:cNvSpPr txBox="1"/>
          <p:nvPr/>
        </p:nvSpPr>
        <p:spPr>
          <a:xfrm>
            <a:off x="-15410" y="6642556"/>
            <a:ext cx="8604606" cy="215444"/>
          </a:xfrm>
          <a:prstGeom prst="rect">
            <a:avLst/>
          </a:prstGeom>
          <a:noFill/>
        </p:spPr>
        <p:txBody>
          <a:bodyPr wrap="square">
            <a:spAutoFit/>
          </a:bodyPr>
          <a:lstStyle/>
          <a:p>
            <a:pPr>
              <a:spcBef>
                <a:spcPts val="0"/>
              </a:spcBef>
              <a:spcAft>
                <a:spcPts val="0"/>
              </a:spcAft>
            </a:pPr>
            <a:r>
              <a:rPr lang="en-US" sz="800" dirty="0">
                <a:effectLst/>
              </a:rPr>
              <a:t>Bilodeau, C.; </a:t>
            </a:r>
            <a:r>
              <a:rPr lang="en-US" sz="800" dirty="0" err="1">
                <a:effectLst/>
              </a:rPr>
              <a:t>Jin</a:t>
            </a:r>
            <a:r>
              <a:rPr lang="en-US" sz="800" dirty="0">
                <a:effectLst/>
              </a:rPr>
              <a:t>, W.; </a:t>
            </a:r>
            <a:r>
              <a:rPr lang="en-US" sz="800" dirty="0" err="1">
                <a:effectLst/>
              </a:rPr>
              <a:t>Jaakkola</a:t>
            </a:r>
            <a:r>
              <a:rPr lang="en-US" sz="800" dirty="0">
                <a:effectLst/>
              </a:rPr>
              <a:t>, T.; </a:t>
            </a:r>
            <a:r>
              <a:rPr lang="en-US" sz="800" dirty="0" err="1">
                <a:effectLst/>
              </a:rPr>
              <a:t>Barzilay</a:t>
            </a:r>
            <a:r>
              <a:rPr lang="en-US" sz="800" dirty="0">
                <a:effectLst/>
              </a:rPr>
              <a:t>, R.; Jensen, K. F.; </a:t>
            </a:r>
            <a:r>
              <a:rPr lang="en-US" sz="800" dirty="0" err="1">
                <a:effectLst/>
              </a:rPr>
              <a:t>Klavs</a:t>
            </a:r>
            <a:r>
              <a:rPr lang="en-US" sz="800" dirty="0">
                <a:effectLst/>
              </a:rPr>
              <a:t> Jensen, C. F. Generative Models for Molecular Discovery: Recent Advances and </a:t>
            </a:r>
            <a:r>
              <a:rPr lang="en-US" sz="800" dirty="0" err="1">
                <a:effectLst/>
              </a:rPr>
              <a:t>ChallengesMachine</a:t>
            </a:r>
            <a:r>
              <a:rPr lang="en-US" sz="800" dirty="0">
                <a:effectLst/>
              </a:rPr>
              <a:t> Learning. </a:t>
            </a:r>
            <a:r>
              <a:rPr lang="en-US" sz="800" b="1" dirty="0">
                <a:effectLst/>
              </a:rPr>
              <a:t>2022</a:t>
            </a:r>
            <a:r>
              <a:rPr lang="en-US" sz="800" dirty="0">
                <a:effectLst/>
              </a:rPr>
              <a:t>. </a:t>
            </a:r>
          </a:p>
        </p:txBody>
      </p:sp>
    </p:spTree>
    <p:extLst>
      <p:ext uri="{BB962C8B-B14F-4D97-AF65-F5344CB8AC3E}">
        <p14:creationId xmlns:p14="http://schemas.microsoft.com/office/powerpoint/2010/main" val="454708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7E8E-5903-5B27-FBA1-F3329D9CBCF6}"/>
              </a:ext>
            </a:extLst>
          </p:cNvPr>
          <p:cNvSpPr>
            <a:spLocks noGrp="1"/>
          </p:cNvSpPr>
          <p:nvPr>
            <p:ph type="title"/>
          </p:nvPr>
        </p:nvSpPr>
        <p:spPr/>
        <p:txBody>
          <a:bodyPr/>
          <a:lstStyle/>
          <a:p>
            <a:r>
              <a:rPr lang="en-US" dirty="0"/>
              <a:t>Generative models</a:t>
            </a:r>
          </a:p>
        </p:txBody>
      </p:sp>
      <p:sp>
        <p:nvSpPr>
          <p:cNvPr id="4" name="Slide Number Placeholder 3">
            <a:extLst>
              <a:ext uri="{FF2B5EF4-FFF2-40B4-BE49-F238E27FC236}">
                <a16:creationId xmlns:a16="http://schemas.microsoft.com/office/drawing/2014/main" id="{A8CDC589-22BE-AED1-8470-5BD1A183BE60}"/>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7" name="TextBox 6">
            <a:extLst>
              <a:ext uri="{FF2B5EF4-FFF2-40B4-BE49-F238E27FC236}">
                <a16:creationId xmlns:a16="http://schemas.microsoft.com/office/drawing/2014/main" id="{7FE1E8FA-D9BB-118C-D240-B9E5D374AC48}"/>
              </a:ext>
            </a:extLst>
          </p:cNvPr>
          <p:cNvSpPr txBox="1"/>
          <p:nvPr/>
        </p:nvSpPr>
        <p:spPr>
          <a:xfrm>
            <a:off x="-15410" y="6642556"/>
            <a:ext cx="8604606" cy="215444"/>
          </a:xfrm>
          <a:prstGeom prst="rect">
            <a:avLst/>
          </a:prstGeom>
          <a:noFill/>
        </p:spPr>
        <p:txBody>
          <a:bodyPr wrap="square">
            <a:spAutoFit/>
          </a:bodyPr>
          <a:lstStyle/>
          <a:p>
            <a:pPr>
              <a:spcBef>
                <a:spcPts val="0"/>
              </a:spcBef>
              <a:spcAft>
                <a:spcPts val="0"/>
              </a:spcAft>
            </a:pPr>
            <a:r>
              <a:rPr lang="en-US" sz="800" dirty="0">
                <a:effectLst/>
              </a:rPr>
              <a:t>Bilodeau, C.; </a:t>
            </a:r>
            <a:r>
              <a:rPr lang="en-US" sz="800" dirty="0" err="1">
                <a:effectLst/>
              </a:rPr>
              <a:t>Jin</a:t>
            </a:r>
            <a:r>
              <a:rPr lang="en-US" sz="800" dirty="0">
                <a:effectLst/>
              </a:rPr>
              <a:t>, W.; </a:t>
            </a:r>
            <a:r>
              <a:rPr lang="en-US" sz="800" dirty="0" err="1">
                <a:effectLst/>
              </a:rPr>
              <a:t>Jaakkola</a:t>
            </a:r>
            <a:r>
              <a:rPr lang="en-US" sz="800" dirty="0">
                <a:effectLst/>
              </a:rPr>
              <a:t>, T.; </a:t>
            </a:r>
            <a:r>
              <a:rPr lang="en-US" sz="800" dirty="0" err="1">
                <a:effectLst/>
              </a:rPr>
              <a:t>Barzilay</a:t>
            </a:r>
            <a:r>
              <a:rPr lang="en-US" sz="800" dirty="0">
                <a:effectLst/>
              </a:rPr>
              <a:t>, R.; Jensen, K. F.; </a:t>
            </a:r>
            <a:r>
              <a:rPr lang="en-US" sz="800" dirty="0" err="1">
                <a:effectLst/>
              </a:rPr>
              <a:t>Klavs</a:t>
            </a:r>
            <a:r>
              <a:rPr lang="en-US" sz="800" dirty="0">
                <a:effectLst/>
              </a:rPr>
              <a:t> Jensen, C. F. Generative Models for Molecular Discovery: Recent Advances and </a:t>
            </a:r>
            <a:r>
              <a:rPr lang="en-US" sz="800" dirty="0" err="1">
                <a:effectLst/>
              </a:rPr>
              <a:t>ChallengesMachine</a:t>
            </a:r>
            <a:r>
              <a:rPr lang="en-US" sz="800" dirty="0">
                <a:effectLst/>
              </a:rPr>
              <a:t> Learning. </a:t>
            </a:r>
            <a:r>
              <a:rPr lang="en-US" sz="800" b="1" dirty="0">
                <a:effectLst/>
              </a:rPr>
              <a:t>2022</a:t>
            </a:r>
            <a:r>
              <a:rPr lang="en-US" sz="800" dirty="0">
                <a:effectLst/>
              </a:rPr>
              <a:t>. </a:t>
            </a:r>
          </a:p>
        </p:txBody>
      </p:sp>
      <p:pic>
        <p:nvPicPr>
          <p:cNvPr id="6" name="圖片 4">
            <a:extLst>
              <a:ext uri="{FF2B5EF4-FFF2-40B4-BE49-F238E27FC236}">
                <a16:creationId xmlns:a16="http://schemas.microsoft.com/office/drawing/2014/main" id="{89FF1231-3FC4-FE38-D86E-01F5815E86AB}"/>
              </a:ext>
            </a:extLst>
          </p:cNvPr>
          <p:cNvPicPr>
            <a:picLocks noChangeAspect="1"/>
          </p:cNvPicPr>
          <p:nvPr/>
        </p:nvPicPr>
        <p:blipFill>
          <a:blip r:embed="rId2"/>
          <a:stretch>
            <a:fillRect/>
          </a:stretch>
        </p:blipFill>
        <p:spPr>
          <a:xfrm>
            <a:off x="457200" y="989974"/>
            <a:ext cx="8229599" cy="1479268"/>
          </a:xfrm>
          <a:prstGeom prst="rect">
            <a:avLst/>
          </a:prstGeom>
        </p:spPr>
      </p:pic>
      <p:pic>
        <p:nvPicPr>
          <p:cNvPr id="9" name="Picture 8">
            <a:extLst>
              <a:ext uri="{FF2B5EF4-FFF2-40B4-BE49-F238E27FC236}">
                <a16:creationId xmlns:a16="http://schemas.microsoft.com/office/drawing/2014/main" id="{8C8F9BD0-09A5-224E-85D7-B029B9BF22AC}"/>
              </a:ext>
            </a:extLst>
          </p:cNvPr>
          <p:cNvPicPr>
            <a:picLocks noChangeAspect="1"/>
          </p:cNvPicPr>
          <p:nvPr/>
        </p:nvPicPr>
        <p:blipFill>
          <a:blip r:embed="rId3"/>
          <a:stretch>
            <a:fillRect/>
          </a:stretch>
        </p:blipFill>
        <p:spPr>
          <a:xfrm>
            <a:off x="457199" y="4388757"/>
            <a:ext cx="8229599" cy="1319248"/>
          </a:xfrm>
          <a:prstGeom prst="rect">
            <a:avLst/>
          </a:prstGeom>
        </p:spPr>
      </p:pic>
      <p:pic>
        <p:nvPicPr>
          <p:cNvPr id="10" name="圖片 5">
            <a:extLst>
              <a:ext uri="{FF2B5EF4-FFF2-40B4-BE49-F238E27FC236}">
                <a16:creationId xmlns:a16="http://schemas.microsoft.com/office/drawing/2014/main" id="{F75E5CCA-C24F-E711-9F88-B3794C3CE7A0}"/>
              </a:ext>
            </a:extLst>
          </p:cNvPr>
          <p:cNvPicPr>
            <a:picLocks noChangeAspect="1"/>
          </p:cNvPicPr>
          <p:nvPr/>
        </p:nvPicPr>
        <p:blipFill>
          <a:blip r:embed="rId4"/>
          <a:stretch>
            <a:fillRect/>
          </a:stretch>
        </p:blipFill>
        <p:spPr>
          <a:xfrm>
            <a:off x="457200" y="2700337"/>
            <a:ext cx="8239125" cy="1457325"/>
          </a:xfrm>
          <a:prstGeom prst="rect">
            <a:avLst/>
          </a:prstGeom>
        </p:spPr>
      </p:pic>
    </p:spTree>
    <p:extLst>
      <p:ext uri="{BB962C8B-B14F-4D97-AF65-F5344CB8AC3E}">
        <p14:creationId xmlns:p14="http://schemas.microsoft.com/office/powerpoint/2010/main" val="901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7E8E-5903-5B27-FBA1-F3329D9CBCF6}"/>
              </a:ext>
            </a:extLst>
          </p:cNvPr>
          <p:cNvSpPr>
            <a:spLocks noGrp="1"/>
          </p:cNvSpPr>
          <p:nvPr>
            <p:ph type="title"/>
          </p:nvPr>
        </p:nvSpPr>
        <p:spPr/>
        <p:txBody>
          <a:bodyPr/>
          <a:lstStyle/>
          <a:p>
            <a:r>
              <a:rPr lang="en-US" dirty="0"/>
              <a:t>Generative models</a:t>
            </a:r>
          </a:p>
        </p:txBody>
      </p:sp>
      <p:sp>
        <p:nvSpPr>
          <p:cNvPr id="4" name="Slide Number Placeholder 3">
            <a:extLst>
              <a:ext uri="{FF2B5EF4-FFF2-40B4-BE49-F238E27FC236}">
                <a16:creationId xmlns:a16="http://schemas.microsoft.com/office/drawing/2014/main" id="{A8CDC589-22BE-AED1-8470-5BD1A183BE60}"/>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pic>
        <p:nvPicPr>
          <p:cNvPr id="5" name="Picture 4">
            <a:extLst>
              <a:ext uri="{FF2B5EF4-FFF2-40B4-BE49-F238E27FC236}">
                <a16:creationId xmlns:a16="http://schemas.microsoft.com/office/drawing/2014/main" id="{96070B9D-149E-6BC5-75E9-20240C813269}"/>
              </a:ext>
            </a:extLst>
          </p:cNvPr>
          <p:cNvPicPr>
            <a:picLocks noChangeAspect="1"/>
          </p:cNvPicPr>
          <p:nvPr/>
        </p:nvPicPr>
        <p:blipFill>
          <a:blip r:embed="rId2"/>
          <a:stretch>
            <a:fillRect/>
          </a:stretch>
        </p:blipFill>
        <p:spPr>
          <a:xfrm>
            <a:off x="1212476" y="942697"/>
            <a:ext cx="6719048" cy="5522909"/>
          </a:xfrm>
          <a:prstGeom prst="rect">
            <a:avLst/>
          </a:prstGeom>
        </p:spPr>
      </p:pic>
      <p:sp>
        <p:nvSpPr>
          <p:cNvPr id="7" name="TextBox 6">
            <a:extLst>
              <a:ext uri="{FF2B5EF4-FFF2-40B4-BE49-F238E27FC236}">
                <a16:creationId xmlns:a16="http://schemas.microsoft.com/office/drawing/2014/main" id="{7FE1E8FA-D9BB-118C-D240-B9E5D374AC48}"/>
              </a:ext>
            </a:extLst>
          </p:cNvPr>
          <p:cNvSpPr txBox="1"/>
          <p:nvPr/>
        </p:nvSpPr>
        <p:spPr>
          <a:xfrm>
            <a:off x="-15410" y="6642556"/>
            <a:ext cx="8604606" cy="215444"/>
          </a:xfrm>
          <a:prstGeom prst="rect">
            <a:avLst/>
          </a:prstGeom>
          <a:noFill/>
        </p:spPr>
        <p:txBody>
          <a:bodyPr wrap="square">
            <a:spAutoFit/>
          </a:bodyPr>
          <a:lstStyle/>
          <a:p>
            <a:pPr>
              <a:spcBef>
                <a:spcPts val="0"/>
              </a:spcBef>
              <a:spcAft>
                <a:spcPts val="0"/>
              </a:spcAft>
            </a:pPr>
            <a:r>
              <a:rPr lang="en-US" sz="800" dirty="0">
                <a:effectLst/>
              </a:rPr>
              <a:t>Bilodeau, C.; </a:t>
            </a:r>
            <a:r>
              <a:rPr lang="en-US" sz="800" dirty="0" err="1">
                <a:effectLst/>
              </a:rPr>
              <a:t>Jin</a:t>
            </a:r>
            <a:r>
              <a:rPr lang="en-US" sz="800" dirty="0">
                <a:effectLst/>
              </a:rPr>
              <a:t>, W.; </a:t>
            </a:r>
            <a:r>
              <a:rPr lang="en-US" sz="800" dirty="0" err="1">
                <a:effectLst/>
              </a:rPr>
              <a:t>Jaakkola</a:t>
            </a:r>
            <a:r>
              <a:rPr lang="en-US" sz="800" dirty="0">
                <a:effectLst/>
              </a:rPr>
              <a:t>, T.; </a:t>
            </a:r>
            <a:r>
              <a:rPr lang="en-US" sz="800" dirty="0" err="1">
                <a:effectLst/>
              </a:rPr>
              <a:t>Barzilay</a:t>
            </a:r>
            <a:r>
              <a:rPr lang="en-US" sz="800" dirty="0">
                <a:effectLst/>
              </a:rPr>
              <a:t>, R.; Jensen, K. F.; </a:t>
            </a:r>
            <a:r>
              <a:rPr lang="en-US" sz="800" dirty="0" err="1">
                <a:effectLst/>
              </a:rPr>
              <a:t>Klavs</a:t>
            </a:r>
            <a:r>
              <a:rPr lang="en-US" sz="800" dirty="0">
                <a:effectLst/>
              </a:rPr>
              <a:t> Jensen, C. F. Generative Models for Molecular Discovery: Recent Advances and </a:t>
            </a:r>
            <a:r>
              <a:rPr lang="en-US" sz="800" dirty="0" err="1">
                <a:effectLst/>
              </a:rPr>
              <a:t>ChallengesMachine</a:t>
            </a:r>
            <a:r>
              <a:rPr lang="en-US" sz="800" dirty="0">
                <a:effectLst/>
              </a:rPr>
              <a:t> Learning. </a:t>
            </a:r>
            <a:r>
              <a:rPr lang="en-US" sz="800" b="1" dirty="0">
                <a:effectLst/>
              </a:rPr>
              <a:t>2022</a:t>
            </a:r>
            <a:r>
              <a:rPr lang="en-US" sz="800" dirty="0">
                <a:effectLst/>
              </a:rPr>
              <a:t>. </a:t>
            </a:r>
          </a:p>
        </p:txBody>
      </p:sp>
      <p:sp>
        <p:nvSpPr>
          <p:cNvPr id="3" name="Rectangle 2">
            <a:extLst>
              <a:ext uri="{FF2B5EF4-FFF2-40B4-BE49-F238E27FC236}">
                <a16:creationId xmlns:a16="http://schemas.microsoft.com/office/drawing/2014/main" id="{A42E7E92-FF7C-4E4F-6406-A0F235C02616}"/>
              </a:ext>
            </a:extLst>
          </p:cNvPr>
          <p:cNvSpPr/>
          <p:nvPr/>
        </p:nvSpPr>
        <p:spPr>
          <a:xfrm>
            <a:off x="1223906" y="931267"/>
            <a:ext cx="6719048" cy="19262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54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F0038D-5749-4DD3-A1B7-95C7B400FD4E}"/>
              </a:ext>
            </a:extLst>
          </p:cNvPr>
          <p:cNvSpPr>
            <a:spLocks noGrp="1"/>
          </p:cNvSpPr>
          <p:nvPr>
            <p:ph type="title"/>
          </p:nvPr>
        </p:nvSpPr>
        <p:spPr/>
        <p:txBody>
          <a:bodyPr/>
          <a:lstStyle/>
          <a:p>
            <a:r>
              <a:rPr lang="en-US" dirty="0"/>
              <a:t>Variational Autoencoder</a:t>
            </a:r>
          </a:p>
        </p:txBody>
      </p:sp>
      <p:sp>
        <p:nvSpPr>
          <p:cNvPr id="4" name="投影片編號版面配置區 3">
            <a:extLst>
              <a:ext uri="{FF2B5EF4-FFF2-40B4-BE49-F238E27FC236}">
                <a16:creationId xmlns:a16="http://schemas.microsoft.com/office/drawing/2014/main" id="{5DD6231B-EFDB-490C-B0DD-DB324F80980A}"/>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sp>
        <p:nvSpPr>
          <p:cNvPr id="7" name="文字方塊 6">
            <a:extLst>
              <a:ext uri="{FF2B5EF4-FFF2-40B4-BE49-F238E27FC236}">
                <a16:creationId xmlns:a16="http://schemas.microsoft.com/office/drawing/2014/main" id="{9FEEAC21-3B76-4B12-BBF1-5E434198BBBC}"/>
              </a:ext>
            </a:extLst>
          </p:cNvPr>
          <p:cNvSpPr txBox="1"/>
          <p:nvPr/>
        </p:nvSpPr>
        <p:spPr>
          <a:xfrm>
            <a:off x="1" y="6647832"/>
            <a:ext cx="3233530" cy="215444"/>
          </a:xfrm>
          <a:prstGeom prst="rect">
            <a:avLst/>
          </a:prstGeom>
          <a:noFill/>
        </p:spPr>
        <p:txBody>
          <a:bodyPr wrap="square">
            <a:spAutoFit/>
          </a:bodyPr>
          <a:lstStyle/>
          <a:p>
            <a:pPr>
              <a:spcBef>
                <a:spcPts val="0"/>
              </a:spcBef>
              <a:spcAft>
                <a:spcPts val="0"/>
              </a:spcAft>
            </a:pPr>
            <a:r>
              <a:rPr lang="en-US" sz="800" dirty="0" err="1">
                <a:effectLst/>
              </a:rPr>
              <a:t>Kingma</a:t>
            </a:r>
            <a:r>
              <a:rPr lang="en-US" sz="800" dirty="0">
                <a:effectLst/>
              </a:rPr>
              <a:t>, D. P.; Welling, M. </a:t>
            </a:r>
            <a:r>
              <a:rPr lang="en-US" sz="800" i="1" dirty="0">
                <a:effectLst/>
              </a:rPr>
              <a:t>FNT in Machine Learning</a:t>
            </a:r>
            <a:r>
              <a:rPr lang="en-US" sz="800" dirty="0">
                <a:effectLst/>
              </a:rPr>
              <a:t> </a:t>
            </a:r>
            <a:r>
              <a:rPr lang="en-US" sz="800" b="1" dirty="0">
                <a:effectLst/>
              </a:rPr>
              <a:t>2019</a:t>
            </a:r>
            <a:r>
              <a:rPr lang="en-US" sz="800" dirty="0">
                <a:effectLst/>
              </a:rPr>
              <a:t>, </a:t>
            </a:r>
            <a:r>
              <a:rPr lang="en-US" sz="800" i="1" dirty="0">
                <a:effectLst/>
              </a:rPr>
              <a:t>12</a:t>
            </a:r>
            <a:r>
              <a:rPr lang="en-US" sz="800" dirty="0">
                <a:effectLst/>
              </a:rPr>
              <a:t>, 307</a:t>
            </a:r>
          </a:p>
        </p:txBody>
      </p:sp>
      <p:pic>
        <p:nvPicPr>
          <p:cNvPr id="13" name="圖片 12">
            <a:extLst>
              <a:ext uri="{FF2B5EF4-FFF2-40B4-BE49-F238E27FC236}">
                <a16:creationId xmlns:a16="http://schemas.microsoft.com/office/drawing/2014/main" id="{E0193FB7-7783-40C7-8C21-5312002DD772}"/>
              </a:ext>
            </a:extLst>
          </p:cNvPr>
          <p:cNvPicPr>
            <a:picLocks noChangeAspect="1"/>
          </p:cNvPicPr>
          <p:nvPr/>
        </p:nvPicPr>
        <p:blipFill>
          <a:blip r:embed="rId2"/>
          <a:stretch>
            <a:fillRect/>
          </a:stretch>
        </p:blipFill>
        <p:spPr>
          <a:xfrm>
            <a:off x="158106" y="1153575"/>
            <a:ext cx="3563523" cy="4412240"/>
          </a:xfrm>
          <a:prstGeom prst="rect">
            <a:avLst/>
          </a:prstGeom>
        </p:spPr>
      </p:pic>
      <p:grpSp>
        <p:nvGrpSpPr>
          <p:cNvPr id="12" name="Group 11">
            <a:extLst>
              <a:ext uri="{FF2B5EF4-FFF2-40B4-BE49-F238E27FC236}">
                <a16:creationId xmlns:a16="http://schemas.microsoft.com/office/drawing/2014/main" id="{D9E213E0-5226-C3DD-8C7A-0369432DF7CE}"/>
              </a:ext>
            </a:extLst>
          </p:cNvPr>
          <p:cNvGrpSpPr/>
          <p:nvPr/>
        </p:nvGrpSpPr>
        <p:grpSpPr>
          <a:xfrm>
            <a:off x="4259178" y="1153574"/>
            <a:ext cx="4119011" cy="4781713"/>
            <a:chOff x="4259178" y="1153574"/>
            <a:chExt cx="4119011" cy="4781713"/>
          </a:xfrm>
        </p:grpSpPr>
        <p:pic>
          <p:nvPicPr>
            <p:cNvPr id="5" name="Picture 4">
              <a:extLst>
                <a:ext uri="{FF2B5EF4-FFF2-40B4-BE49-F238E27FC236}">
                  <a16:creationId xmlns:a16="http://schemas.microsoft.com/office/drawing/2014/main" id="{82DC94BD-AAE8-617C-21B7-E6776BCAF1A5}"/>
                </a:ext>
              </a:extLst>
            </p:cNvPr>
            <p:cNvPicPr>
              <a:picLocks noChangeAspect="1"/>
            </p:cNvPicPr>
            <p:nvPr/>
          </p:nvPicPr>
          <p:blipFill rotWithShape="1">
            <a:blip r:embed="rId3"/>
            <a:srcRect r="31001"/>
            <a:stretch/>
          </p:blipFill>
          <p:spPr>
            <a:xfrm>
              <a:off x="4259178" y="1153574"/>
              <a:ext cx="4119011" cy="4781713"/>
            </a:xfrm>
            <a:prstGeom prst="rect">
              <a:avLst/>
            </a:prstGeom>
          </p:spPr>
        </p:pic>
        <p:sp>
          <p:nvSpPr>
            <p:cNvPr id="6" name="Rectangle 5">
              <a:extLst>
                <a:ext uri="{FF2B5EF4-FFF2-40B4-BE49-F238E27FC236}">
                  <a16:creationId xmlns:a16="http://schemas.microsoft.com/office/drawing/2014/main" id="{FD40A478-4A2F-C014-C021-49566F94C6E6}"/>
                </a:ext>
              </a:extLst>
            </p:cNvPr>
            <p:cNvSpPr/>
            <p:nvPr/>
          </p:nvSpPr>
          <p:spPr>
            <a:xfrm>
              <a:off x="7166610" y="2354580"/>
              <a:ext cx="1211579" cy="18973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149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F0038D-5749-4DD3-A1B7-95C7B400FD4E}"/>
              </a:ext>
            </a:extLst>
          </p:cNvPr>
          <p:cNvSpPr>
            <a:spLocks noGrp="1"/>
          </p:cNvSpPr>
          <p:nvPr>
            <p:ph type="title"/>
          </p:nvPr>
        </p:nvSpPr>
        <p:spPr/>
        <p:txBody>
          <a:bodyPr/>
          <a:lstStyle/>
          <a:p>
            <a:r>
              <a:rPr lang="en-US" dirty="0"/>
              <a:t>Variational Autoencoder</a:t>
            </a:r>
          </a:p>
        </p:txBody>
      </p:sp>
      <p:sp>
        <p:nvSpPr>
          <p:cNvPr id="4" name="投影片編號版面配置區 3">
            <a:extLst>
              <a:ext uri="{FF2B5EF4-FFF2-40B4-BE49-F238E27FC236}">
                <a16:creationId xmlns:a16="http://schemas.microsoft.com/office/drawing/2014/main" id="{5DD6231B-EFDB-490C-B0DD-DB324F80980A}"/>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sp>
        <p:nvSpPr>
          <p:cNvPr id="7" name="文字方塊 6">
            <a:extLst>
              <a:ext uri="{FF2B5EF4-FFF2-40B4-BE49-F238E27FC236}">
                <a16:creationId xmlns:a16="http://schemas.microsoft.com/office/drawing/2014/main" id="{9FEEAC21-3B76-4B12-BBF1-5E434198BBBC}"/>
              </a:ext>
            </a:extLst>
          </p:cNvPr>
          <p:cNvSpPr txBox="1"/>
          <p:nvPr/>
        </p:nvSpPr>
        <p:spPr>
          <a:xfrm>
            <a:off x="1" y="6647832"/>
            <a:ext cx="3233530" cy="215444"/>
          </a:xfrm>
          <a:prstGeom prst="rect">
            <a:avLst/>
          </a:prstGeom>
          <a:noFill/>
        </p:spPr>
        <p:txBody>
          <a:bodyPr wrap="square">
            <a:spAutoFit/>
          </a:bodyPr>
          <a:lstStyle/>
          <a:p>
            <a:pPr>
              <a:spcBef>
                <a:spcPts val="0"/>
              </a:spcBef>
              <a:spcAft>
                <a:spcPts val="0"/>
              </a:spcAft>
            </a:pPr>
            <a:r>
              <a:rPr lang="en-US" sz="800" dirty="0" err="1">
                <a:effectLst/>
              </a:rPr>
              <a:t>Kingma</a:t>
            </a:r>
            <a:r>
              <a:rPr lang="en-US" sz="800" dirty="0">
                <a:effectLst/>
              </a:rPr>
              <a:t>, D. P.; Welling, M. </a:t>
            </a:r>
            <a:r>
              <a:rPr lang="en-US" sz="800" i="1" dirty="0">
                <a:effectLst/>
              </a:rPr>
              <a:t>FNT in Machine Learning</a:t>
            </a:r>
            <a:r>
              <a:rPr lang="en-US" sz="800" dirty="0">
                <a:effectLst/>
              </a:rPr>
              <a:t> </a:t>
            </a:r>
            <a:r>
              <a:rPr lang="en-US" sz="800" b="1" dirty="0">
                <a:effectLst/>
              </a:rPr>
              <a:t>2019</a:t>
            </a:r>
            <a:r>
              <a:rPr lang="en-US" sz="800" dirty="0">
                <a:effectLst/>
              </a:rPr>
              <a:t>, </a:t>
            </a:r>
            <a:r>
              <a:rPr lang="en-US" sz="800" i="1" dirty="0">
                <a:effectLst/>
              </a:rPr>
              <a:t>12</a:t>
            </a:r>
            <a:r>
              <a:rPr lang="en-US" sz="800" dirty="0">
                <a:effectLst/>
              </a:rPr>
              <a:t>, 307</a:t>
            </a:r>
          </a:p>
        </p:txBody>
      </p:sp>
      <p:pic>
        <p:nvPicPr>
          <p:cNvPr id="8" name="圖片 7">
            <a:extLst>
              <a:ext uri="{FF2B5EF4-FFF2-40B4-BE49-F238E27FC236}">
                <a16:creationId xmlns:a16="http://schemas.microsoft.com/office/drawing/2014/main" id="{A046DB4B-5E0F-4CB2-9138-2E4CAFACAF03}"/>
              </a:ext>
            </a:extLst>
          </p:cNvPr>
          <p:cNvPicPr>
            <a:picLocks noChangeAspect="1"/>
          </p:cNvPicPr>
          <p:nvPr/>
        </p:nvPicPr>
        <p:blipFill>
          <a:blip r:embed="rId2"/>
          <a:stretch>
            <a:fillRect/>
          </a:stretch>
        </p:blipFill>
        <p:spPr>
          <a:xfrm>
            <a:off x="3725433" y="1158155"/>
            <a:ext cx="5260461" cy="2288087"/>
          </a:xfrm>
          <a:prstGeom prst="rect">
            <a:avLst/>
          </a:prstGeom>
        </p:spPr>
      </p:pic>
      <p:grpSp>
        <p:nvGrpSpPr>
          <p:cNvPr id="11" name="群組 10">
            <a:extLst>
              <a:ext uri="{FF2B5EF4-FFF2-40B4-BE49-F238E27FC236}">
                <a16:creationId xmlns:a16="http://schemas.microsoft.com/office/drawing/2014/main" id="{141CD1EC-A1A9-48D4-85BC-AA0E22151549}"/>
              </a:ext>
            </a:extLst>
          </p:cNvPr>
          <p:cNvGrpSpPr/>
          <p:nvPr/>
        </p:nvGrpSpPr>
        <p:grpSpPr>
          <a:xfrm>
            <a:off x="3721629" y="3561112"/>
            <a:ext cx="5264265" cy="1056954"/>
            <a:chOff x="3721629" y="3986016"/>
            <a:chExt cx="5264265" cy="1056954"/>
          </a:xfrm>
        </p:grpSpPr>
        <p:pic>
          <p:nvPicPr>
            <p:cNvPr id="9" name="圖片 8">
              <a:extLst>
                <a:ext uri="{FF2B5EF4-FFF2-40B4-BE49-F238E27FC236}">
                  <a16:creationId xmlns:a16="http://schemas.microsoft.com/office/drawing/2014/main" id="{C4D0B9F7-CB35-4124-9972-3E9899F9FE4D}"/>
                </a:ext>
              </a:extLst>
            </p:cNvPr>
            <p:cNvPicPr>
              <a:picLocks noChangeAspect="1"/>
            </p:cNvPicPr>
            <p:nvPr/>
          </p:nvPicPr>
          <p:blipFill rotWithShape="1">
            <a:blip r:embed="rId3"/>
            <a:srcRect r="81020" b="87180"/>
            <a:stretch/>
          </p:blipFill>
          <p:spPr>
            <a:xfrm>
              <a:off x="3721629" y="4125207"/>
              <a:ext cx="998417" cy="319267"/>
            </a:xfrm>
            <a:prstGeom prst="rect">
              <a:avLst/>
            </a:prstGeom>
          </p:spPr>
        </p:pic>
        <p:pic>
          <p:nvPicPr>
            <p:cNvPr id="10" name="圖片 9">
              <a:extLst>
                <a:ext uri="{FF2B5EF4-FFF2-40B4-BE49-F238E27FC236}">
                  <a16:creationId xmlns:a16="http://schemas.microsoft.com/office/drawing/2014/main" id="{91EDF33C-8AEE-445A-81E8-54A5DE92C2CC}"/>
                </a:ext>
              </a:extLst>
            </p:cNvPr>
            <p:cNvPicPr>
              <a:picLocks noChangeAspect="1"/>
            </p:cNvPicPr>
            <p:nvPr/>
          </p:nvPicPr>
          <p:blipFill rotWithShape="1">
            <a:blip r:embed="rId3"/>
            <a:srcRect l="18980" t="57559"/>
            <a:stretch/>
          </p:blipFill>
          <p:spPr>
            <a:xfrm>
              <a:off x="4723851" y="3986016"/>
              <a:ext cx="4262043" cy="1056954"/>
            </a:xfrm>
            <a:prstGeom prst="rect">
              <a:avLst/>
            </a:prstGeom>
          </p:spPr>
        </p:pic>
      </p:grpSp>
      <p:sp>
        <p:nvSpPr>
          <p:cNvPr id="15" name="文字方塊 14">
            <a:extLst>
              <a:ext uri="{FF2B5EF4-FFF2-40B4-BE49-F238E27FC236}">
                <a16:creationId xmlns:a16="http://schemas.microsoft.com/office/drawing/2014/main" id="{70B1171D-0085-4D82-8816-9B3C7992D2D1}"/>
              </a:ext>
            </a:extLst>
          </p:cNvPr>
          <p:cNvSpPr txBox="1"/>
          <p:nvPr/>
        </p:nvSpPr>
        <p:spPr>
          <a:xfrm>
            <a:off x="3721629" y="4746051"/>
            <a:ext cx="5301451" cy="369332"/>
          </a:xfrm>
          <a:prstGeom prst="rect">
            <a:avLst/>
          </a:prstGeom>
          <a:noFill/>
        </p:spPr>
        <p:txBody>
          <a:bodyPr wrap="none" rtlCol="0">
            <a:spAutoFit/>
          </a:bodyPr>
          <a:lstStyle/>
          <a:p>
            <a:r>
              <a:rPr lang="en-US" altLang="zh-TW" u="sng" dirty="0"/>
              <a:t>Goal: maximizes ELBO (which also minimizes KL)</a:t>
            </a:r>
            <a:endParaRPr lang="en-US" u="sng" dirty="0"/>
          </a:p>
        </p:txBody>
      </p:sp>
      <p:pic>
        <p:nvPicPr>
          <p:cNvPr id="3" name="Picture 2">
            <a:extLst>
              <a:ext uri="{FF2B5EF4-FFF2-40B4-BE49-F238E27FC236}">
                <a16:creationId xmlns:a16="http://schemas.microsoft.com/office/drawing/2014/main" id="{C57ED9C7-C914-92E7-13AC-50C571826E9B}"/>
              </a:ext>
            </a:extLst>
          </p:cNvPr>
          <p:cNvPicPr>
            <a:picLocks noChangeAspect="1"/>
          </p:cNvPicPr>
          <p:nvPr/>
        </p:nvPicPr>
        <p:blipFill>
          <a:blip r:embed="rId4"/>
          <a:stretch>
            <a:fillRect/>
          </a:stretch>
        </p:blipFill>
        <p:spPr>
          <a:xfrm>
            <a:off x="3721628" y="5155886"/>
            <a:ext cx="5264265" cy="414509"/>
          </a:xfrm>
          <a:prstGeom prst="rect">
            <a:avLst/>
          </a:prstGeom>
        </p:spPr>
      </p:pic>
      <p:pic>
        <p:nvPicPr>
          <p:cNvPr id="13" name="圖片 12">
            <a:extLst>
              <a:ext uri="{FF2B5EF4-FFF2-40B4-BE49-F238E27FC236}">
                <a16:creationId xmlns:a16="http://schemas.microsoft.com/office/drawing/2014/main" id="{E0193FB7-7783-40C7-8C21-5312002DD772}"/>
              </a:ext>
            </a:extLst>
          </p:cNvPr>
          <p:cNvPicPr>
            <a:picLocks noChangeAspect="1"/>
          </p:cNvPicPr>
          <p:nvPr/>
        </p:nvPicPr>
        <p:blipFill>
          <a:blip r:embed="rId5"/>
          <a:stretch>
            <a:fillRect/>
          </a:stretch>
        </p:blipFill>
        <p:spPr>
          <a:xfrm>
            <a:off x="158106" y="1153575"/>
            <a:ext cx="3563523" cy="4412240"/>
          </a:xfrm>
          <a:prstGeom prst="rect">
            <a:avLst/>
          </a:prstGeom>
        </p:spPr>
      </p:pic>
      <p:pic>
        <p:nvPicPr>
          <p:cNvPr id="14" name="圖片 13">
            <a:extLst>
              <a:ext uri="{FF2B5EF4-FFF2-40B4-BE49-F238E27FC236}">
                <a16:creationId xmlns:a16="http://schemas.microsoft.com/office/drawing/2014/main" id="{8EF300E3-3E03-491E-96BC-D65F89E0AD64}"/>
              </a:ext>
            </a:extLst>
          </p:cNvPr>
          <p:cNvPicPr>
            <a:picLocks noChangeAspect="1"/>
          </p:cNvPicPr>
          <p:nvPr/>
        </p:nvPicPr>
        <p:blipFill rotWithShape="1">
          <a:blip r:embed="rId6"/>
          <a:srcRect t="1" r="84220" b="18722"/>
          <a:stretch/>
        </p:blipFill>
        <p:spPr>
          <a:xfrm>
            <a:off x="2151169" y="5229464"/>
            <a:ext cx="147581" cy="145889"/>
          </a:xfrm>
          <a:prstGeom prst="rect">
            <a:avLst/>
          </a:prstGeom>
        </p:spPr>
      </p:pic>
    </p:spTree>
    <p:extLst>
      <p:ext uri="{BB962C8B-B14F-4D97-AF65-F5344CB8AC3E}">
        <p14:creationId xmlns:p14="http://schemas.microsoft.com/office/powerpoint/2010/main" val="1130522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F0038D-5749-4DD3-A1B7-95C7B400FD4E}"/>
              </a:ext>
            </a:extLst>
          </p:cNvPr>
          <p:cNvSpPr>
            <a:spLocks noGrp="1"/>
          </p:cNvSpPr>
          <p:nvPr>
            <p:ph type="title"/>
          </p:nvPr>
        </p:nvSpPr>
        <p:spPr/>
        <p:txBody>
          <a:bodyPr/>
          <a:lstStyle/>
          <a:p>
            <a:r>
              <a:rPr lang="en-US" dirty="0"/>
              <a:t>Variational Autoencoder</a:t>
            </a:r>
          </a:p>
        </p:txBody>
      </p:sp>
      <p:sp>
        <p:nvSpPr>
          <p:cNvPr id="4" name="投影片編號版面配置區 3">
            <a:extLst>
              <a:ext uri="{FF2B5EF4-FFF2-40B4-BE49-F238E27FC236}">
                <a16:creationId xmlns:a16="http://schemas.microsoft.com/office/drawing/2014/main" id="{5DD6231B-EFDB-490C-B0DD-DB324F80980A}"/>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pic>
        <p:nvPicPr>
          <p:cNvPr id="5" name="圖片 4">
            <a:extLst>
              <a:ext uri="{FF2B5EF4-FFF2-40B4-BE49-F238E27FC236}">
                <a16:creationId xmlns:a16="http://schemas.microsoft.com/office/drawing/2014/main" id="{EF0ABBBC-7DE8-4BF6-A206-C74D86247EA6}"/>
              </a:ext>
            </a:extLst>
          </p:cNvPr>
          <p:cNvPicPr>
            <a:picLocks noChangeAspect="1"/>
          </p:cNvPicPr>
          <p:nvPr/>
        </p:nvPicPr>
        <p:blipFill>
          <a:blip r:embed="rId2"/>
          <a:stretch>
            <a:fillRect/>
          </a:stretch>
        </p:blipFill>
        <p:spPr>
          <a:xfrm>
            <a:off x="158106" y="1153575"/>
            <a:ext cx="3563523" cy="4412240"/>
          </a:xfrm>
          <a:prstGeom prst="rect">
            <a:avLst/>
          </a:prstGeom>
        </p:spPr>
      </p:pic>
      <p:sp>
        <p:nvSpPr>
          <p:cNvPr id="7" name="文字方塊 6">
            <a:extLst>
              <a:ext uri="{FF2B5EF4-FFF2-40B4-BE49-F238E27FC236}">
                <a16:creationId xmlns:a16="http://schemas.microsoft.com/office/drawing/2014/main" id="{9FEEAC21-3B76-4B12-BBF1-5E434198BBBC}"/>
              </a:ext>
            </a:extLst>
          </p:cNvPr>
          <p:cNvSpPr txBox="1"/>
          <p:nvPr/>
        </p:nvSpPr>
        <p:spPr>
          <a:xfrm>
            <a:off x="0" y="6647832"/>
            <a:ext cx="3260035" cy="215444"/>
          </a:xfrm>
          <a:prstGeom prst="rect">
            <a:avLst/>
          </a:prstGeom>
          <a:noFill/>
        </p:spPr>
        <p:txBody>
          <a:bodyPr wrap="square">
            <a:spAutoFit/>
          </a:bodyPr>
          <a:lstStyle/>
          <a:p>
            <a:pPr>
              <a:spcBef>
                <a:spcPts val="0"/>
              </a:spcBef>
              <a:spcAft>
                <a:spcPts val="0"/>
              </a:spcAft>
            </a:pPr>
            <a:r>
              <a:rPr lang="en-US" sz="800" dirty="0" err="1">
                <a:effectLst/>
              </a:rPr>
              <a:t>Kingma</a:t>
            </a:r>
            <a:r>
              <a:rPr lang="en-US" sz="800" dirty="0">
                <a:effectLst/>
              </a:rPr>
              <a:t>, D. P.; Welling, M. </a:t>
            </a:r>
            <a:r>
              <a:rPr lang="en-US" sz="800" i="1" dirty="0">
                <a:effectLst/>
              </a:rPr>
              <a:t>FNT in Machine Learning</a:t>
            </a:r>
            <a:r>
              <a:rPr lang="en-US" sz="800" dirty="0">
                <a:effectLst/>
              </a:rPr>
              <a:t> </a:t>
            </a:r>
            <a:r>
              <a:rPr lang="en-US" sz="800" b="1" dirty="0">
                <a:effectLst/>
              </a:rPr>
              <a:t>2019</a:t>
            </a:r>
            <a:r>
              <a:rPr lang="en-US" sz="800" dirty="0">
                <a:effectLst/>
              </a:rPr>
              <a:t>, </a:t>
            </a:r>
            <a:r>
              <a:rPr lang="en-US" sz="800" i="1" dirty="0">
                <a:effectLst/>
              </a:rPr>
              <a:t>12</a:t>
            </a:r>
            <a:r>
              <a:rPr lang="en-US" sz="800" dirty="0">
                <a:effectLst/>
              </a:rPr>
              <a:t>, 307</a:t>
            </a:r>
          </a:p>
        </p:txBody>
      </p:sp>
      <p:pic>
        <p:nvPicPr>
          <p:cNvPr id="16" name="圖片 15">
            <a:extLst>
              <a:ext uri="{FF2B5EF4-FFF2-40B4-BE49-F238E27FC236}">
                <a16:creationId xmlns:a16="http://schemas.microsoft.com/office/drawing/2014/main" id="{6AA46ACC-DC43-44F8-A7DC-24BA2EF6C9FB}"/>
              </a:ext>
            </a:extLst>
          </p:cNvPr>
          <p:cNvPicPr>
            <a:picLocks noChangeAspect="1"/>
          </p:cNvPicPr>
          <p:nvPr/>
        </p:nvPicPr>
        <p:blipFill rotWithShape="1">
          <a:blip r:embed="rId3"/>
          <a:srcRect t="1" r="84220" b="18722"/>
          <a:stretch/>
        </p:blipFill>
        <p:spPr>
          <a:xfrm>
            <a:off x="2151169" y="5229464"/>
            <a:ext cx="147581" cy="145889"/>
          </a:xfrm>
          <a:prstGeom prst="rect">
            <a:avLst/>
          </a:prstGeom>
        </p:spPr>
      </p:pic>
      <p:sp>
        <p:nvSpPr>
          <p:cNvPr id="6" name="TextBox 5">
            <a:extLst>
              <a:ext uri="{FF2B5EF4-FFF2-40B4-BE49-F238E27FC236}">
                <a16:creationId xmlns:a16="http://schemas.microsoft.com/office/drawing/2014/main" id="{B84E413A-937C-18A7-EC5E-72A14024D6D9}"/>
              </a:ext>
            </a:extLst>
          </p:cNvPr>
          <p:cNvSpPr txBox="1"/>
          <p:nvPr/>
        </p:nvSpPr>
        <p:spPr>
          <a:xfrm>
            <a:off x="3721629" y="868787"/>
            <a:ext cx="1787669" cy="369332"/>
          </a:xfrm>
          <a:prstGeom prst="rect">
            <a:avLst/>
          </a:prstGeom>
          <a:noFill/>
        </p:spPr>
        <p:txBody>
          <a:bodyPr wrap="none" rtlCol="0">
            <a:spAutoFit/>
          </a:bodyPr>
          <a:lstStyle/>
          <a:p>
            <a:r>
              <a:rPr lang="en-US" u="sng" dirty="0"/>
              <a:t>Joint probability</a:t>
            </a:r>
          </a:p>
        </p:txBody>
      </p:sp>
      <p:sp>
        <p:nvSpPr>
          <p:cNvPr id="8" name="TextBox 7">
            <a:extLst>
              <a:ext uri="{FF2B5EF4-FFF2-40B4-BE49-F238E27FC236}">
                <a16:creationId xmlns:a16="http://schemas.microsoft.com/office/drawing/2014/main" id="{DB85D6CF-4D3B-2027-3466-D7998CFB8CFD}"/>
              </a:ext>
            </a:extLst>
          </p:cNvPr>
          <p:cNvSpPr txBox="1"/>
          <p:nvPr/>
        </p:nvSpPr>
        <p:spPr>
          <a:xfrm>
            <a:off x="3721629" y="4031531"/>
            <a:ext cx="2454518" cy="369332"/>
          </a:xfrm>
          <a:prstGeom prst="rect">
            <a:avLst/>
          </a:prstGeom>
          <a:noFill/>
        </p:spPr>
        <p:txBody>
          <a:bodyPr wrap="none" rtlCol="0">
            <a:spAutoFit/>
          </a:bodyPr>
          <a:lstStyle/>
          <a:p>
            <a:r>
              <a:rPr lang="en-US" u="sng" dirty="0"/>
              <a:t>Conditional probability</a:t>
            </a:r>
          </a:p>
        </p:txBody>
      </p:sp>
      <p:pic>
        <p:nvPicPr>
          <p:cNvPr id="9" name="Picture 8">
            <a:extLst>
              <a:ext uri="{FF2B5EF4-FFF2-40B4-BE49-F238E27FC236}">
                <a16:creationId xmlns:a16="http://schemas.microsoft.com/office/drawing/2014/main" id="{856CEE9A-775A-C626-B487-5CC9E629A61E}"/>
              </a:ext>
            </a:extLst>
          </p:cNvPr>
          <p:cNvPicPr>
            <a:picLocks noChangeAspect="1"/>
          </p:cNvPicPr>
          <p:nvPr/>
        </p:nvPicPr>
        <p:blipFill>
          <a:blip r:embed="rId4"/>
          <a:stretch>
            <a:fillRect/>
          </a:stretch>
        </p:blipFill>
        <p:spPr>
          <a:xfrm>
            <a:off x="3721629" y="4412292"/>
            <a:ext cx="2645868" cy="936459"/>
          </a:xfrm>
          <a:prstGeom prst="rect">
            <a:avLst/>
          </a:prstGeom>
        </p:spPr>
      </p:pic>
      <p:pic>
        <p:nvPicPr>
          <p:cNvPr id="10" name="Picture 9">
            <a:extLst>
              <a:ext uri="{FF2B5EF4-FFF2-40B4-BE49-F238E27FC236}">
                <a16:creationId xmlns:a16="http://schemas.microsoft.com/office/drawing/2014/main" id="{5B1E299F-6E44-C931-DCEA-99D967816AE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721629" y="1272694"/>
            <a:ext cx="4774189" cy="2448498"/>
          </a:xfrm>
          <a:prstGeom prst="rect">
            <a:avLst/>
          </a:prstGeom>
        </p:spPr>
      </p:pic>
    </p:spTree>
    <p:extLst>
      <p:ext uri="{BB962C8B-B14F-4D97-AF65-F5344CB8AC3E}">
        <p14:creationId xmlns:p14="http://schemas.microsoft.com/office/powerpoint/2010/main" val="3334850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EF007-A89F-424D-B3E1-200E7E46461A}"/>
              </a:ext>
            </a:extLst>
          </p:cNvPr>
          <p:cNvSpPr>
            <a:spLocks noGrp="1"/>
          </p:cNvSpPr>
          <p:nvPr>
            <p:ph type="title"/>
          </p:nvPr>
        </p:nvSpPr>
        <p:spPr/>
        <p:txBody>
          <a:bodyPr/>
          <a:lstStyle/>
          <a:p>
            <a:r>
              <a:rPr lang="en-US" dirty="0"/>
              <a:t>AI in science</a:t>
            </a:r>
          </a:p>
        </p:txBody>
      </p:sp>
      <p:sp>
        <p:nvSpPr>
          <p:cNvPr id="4" name="投影片編號版面配置區 3">
            <a:extLst>
              <a:ext uri="{FF2B5EF4-FFF2-40B4-BE49-F238E27FC236}">
                <a16:creationId xmlns:a16="http://schemas.microsoft.com/office/drawing/2014/main" id="{672197D1-5243-49B5-812D-15AA5FE5A28A}"/>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5" name="Picture 4" descr="最新一期《自然》（Nature）雜誌公布， Google 旗下 Deepmind 公司研發的人工智能程式 AlphaGo 戰勝了歐洲圍棋冠軍樊麾。google DeepMind">
            <a:extLst>
              <a:ext uri="{FF2B5EF4-FFF2-40B4-BE49-F238E27FC236}">
                <a16:creationId xmlns:a16="http://schemas.microsoft.com/office/drawing/2014/main" id="{CEDFB1D6-4FA8-4064-9A0E-B4737E79B0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592"/>
          <a:stretch/>
        </p:blipFill>
        <p:spPr bwMode="auto">
          <a:xfrm>
            <a:off x="1001947" y="2327065"/>
            <a:ext cx="3278223" cy="36921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圖片">
            <a:extLst>
              <a:ext uri="{FF2B5EF4-FFF2-40B4-BE49-F238E27FC236}">
                <a16:creationId xmlns:a16="http://schemas.microsoft.com/office/drawing/2014/main" id="{BBE3DCC1-62A4-4059-B7CC-597B834B31D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9173"/>
          <a:stretch/>
        </p:blipFill>
        <p:spPr bwMode="auto">
          <a:xfrm>
            <a:off x="4863832" y="2327065"/>
            <a:ext cx="3112851" cy="3692164"/>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9D14C827-7706-4199-B3EB-4533E5B3404B}"/>
              </a:ext>
            </a:extLst>
          </p:cNvPr>
          <p:cNvSpPr txBox="1"/>
          <p:nvPr/>
        </p:nvSpPr>
        <p:spPr>
          <a:xfrm>
            <a:off x="0" y="6552199"/>
            <a:ext cx="3444659" cy="338554"/>
          </a:xfrm>
          <a:prstGeom prst="rect">
            <a:avLst/>
          </a:prstGeom>
          <a:noFill/>
        </p:spPr>
        <p:txBody>
          <a:bodyPr wrap="square">
            <a:spAutoFit/>
          </a:bodyPr>
          <a:lstStyle/>
          <a:p>
            <a:r>
              <a:rPr lang="en" altLang="zh-TW" sz="800" b="0" i="0" dirty="0">
                <a:solidFill>
                  <a:srgbClr val="222222"/>
                </a:solidFill>
                <a:effectLst/>
                <a:latin typeface="Arial" panose="020B0604020202020204" pitchFamily="34" charset="0"/>
                <a:cs typeface="Arial" panose="020B0604020202020204" pitchFamily="34" charset="0"/>
              </a:rPr>
              <a:t>Silver, D., Huang, A., Maddison, C. </a:t>
            </a:r>
            <a:r>
              <a:rPr lang="en" altLang="zh-TW" sz="800" b="0" i="1" dirty="0">
                <a:solidFill>
                  <a:srgbClr val="222222"/>
                </a:solidFill>
                <a:effectLst/>
                <a:latin typeface="Arial" panose="020B0604020202020204" pitchFamily="34" charset="0"/>
                <a:cs typeface="Arial" panose="020B0604020202020204" pitchFamily="34" charset="0"/>
              </a:rPr>
              <a:t>et al.</a:t>
            </a:r>
            <a:r>
              <a:rPr lang="en" altLang="zh-TW" sz="800" b="0" i="0" dirty="0">
                <a:solidFill>
                  <a:srgbClr val="222222"/>
                </a:solidFill>
                <a:effectLst/>
                <a:latin typeface="Arial" panose="020B0604020202020204" pitchFamily="34" charset="0"/>
                <a:cs typeface="Arial" panose="020B0604020202020204" pitchFamily="34" charset="0"/>
              </a:rPr>
              <a:t> </a:t>
            </a:r>
            <a:r>
              <a:rPr lang="en" altLang="zh-TW" sz="800" b="0" i="1" dirty="0">
                <a:solidFill>
                  <a:srgbClr val="222222"/>
                </a:solidFill>
                <a:effectLst/>
                <a:latin typeface="Arial" panose="020B0604020202020204" pitchFamily="34" charset="0"/>
                <a:cs typeface="Arial" panose="020B0604020202020204" pitchFamily="34" charset="0"/>
              </a:rPr>
              <a:t>Nature</a:t>
            </a:r>
            <a:r>
              <a:rPr lang="en" altLang="zh-TW" sz="800" b="0" i="0" dirty="0">
                <a:solidFill>
                  <a:srgbClr val="222222"/>
                </a:solidFill>
                <a:effectLst/>
                <a:latin typeface="Arial" panose="020B0604020202020204" pitchFamily="34" charset="0"/>
                <a:cs typeface="Arial" panose="020B0604020202020204" pitchFamily="34" charset="0"/>
              </a:rPr>
              <a:t> </a:t>
            </a:r>
            <a:r>
              <a:rPr lang="en" altLang="zh-TW" sz="800" b="1" i="0" dirty="0">
                <a:solidFill>
                  <a:srgbClr val="222222"/>
                </a:solidFill>
                <a:effectLst/>
                <a:latin typeface="Arial" panose="020B0604020202020204" pitchFamily="34" charset="0"/>
                <a:cs typeface="Arial" panose="020B0604020202020204" pitchFamily="34" charset="0"/>
              </a:rPr>
              <a:t>529</a:t>
            </a:r>
            <a:r>
              <a:rPr lang="en" altLang="zh-TW" sz="800" b="0" i="0" dirty="0">
                <a:solidFill>
                  <a:srgbClr val="222222"/>
                </a:solidFill>
                <a:effectLst/>
                <a:latin typeface="Arial" panose="020B0604020202020204" pitchFamily="34" charset="0"/>
                <a:cs typeface="Arial" panose="020B0604020202020204" pitchFamily="34" charset="0"/>
              </a:rPr>
              <a:t>, 484–489 (2016)</a:t>
            </a:r>
          </a:p>
          <a:p>
            <a:r>
              <a:rPr lang="en" altLang="zh-TW" sz="800" b="0" i="0" dirty="0">
                <a:solidFill>
                  <a:srgbClr val="222222"/>
                </a:solidFill>
                <a:effectLst/>
                <a:latin typeface="-apple-system"/>
              </a:rPr>
              <a:t>Jumper, J., Evans, R., </a:t>
            </a:r>
            <a:r>
              <a:rPr lang="en" altLang="zh-TW" sz="800" b="0" i="0" dirty="0" err="1">
                <a:solidFill>
                  <a:srgbClr val="222222"/>
                </a:solidFill>
                <a:effectLst/>
                <a:latin typeface="-apple-system"/>
              </a:rPr>
              <a:t>Pritzel</a:t>
            </a:r>
            <a:r>
              <a:rPr lang="en" altLang="zh-TW" sz="800" b="0" i="0" dirty="0">
                <a:solidFill>
                  <a:srgbClr val="222222"/>
                </a:solidFill>
                <a:effectLst/>
                <a:latin typeface="-apple-system"/>
              </a:rPr>
              <a:t>, A. </a:t>
            </a:r>
            <a:r>
              <a:rPr lang="en" altLang="zh-TW" sz="800" b="0" i="1" dirty="0">
                <a:solidFill>
                  <a:srgbClr val="222222"/>
                </a:solidFill>
                <a:effectLst/>
                <a:latin typeface="-apple-system"/>
              </a:rPr>
              <a:t>et al.</a:t>
            </a:r>
            <a:r>
              <a:rPr lang="en" altLang="zh-TW" sz="800" b="0" i="0" dirty="0">
                <a:solidFill>
                  <a:srgbClr val="222222"/>
                </a:solidFill>
                <a:effectLst/>
                <a:latin typeface="-apple-system"/>
              </a:rPr>
              <a:t>  </a:t>
            </a:r>
            <a:r>
              <a:rPr lang="en" altLang="zh-TW" sz="800" b="0" i="1" dirty="0">
                <a:solidFill>
                  <a:srgbClr val="222222"/>
                </a:solidFill>
                <a:effectLst/>
                <a:latin typeface="-apple-system"/>
              </a:rPr>
              <a:t>Nature</a:t>
            </a:r>
            <a:r>
              <a:rPr lang="en" altLang="zh-TW" sz="800" b="0" i="0" dirty="0">
                <a:solidFill>
                  <a:srgbClr val="222222"/>
                </a:solidFill>
                <a:effectLst/>
                <a:latin typeface="-apple-system"/>
              </a:rPr>
              <a:t> </a:t>
            </a:r>
            <a:r>
              <a:rPr lang="en" altLang="zh-TW" sz="800" b="1" i="0" dirty="0">
                <a:solidFill>
                  <a:srgbClr val="222222"/>
                </a:solidFill>
                <a:effectLst/>
                <a:latin typeface="-apple-system"/>
              </a:rPr>
              <a:t>596</a:t>
            </a:r>
            <a:r>
              <a:rPr lang="en" altLang="zh-TW" sz="800" b="0" i="0" dirty="0">
                <a:solidFill>
                  <a:srgbClr val="222222"/>
                </a:solidFill>
                <a:effectLst/>
                <a:latin typeface="-apple-system"/>
              </a:rPr>
              <a:t>, 583–589 (2021)</a:t>
            </a:r>
            <a:endParaRPr lang="zh-TW" altLang="en-US" sz="800" dirty="0">
              <a:latin typeface="Arial" panose="020B0604020202020204" pitchFamily="34" charset="0"/>
              <a:cs typeface="Arial" panose="020B0604020202020204" pitchFamily="34" charset="0"/>
            </a:endParaRPr>
          </a:p>
        </p:txBody>
      </p:sp>
      <p:pic>
        <p:nvPicPr>
          <p:cNvPr id="13314" name="Picture 2" descr="DeepMind - 9to5Google">
            <a:extLst>
              <a:ext uri="{FF2B5EF4-FFF2-40B4-BE49-F238E27FC236}">
                <a16:creationId xmlns:a16="http://schemas.microsoft.com/office/drawing/2014/main" id="{5E3F8872-56C2-1F58-ACD8-652D7A8EC3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9210" y="857328"/>
            <a:ext cx="2545580" cy="127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71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F0038D-5749-4DD3-A1B7-95C7B400FD4E}"/>
              </a:ext>
            </a:extLst>
          </p:cNvPr>
          <p:cNvSpPr>
            <a:spLocks noGrp="1"/>
          </p:cNvSpPr>
          <p:nvPr>
            <p:ph type="title"/>
          </p:nvPr>
        </p:nvSpPr>
        <p:spPr/>
        <p:txBody>
          <a:bodyPr/>
          <a:lstStyle/>
          <a:p>
            <a:r>
              <a:rPr lang="en-US" dirty="0"/>
              <a:t>Variational Autoencoder</a:t>
            </a:r>
          </a:p>
        </p:txBody>
      </p:sp>
      <p:sp>
        <p:nvSpPr>
          <p:cNvPr id="4" name="投影片編號版面配置區 3">
            <a:extLst>
              <a:ext uri="{FF2B5EF4-FFF2-40B4-BE49-F238E27FC236}">
                <a16:creationId xmlns:a16="http://schemas.microsoft.com/office/drawing/2014/main" id="{5DD6231B-EFDB-490C-B0DD-DB324F80980A}"/>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pic>
        <p:nvPicPr>
          <p:cNvPr id="5" name="圖片 4">
            <a:extLst>
              <a:ext uri="{FF2B5EF4-FFF2-40B4-BE49-F238E27FC236}">
                <a16:creationId xmlns:a16="http://schemas.microsoft.com/office/drawing/2014/main" id="{EF0ABBBC-7DE8-4BF6-A206-C74D86247EA6}"/>
              </a:ext>
            </a:extLst>
          </p:cNvPr>
          <p:cNvPicPr>
            <a:picLocks noChangeAspect="1"/>
          </p:cNvPicPr>
          <p:nvPr/>
        </p:nvPicPr>
        <p:blipFill>
          <a:blip r:embed="rId2"/>
          <a:stretch>
            <a:fillRect/>
          </a:stretch>
        </p:blipFill>
        <p:spPr>
          <a:xfrm>
            <a:off x="158106" y="1153575"/>
            <a:ext cx="3563523" cy="4412240"/>
          </a:xfrm>
          <a:prstGeom prst="rect">
            <a:avLst/>
          </a:prstGeom>
        </p:spPr>
      </p:pic>
      <p:sp>
        <p:nvSpPr>
          <p:cNvPr id="7" name="文字方塊 6">
            <a:extLst>
              <a:ext uri="{FF2B5EF4-FFF2-40B4-BE49-F238E27FC236}">
                <a16:creationId xmlns:a16="http://schemas.microsoft.com/office/drawing/2014/main" id="{9FEEAC21-3B76-4B12-BBF1-5E434198BBBC}"/>
              </a:ext>
            </a:extLst>
          </p:cNvPr>
          <p:cNvSpPr txBox="1"/>
          <p:nvPr/>
        </p:nvSpPr>
        <p:spPr>
          <a:xfrm>
            <a:off x="0" y="6647832"/>
            <a:ext cx="3260035" cy="215444"/>
          </a:xfrm>
          <a:prstGeom prst="rect">
            <a:avLst/>
          </a:prstGeom>
          <a:noFill/>
        </p:spPr>
        <p:txBody>
          <a:bodyPr wrap="square">
            <a:spAutoFit/>
          </a:bodyPr>
          <a:lstStyle/>
          <a:p>
            <a:pPr>
              <a:spcBef>
                <a:spcPts val="0"/>
              </a:spcBef>
              <a:spcAft>
                <a:spcPts val="0"/>
              </a:spcAft>
            </a:pPr>
            <a:r>
              <a:rPr lang="en-US" sz="800" dirty="0" err="1">
                <a:effectLst/>
              </a:rPr>
              <a:t>Kingma</a:t>
            </a:r>
            <a:r>
              <a:rPr lang="en-US" sz="800" dirty="0">
                <a:effectLst/>
              </a:rPr>
              <a:t>, D. P.; Welling, M. </a:t>
            </a:r>
            <a:r>
              <a:rPr lang="en-US" sz="800" i="1" dirty="0">
                <a:effectLst/>
              </a:rPr>
              <a:t>FNT in Machine Learning</a:t>
            </a:r>
            <a:r>
              <a:rPr lang="en-US" sz="800" dirty="0">
                <a:effectLst/>
              </a:rPr>
              <a:t> </a:t>
            </a:r>
            <a:r>
              <a:rPr lang="en-US" sz="800" b="1" dirty="0">
                <a:effectLst/>
              </a:rPr>
              <a:t>2019</a:t>
            </a:r>
            <a:r>
              <a:rPr lang="en-US" sz="800" dirty="0">
                <a:effectLst/>
              </a:rPr>
              <a:t>, </a:t>
            </a:r>
            <a:r>
              <a:rPr lang="en-US" sz="800" i="1" dirty="0">
                <a:effectLst/>
              </a:rPr>
              <a:t>12</a:t>
            </a:r>
            <a:r>
              <a:rPr lang="en-US" sz="800" dirty="0">
                <a:effectLst/>
              </a:rPr>
              <a:t>, 307</a:t>
            </a:r>
          </a:p>
        </p:txBody>
      </p:sp>
      <p:pic>
        <p:nvPicPr>
          <p:cNvPr id="16" name="圖片 15">
            <a:extLst>
              <a:ext uri="{FF2B5EF4-FFF2-40B4-BE49-F238E27FC236}">
                <a16:creationId xmlns:a16="http://schemas.microsoft.com/office/drawing/2014/main" id="{6AA46ACC-DC43-44F8-A7DC-24BA2EF6C9FB}"/>
              </a:ext>
            </a:extLst>
          </p:cNvPr>
          <p:cNvPicPr>
            <a:picLocks noChangeAspect="1"/>
          </p:cNvPicPr>
          <p:nvPr/>
        </p:nvPicPr>
        <p:blipFill rotWithShape="1">
          <a:blip r:embed="rId3"/>
          <a:srcRect t="1" r="84220" b="18722"/>
          <a:stretch/>
        </p:blipFill>
        <p:spPr>
          <a:xfrm>
            <a:off x="2151169" y="5229464"/>
            <a:ext cx="147581" cy="145889"/>
          </a:xfrm>
          <a:prstGeom prst="rect">
            <a:avLst/>
          </a:prstGeom>
        </p:spPr>
      </p:pic>
      <p:pic>
        <p:nvPicPr>
          <p:cNvPr id="3" name="Picture 2">
            <a:extLst>
              <a:ext uri="{FF2B5EF4-FFF2-40B4-BE49-F238E27FC236}">
                <a16:creationId xmlns:a16="http://schemas.microsoft.com/office/drawing/2014/main" id="{26965452-8B09-C0BD-4A7B-903E16297576}"/>
              </a:ext>
            </a:extLst>
          </p:cNvPr>
          <p:cNvPicPr>
            <a:picLocks noChangeAspect="1"/>
          </p:cNvPicPr>
          <p:nvPr/>
        </p:nvPicPr>
        <p:blipFill rotWithShape="1">
          <a:blip r:embed="rId4">
            <a:extLst>
              <a:ext uri="{28A0092B-C50C-407E-A947-70E740481C1C}">
                <a14:useLocalDpi xmlns:a14="http://schemas.microsoft.com/office/drawing/2010/main" val="0"/>
              </a:ext>
            </a:extLst>
          </a:blip>
          <a:srcRect t="306" b="306"/>
          <a:stretch/>
        </p:blipFill>
        <p:spPr>
          <a:xfrm>
            <a:off x="3878608" y="765747"/>
            <a:ext cx="4713711" cy="6018213"/>
          </a:xfrm>
          <a:prstGeom prst="rect">
            <a:avLst/>
          </a:prstGeom>
        </p:spPr>
      </p:pic>
    </p:spTree>
    <p:extLst>
      <p:ext uri="{BB962C8B-B14F-4D97-AF65-F5344CB8AC3E}">
        <p14:creationId xmlns:p14="http://schemas.microsoft.com/office/powerpoint/2010/main" val="3362093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F0038D-5749-4DD3-A1B7-95C7B400FD4E}"/>
              </a:ext>
            </a:extLst>
          </p:cNvPr>
          <p:cNvSpPr>
            <a:spLocks noGrp="1"/>
          </p:cNvSpPr>
          <p:nvPr>
            <p:ph type="title"/>
          </p:nvPr>
        </p:nvSpPr>
        <p:spPr/>
        <p:txBody>
          <a:bodyPr/>
          <a:lstStyle/>
          <a:p>
            <a:r>
              <a:rPr lang="en-US" dirty="0"/>
              <a:t>Variational Autoencoder</a:t>
            </a:r>
          </a:p>
        </p:txBody>
      </p:sp>
      <p:sp>
        <p:nvSpPr>
          <p:cNvPr id="4" name="投影片編號版面配置區 3">
            <a:extLst>
              <a:ext uri="{FF2B5EF4-FFF2-40B4-BE49-F238E27FC236}">
                <a16:creationId xmlns:a16="http://schemas.microsoft.com/office/drawing/2014/main" id="{5DD6231B-EFDB-490C-B0DD-DB324F80980A}"/>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pic>
        <p:nvPicPr>
          <p:cNvPr id="16" name="圖片 15">
            <a:extLst>
              <a:ext uri="{FF2B5EF4-FFF2-40B4-BE49-F238E27FC236}">
                <a16:creationId xmlns:a16="http://schemas.microsoft.com/office/drawing/2014/main" id="{6AA46ACC-DC43-44F8-A7DC-24BA2EF6C9FB}"/>
              </a:ext>
            </a:extLst>
          </p:cNvPr>
          <p:cNvPicPr>
            <a:picLocks noChangeAspect="1"/>
          </p:cNvPicPr>
          <p:nvPr/>
        </p:nvPicPr>
        <p:blipFill rotWithShape="1">
          <a:blip r:embed="rId2"/>
          <a:srcRect t="1" r="84220" b="18722"/>
          <a:stretch/>
        </p:blipFill>
        <p:spPr>
          <a:xfrm>
            <a:off x="2151169" y="5229464"/>
            <a:ext cx="147581" cy="145889"/>
          </a:xfrm>
          <a:prstGeom prst="rect">
            <a:avLst/>
          </a:prstGeom>
        </p:spPr>
      </p:pic>
      <p:pic>
        <p:nvPicPr>
          <p:cNvPr id="6" name="Picture 2" descr="https://imgur-backup.hackmd.io/9oN42Ud.png">
            <a:extLst>
              <a:ext uri="{FF2B5EF4-FFF2-40B4-BE49-F238E27FC236}">
                <a16:creationId xmlns:a16="http://schemas.microsoft.com/office/drawing/2014/main" id="{E9CD1996-8CBE-4054-B145-03DBB5137D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6" t="43482" r="16124" b="14568"/>
          <a:stretch/>
        </p:blipFill>
        <p:spPr bwMode="auto">
          <a:xfrm>
            <a:off x="1040130" y="853956"/>
            <a:ext cx="7063740" cy="286893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6">
            <a:extLst>
              <a:ext uri="{FF2B5EF4-FFF2-40B4-BE49-F238E27FC236}">
                <a16:creationId xmlns:a16="http://schemas.microsoft.com/office/drawing/2014/main" id="{79C7EAA2-3A04-1770-5942-A95D63EC3BE7}"/>
              </a:ext>
            </a:extLst>
          </p:cNvPr>
          <p:cNvPicPr>
            <a:picLocks noChangeAspect="1"/>
          </p:cNvPicPr>
          <p:nvPr/>
        </p:nvPicPr>
        <p:blipFill>
          <a:blip r:embed="rId4"/>
          <a:stretch>
            <a:fillRect/>
          </a:stretch>
        </p:blipFill>
        <p:spPr>
          <a:xfrm>
            <a:off x="169149" y="4096256"/>
            <a:ext cx="2138084" cy="2192400"/>
          </a:xfrm>
          <a:prstGeom prst="rect">
            <a:avLst/>
          </a:prstGeom>
        </p:spPr>
      </p:pic>
      <p:pic>
        <p:nvPicPr>
          <p:cNvPr id="9" name="圖片 7">
            <a:extLst>
              <a:ext uri="{FF2B5EF4-FFF2-40B4-BE49-F238E27FC236}">
                <a16:creationId xmlns:a16="http://schemas.microsoft.com/office/drawing/2014/main" id="{63856434-023D-EE3F-AFC2-5DDD2FDEDDBC}"/>
              </a:ext>
            </a:extLst>
          </p:cNvPr>
          <p:cNvPicPr>
            <a:picLocks noChangeAspect="1"/>
          </p:cNvPicPr>
          <p:nvPr/>
        </p:nvPicPr>
        <p:blipFill>
          <a:blip r:embed="rId5"/>
          <a:stretch>
            <a:fillRect/>
          </a:stretch>
        </p:blipFill>
        <p:spPr>
          <a:xfrm>
            <a:off x="2394860" y="4096256"/>
            <a:ext cx="2138084" cy="2192400"/>
          </a:xfrm>
          <a:prstGeom prst="rect">
            <a:avLst/>
          </a:prstGeom>
        </p:spPr>
      </p:pic>
      <p:pic>
        <p:nvPicPr>
          <p:cNvPr id="10" name="圖片 8">
            <a:extLst>
              <a:ext uri="{FF2B5EF4-FFF2-40B4-BE49-F238E27FC236}">
                <a16:creationId xmlns:a16="http://schemas.microsoft.com/office/drawing/2014/main" id="{7DB56436-E723-B6CB-420E-8B50BCC4761A}"/>
              </a:ext>
            </a:extLst>
          </p:cNvPr>
          <p:cNvPicPr>
            <a:picLocks noChangeAspect="1"/>
          </p:cNvPicPr>
          <p:nvPr/>
        </p:nvPicPr>
        <p:blipFill>
          <a:blip r:embed="rId6"/>
          <a:stretch>
            <a:fillRect/>
          </a:stretch>
        </p:blipFill>
        <p:spPr>
          <a:xfrm>
            <a:off x="4620571" y="4096256"/>
            <a:ext cx="2138084" cy="2192400"/>
          </a:xfrm>
          <a:prstGeom prst="rect">
            <a:avLst/>
          </a:prstGeom>
        </p:spPr>
      </p:pic>
      <p:sp>
        <p:nvSpPr>
          <p:cNvPr id="11" name="文字方塊 9">
            <a:extLst>
              <a:ext uri="{FF2B5EF4-FFF2-40B4-BE49-F238E27FC236}">
                <a16:creationId xmlns:a16="http://schemas.microsoft.com/office/drawing/2014/main" id="{E10D4617-A6A6-78D6-DBC8-8DEF18043FF8}"/>
              </a:ext>
            </a:extLst>
          </p:cNvPr>
          <p:cNvSpPr txBox="1"/>
          <p:nvPr/>
        </p:nvSpPr>
        <p:spPr>
          <a:xfrm>
            <a:off x="806420" y="3822933"/>
            <a:ext cx="863541" cy="307777"/>
          </a:xfrm>
          <a:prstGeom prst="rect">
            <a:avLst/>
          </a:prstGeom>
          <a:noFill/>
        </p:spPr>
        <p:txBody>
          <a:bodyPr wrap="square" rtlCol="0">
            <a:spAutoFit/>
          </a:bodyPr>
          <a:lstStyle/>
          <a:p>
            <a:r>
              <a:rPr kumimoji="1" lang="en-US" altLang="zh-TW" sz="1400" dirty="0"/>
              <a:t>Epoch 0</a:t>
            </a:r>
            <a:endParaRPr kumimoji="1" lang="zh-TW" altLang="en-US" sz="1400" dirty="0"/>
          </a:p>
        </p:txBody>
      </p:sp>
      <p:sp>
        <p:nvSpPr>
          <p:cNvPr id="12" name="文字方塊 10">
            <a:extLst>
              <a:ext uri="{FF2B5EF4-FFF2-40B4-BE49-F238E27FC236}">
                <a16:creationId xmlns:a16="http://schemas.microsoft.com/office/drawing/2014/main" id="{8CDF43C4-EA5D-78E1-DF1C-65CD62E8A206}"/>
              </a:ext>
            </a:extLst>
          </p:cNvPr>
          <p:cNvSpPr txBox="1"/>
          <p:nvPr/>
        </p:nvSpPr>
        <p:spPr>
          <a:xfrm>
            <a:off x="2989690" y="3822933"/>
            <a:ext cx="946480" cy="307777"/>
          </a:xfrm>
          <a:prstGeom prst="rect">
            <a:avLst/>
          </a:prstGeom>
          <a:noFill/>
        </p:spPr>
        <p:txBody>
          <a:bodyPr wrap="square" rtlCol="0">
            <a:spAutoFit/>
          </a:bodyPr>
          <a:lstStyle/>
          <a:p>
            <a:r>
              <a:rPr kumimoji="1" lang="en-US" altLang="zh-TW" sz="1400" dirty="0"/>
              <a:t>Epoch 20</a:t>
            </a:r>
            <a:endParaRPr kumimoji="1" lang="zh-TW" altLang="en-US" sz="1400" dirty="0"/>
          </a:p>
        </p:txBody>
      </p:sp>
      <p:sp>
        <p:nvSpPr>
          <p:cNvPr id="13" name="文字方塊 11">
            <a:extLst>
              <a:ext uri="{FF2B5EF4-FFF2-40B4-BE49-F238E27FC236}">
                <a16:creationId xmlns:a16="http://schemas.microsoft.com/office/drawing/2014/main" id="{8E6DFF68-E8DB-06AE-8192-6C371D314E4B}"/>
              </a:ext>
            </a:extLst>
          </p:cNvPr>
          <p:cNvSpPr txBox="1"/>
          <p:nvPr/>
        </p:nvSpPr>
        <p:spPr>
          <a:xfrm>
            <a:off x="5216373" y="3822933"/>
            <a:ext cx="946480" cy="307777"/>
          </a:xfrm>
          <a:prstGeom prst="rect">
            <a:avLst/>
          </a:prstGeom>
          <a:noFill/>
        </p:spPr>
        <p:txBody>
          <a:bodyPr wrap="square" rtlCol="0">
            <a:spAutoFit/>
          </a:bodyPr>
          <a:lstStyle/>
          <a:p>
            <a:r>
              <a:rPr kumimoji="1" lang="en-US" altLang="zh-TW" sz="1400" dirty="0"/>
              <a:t>Epoch 40</a:t>
            </a:r>
            <a:endParaRPr kumimoji="1" lang="zh-TW" altLang="en-US" sz="1400" dirty="0"/>
          </a:p>
        </p:txBody>
      </p:sp>
      <p:pic>
        <p:nvPicPr>
          <p:cNvPr id="14" name="圖片 12">
            <a:extLst>
              <a:ext uri="{FF2B5EF4-FFF2-40B4-BE49-F238E27FC236}">
                <a16:creationId xmlns:a16="http://schemas.microsoft.com/office/drawing/2014/main" id="{B2973B7E-5702-61AD-D036-56F0750EDC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4820" y="4096256"/>
            <a:ext cx="2140031" cy="2192400"/>
          </a:xfrm>
          <a:prstGeom prst="rect">
            <a:avLst/>
          </a:prstGeom>
        </p:spPr>
      </p:pic>
      <p:sp>
        <p:nvSpPr>
          <p:cNvPr id="15" name="文字方塊 13">
            <a:extLst>
              <a:ext uri="{FF2B5EF4-FFF2-40B4-BE49-F238E27FC236}">
                <a16:creationId xmlns:a16="http://schemas.microsoft.com/office/drawing/2014/main" id="{8EAAC1E3-71DB-E20C-DDD7-1C6FB7541277}"/>
              </a:ext>
            </a:extLst>
          </p:cNvPr>
          <p:cNvSpPr txBox="1"/>
          <p:nvPr/>
        </p:nvSpPr>
        <p:spPr>
          <a:xfrm>
            <a:off x="7443056" y="3822933"/>
            <a:ext cx="946480" cy="307777"/>
          </a:xfrm>
          <a:prstGeom prst="rect">
            <a:avLst/>
          </a:prstGeom>
          <a:noFill/>
        </p:spPr>
        <p:txBody>
          <a:bodyPr wrap="square" rtlCol="0">
            <a:spAutoFit/>
          </a:bodyPr>
          <a:lstStyle/>
          <a:p>
            <a:r>
              <a:rPr kumimoji="1" lang="en-US" altLang="zh-TW" sz="1400" dirty="0"/>
              <a:t>Epoch</a:t>
            </a:r>
            <a:r>
              <a:rPr kumimoji="1" lang="zh-TW" altLang="en-US" sz="1400" dirty="0"/>
              <a:t> </a:t>
            </a:r>
            <a:r>
              <a:rPr kumimoji="1" lang="en-US" altLang="zh-TW" sz="1400" dirty="0"/>
              <a:t>99</a:t>
            </a:r>
            <a:endParaRPr kumimoji="1" lang="zh-TW" altLang="en-US" sz="1400" dirty="0"/>
          </a:p>
        </p:txBody>
      </p:sp>
      <p:sp>
        <p:nvSpPr>
          <p:cNvPr id="17" name="Rectangle 7">
            <a:extLst>
              <a:ext uri="{FF2B5EF4-FFF2-40B4-BE49-F238E27FC236}">
                <a16:creationId xmlns:a16="http://schemas.microsoft.com/office/drawing/2014/main" id="{B794ACE1-A243-5EAB-5EF7-AED34F4C7515}"/>
              </a:ext>
            </a:extLst>
          </p:cNvPr>
          <p:cNvSpPr>
            <a:spLocks noChangeArrowheads="1"/>
          </p:cNvSpPr>
          <p:nvPr/>
        </p:nvSpPr>
        <p:spPr bwMode="auto">
          <a:xfrm>
            <a:off x="0" y="6638171"/>
            <a:ext cx="321434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TW" altLang="zh-TW" sz="800" b="0" i="0" u="none" strike="noStrike" cap="none" normalizeH="0" baseline="0" dirty="0">
                <a:ln>
                  <a:noFill/>
                </a:ln>
                <a:solidFill>
                  <a:srgbClr val="000000"/>
                </a:solidFill>
                <a:effectLst/>
                <a:latin typeface="+mj-lt"/>
                <a:cs typeface="Arial" panose="020B0604020202020204" pitchFamily="34" charset="0"/>
              </a:rPr>
              <a:t>Lee, Z.-H.; Lin, P. C.; Yang, T.* </a:t>
            </a:r>
            <a:r>
              <a:rPr lang="zh-TW" altLang="zh-TW" sz="800" i="1" dirty="0">
                <a:solidFill>
                  <a:srgbClr val="000000"/>
                </a:solidFill>
                <a:latin typeface="+mj-lt"/>
                <a:cs typeface="Arial" panose="020B0604020202020204" pitchFamily="34" charset="0"/>
              </a:rPr>
              <a:t>J. Chin. Chem. Soc.</a:t>
            </a:r>
            <a:r>
              <a:rPr lang="zh-TW" altLang="zh-TW" sz="800" dirty="0">
                <a:solidFill>
                  <a:srgbClr val="000000"/>
                </a:solidFill>
                <a:latin typeface="+mj-lt"/>
                <a:cs typeface="Arial" panose="020B0604020202020204" pitchFamily="34" charset="0"/>
              </a:rPr>
              <a:t> </a:t>
            </a:r>
            <a:r>
              <a:rPr lang="zh-TW" altLang="zh-TW" sz="800" b="1" dirty="0">
                <a:solidFill>
                  <a:srgbClr val="000000"/>
                </a:solidFill>
                <a:latin typeface="+mj-lt"/>
                <a:cs typeface="Arial" panose="020B0604020202020204" pitchFamily="34" charset="0"/>
              </a:rPr>
              <a:t>2023</a:t>
            </a:r>
            <a:r>
              <a:rPr lang="zh-TW" altLang="zh-TW" sz="800" i="1" dirty="0">
                <a:solidFill>
                  <a:srgbClr val="000000"/>
                </a:solidFill>
                <a:latin typeface="+mj-lt"/>
                <a:cs typeface="Arial" panose="020B0604020202020204" pitchFamily="34" charset="0"/>
              </a:rPr>
              <a:t> (invited)</a:t>
            </a:r>
            <a:endParaRPr lang="zh-TW" altLang="zh-TW" sz="800" dirty="0">
              <a:latin typeface="+mj-lt"/>
            </a:endParaRPr>
          </a:p>
        </p:txBody>
      </p:sp>
    </p:spTree>
    <p:extLst>
      <p:ext uri="{BB962C8B-B14F-4D97-AF65-F5344CB8AC3E}">
        <p14:creationId xmlns:p14="http://schemas.microsoft.com/office/powerpoint/2010/main" val="179426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E491-F4AB-F805-35B2-D81D9DE8DA7A}"/>
              </a:ext>
            </a:extLst>
          </p:cNvPr>
          <p:cNvSpPr>
            <a:spLocks noGrp="1"/>
          </p:cNvSpPr>
          <p:nvPr>
            <p:ph type="title"/>
          </p:nvPr>
        </p:nvSpPr>
        <p:spPr/>
        <p:txBody>
          <a:bodyPr/>
          <a:lstStyle/>
          <a:p>
            <a:r>
              <a:rPr lang="en-US" altLang="zh-TW" dirty="0"/>
              <a:t>VAE</a:t>
            </a:r>
            <a:r>
              <a:rPr lang="zh-TW" altLang="en-US" dirty="0"/>
              <a:t> </a:t>
            </a:r>
            <a:r>
              <a:rPr lang="en-US" altLang="zh-TW" dirty="0"/>
              <a:t>for molecule design</a:t>
            </a:r>
            <a:endParaRPr lang="en-US" dirty="0"/>
          </a:p>
        </p:txBody>
      </p:sp>
      <p:sp>
        <p:nvSpPr>
          <p:cNvPr id="4" name="Slide Number Placeholder 3">
            <a:extLst>
              <a:ext uri="{FF2B5EF4-FFF2-40B4-BE49-F238E27FC236}">
                <a16:creationId xmlns:a16="http://schemas.microsoft.com/office/drawing/2014/main" id="{5BEAB6CE-3D88-6CFE-7A4E-6C61A608300E}"/>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sp>
        <p:nvSpPr>
          <p:cNvPr id="6" name="TextBox 5">
            <a:extLst>
              <a:ext uri="{FF2B5EF4-FFF2-40B4-BE49-F238E27FC236}">
                <a16:creationId xmlns:a16="http://schemas.microsoft.com/office/drawing/2014/main" id="{85560E45-A5DF-95A4-54BF-698A441DBFCD}"/>
              </a:ext>
            </a:extLst>
          </p:cNvPr>
          <p:cNvSpPr txBox="1"/>
          <p:nvPr/>
        </p:nvSpPr>
        <p:spPr>
          <a:xfrm>
            <a:off x="0" y="6636131"/>
            <a:ext cx="4141304" cy="215444"/>
          </a:xfrm>
          <a:prstGeom prst="rect">
            <a:avLst/>
          </a:prstGeom>
          <a:noFill/>
        </p:spPr>
        <p:txBody>
          <a:bodyPr wrap="square">
            <a:spAutoFit/>
          </a:bodyPr>
          <a:lstStyle/>
          <a:p>
            <a:pPr>
              <a:spcBef>
                <a:spcPts val="0"/>
              </a:spcBef>
              <a:spcAft>
                <a:spcPts val="0"/>
              </a:spcAft>
            </a:pPr>
            <a:r>
              <a:rPr lang="en-US" sz="800" dirty="0">
                <a:effectLst/>
              </a:rPr>
              <a:t>Gómez-</a:t>
            </a:r>
            <a:r>
              <a:rPr lang="en-US" sz="800" dirty="0" err="1">
                <a:effectLst/>
              </a:rPr>
              <a:t>Bombarelli</a:t>
            </a:r>
            <a:r>
              <a:rPr lang="en-US" sz="800" dirty="0">
                <a:effectLst/>
              </a:rPr>
              <a:t>, R.; </a:t>
            </a:r>
            <a:r>
              <a:rPr lang="en-US" sz="800" dirty="0" err="1">
                <a:effectLst/>
              </a:rPr>
              <a:t>Aspuru-Guzik</a:t>
            </a:r>
            <a:r>
              <a:rPr lang="en-US" sz="800" dirty="0">
                <a:effectLst/>
              </a:rPr>
              <a:t>,</a:t>
            </a:r>
            <a:r>
              <a:rPr lang="zh-TW" altLang="en-US" sz="800" dirty="0">
                <a:effectLst/>
              </a:rPr>
              <a:t> </a:t>
            </a:r>
            <a:r>
              <a:rPr lang="en-US" altLang="zh-TW" sz="800" dirty="0">
                <a:effectLst/>
              </a:rPr>
              <a:t>A.;* and coworkers.</a:t>
            </a:r>
            <a:r>
              <a:rPr lang="en-US" sz="800" dirty="0">
                <a:effectLst/>
              </a:rPr>
              <a:t> </a:t>
            </a:r>
            <a:r>
              <a:rPr lang="en-US" sz="800" i="1" dirty="0">
                <a:effectLst/>
              </a:rPr>
              <a:t>ACS Cent. Sci.</a:t>
            </a:r>
            <a:r>
              <a:rPr lang="en-US" sz="800" dirty="0">
                <a:effectLst/>
              </a:rPr>
              <a:t> </a:t>
            </a:r>
            <a:r>
              <a:rPr lang="en-US" sz="800" b="1" dirty="0">
                <a:effectLst/>
              </a:rPr>
              <a:t>2018</a:t>
            </a:r>
            <a:r>
              <a:rPr lang="en-US" sz="800" dirty="0">
                <a:effectLst/>
              </a:rPr>
              <a:t>, </a:t>
            </a:r>
            <a:r>
              <a:rPr lang="en-US" sz="800" i="1" dirty="0">
                <a:effectLst/>
              </a:rPr>
              <a:t>4</a:t>
            </a:r>
            <a:r>
              <a:rPr lang="en-US" sz="800" dirty="0">
                <a:effectLst/>
              </a:rPr>
              <a:t>, </a:t>
            </a:r>
            <a:r>
              <a:rPr lang="en-US" altLang="zh-TW" sz="800" dirty="0">
                <a:effectLst/>
              </a:rPr>
              <a:t>268</a:t>
            </a:r>
            <a:endParaRPr lang="en-US" sz="800" dirty="0">
              <a:effectLst/>
            </a:endParaRPr>
          </a:p>
        </p:txBody>
      </p:sp>
      <p:pic>
        <p:nvPicPr>
          <p:cNvPr id="5" name="圖片 4">
            <a:extLst>
              <a:ext uri="{FF2B5EF4-FFF2-40B4-BE49-F238E27FC236}">
                <a16:creationId xmlns:a16="http://schemas.microsoft.com/office/drawing/2014/main" id="{FBF1397F-AB20-4FA2-AEDA-2037C3D640CD}"/>
              </a:ext>
            </a:extLst>
          </p:cNvPr>
          <p:cNvPicPr>
            <a:picLocks noChangeAspect="1"/>
          </p:cNvPicPr>
          <p:nvPr/>
        </p:nvPicPr>
        <p:blipFill rotWithShape="1">
          <a:blip r:embed="rId3"/>
          <a:srcRect r="1998"/>
          <a:stretch/>
        </p:blipFill>
        <p:spPr>
          <a:xfrm>
            <a:off x="5624361" y="832505"/>
            <a:ext cx="2468343" cy="2368749"/>
          </a:xfrm>
          <a:prstGeom prst="round2SameRect">
            <a:avLst/>
          </a:prstGeom>
        </p:spPr>
      </p:pic>
      <p:pic>
        <p:nvPicPr>
          <p:cNvPr id="10" name="Picture 4">
            <a:extLst>
              <a:ext uri="{FF2B5EF4-FFF2-40B4-BE49-F238E27FC236}">
                <a16:creationId xmlns:a16="http://schemas.microsoft.com/office/drawing/2014/main" id="{26BC3736-0E9B-42B0-8041-F2F1AA5206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68" t="87602"/>
          <a:stretch/>
        </p:blipFill>
        <p:spPr bwMode="auto">
          <a:xfrm>
            <a:off x="1617264" y="5753925"/>
            <a:ext cx="5909469" cy="7436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0F6E55EF-2940-400F-A7C0-42FBD91505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639" b="22821"/>
          <a:stretch/>
        </p:blipFill>
        <p:spPr bwMode="auto">
          <a:xfrm>
            <a:off x="1061243" y="3318418"/>
            <a:ext cx="7021513" cy="2368749"/>
          </a:xfrm>
          <a:prstGeom prst="round2Same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a16="http://schemas.microsoft.com/office/drawing/2014/main" id="{4C7F6DDE-95F1-44B0-9116-73A27220CC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921" y="909586"/>
            <a:ext cx="4291802" cy="222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604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1114AC-32FA-4EF8-9EDF-50483940B8CC}"/>
              </a:ext>
            </a:extLst>
          </p:cNvPr>
          <p:cNvSpPr>
            <a:spLocks noGrp="1"/>
          </p:cNvSpPr>
          <p:nvPr>
            <p:ph type="title"/>
          </p:nvPr>
        </p:nvSpPr>
        <p:spPr/>
        <p:txBody>
          <a:bodyPr/>
          <a:lstStyle/>
          <a:p>
            <a:r>
              <a:rPr lang="en-US" dirty="0"/>
              <a:t>Variational Autoencoder</a:t>
            </a:r>
          </a:p>
        </p:txBody>
      </p:sp>
      <p:sp>
        <p:nvSpPr>
          <p:cNvPr id="4" name="投影片編號版面配置區 3">
            <a:extLst>
              <a:ext uri="{FF2B5EF4-FFF2-40B4-BE49-F238E27FC236}">
                <a16:creationId xmlns:a16="http://schemas.microsoft.com/office/drawing/2014/main" id="{03F4F81A-0C16-47EF-846C-0983BCC26F30}"/>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pic>
        <p:nvPicPr>
          <p:cNvPr id="30722" name="Picture 2" descr="https://imgur-backup.hackmd.io/FFez4f5.png">
            <a:extLst>
              <a:ext uri="{FF2B5EF4-FFF2-40B4-BE49-F238E27FC236}">
                <a16:creationId xmlns:a16="http://schemas.microsoft.com/office/drawing/2014/main" id="{6D2C76BE-D950-4453-81DF-D6FBB046BB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263"/>
          <a:stretch/>
        </p:blipFill>
        <p:spPr bwMode="auto">
          <a:xfrm>
            <a:off x="0" y="1192193"/>
            <a:ext cx="9144000" cy="50428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F1DAF04-D485-4102-B55D-4CA8EE25AB56}"/>
              </a:ext>
            </a:extLst>
          </p:cNvPr>
          <p:cNvSpPr/>
          <p:nvPr/>
        </p:nvSpPr>
        <p:spPr>
          <a:xfrm>
            <a:off x="7419372" y="5833641"/>
            <a:ext cx="1623582" cy="3472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字方塊 6">
            <a:extLst>
              <a:ext uri="{FF2B5EF4-FFF2-40B4-BE49-F238E27FC236}">
                <a16:creationId xmlns:a16="http://schemas.microsoft.com/office/drawing/2014/main" id="{95B9A652-E647-F78E-3C8D-31D711DD8D09}"/>
              </a:ext>
            </a:extLst>
          </p:cNvPr>
          <p:cNvSpPr txBox="1"/>
          <p:nvPr/>
        </p:nvSpPr>
        <p:spPr>
          <a:xfrm>
            <a:off x="0" y="6624682"/>
            <a:ext cx="3260035" cy="246221"/>
          </a:xfrm>
          <a:prstGeom prst="rect">
            <a:avLst/>
          </a:prstGeom>
          <a:noFill/>
        </p:spPr>
        <p:txBody>
          <a:bodyPr wrap="square">
            <a:spAutoFit/>
          </a:bodyPr>
          <a:lstStyle/>
          <a:p>
            <a:pPr>
              <a:spcBef>
                <a:spcPts val="0"/>
              </a:spcBef>
              <a:spcAft>
                <a:spcPts val="0"/>
              </a:spcAft>
            </a:pPr>
            <a:r>
              <a:rPr lang="en-US" altLang="zh-TW" sz="1000" dirty="0">
                <a:latin typeface="Arial" panose="020B0604020202020204" pitchFamily="34" charset="0"/>
                <a:cs typeface="Arial" panose="020B0604020202020204" pitchFamily="34" charset="0"/>
              </a:rPr>
              <a:t>Lecture 18 of “</a:t>
            </a:r>
            <a:r>
              <a:rPr lang="en-US" altLang="zh-TW" sz="1000" b="1" dirty="0">
                <a:latin typeface="Arial" panose="020B0604020202020204" pitchFamily="34" charset="0"/>
                <a:cs typeface="Arial" panose="020B0604020202020204" pitchFamily="34" charset="0"/>
              </a:rPr>
              <a:t>Book_</a:t>
            </a:r>
            <a:r>
              <a:rPr lang="zh-TW" altLang="en-US" sz="1000" b="1" dirty="0">
                <a:latin typeface="Arial" panose="020B0604020202020204" pitchFamily="34" charset="0"/>
                <a:cs typeface="Arial" panose="020B0604020202020204" pitchFamily="34" charset="0"/>
              </a:rPr>
              <a:t>李宏毅老師機器學習課程筆記</a:t>
            </a:r>
            <a:r>
              <a:rPr lang="en-US" altLang="zh-TW" sz="1000" dirty="0">
                <a:latin typeface="Arial" panose="020B0604020202020204" pitchFamily="34" charset="0"/>
                <a:cs typeface="Arial" panose="020B0604020202020204" pitchFamily="34" charset="0"/>
              </a:rPr>
              <a:t>”</a:t>
            </a:r>
            <a:endParaRPr lang="en-US" sz="8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4369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7E8E-5903-5B27-FBA1-F3329D9CBCF6}"/>
              </a:ext>
            </a:extLst>
          </p:cNvPr>
          <p:cNvSpPr>
            <a:spLocks noGrp="1"/>
          </p:cNvSpPr>
          <p:nvPr>
            <p:ph type="title"/>
          </p:nvPr>
        </p:nvSpPr>
        <p:spPr/>
        <p:txBody>
          <a:bodyPr/>
          <a:lstStyle/>
          <a:p>
            <a:r>
              <a:rPr lang="en-US" dirty="0"/>
              <a:t>Generative models</a:t>
            </a:r>
          </a:p>
        </p:txBody>
      </p:sp>
      <p:sp>
        <p:nvSpPr>
          <p:cNvPr id="4" name="Slide Number Placeholder 3">
            <a:extLst>
              <a:ext uri="{FF2B5EF4-FFF2-40B4-BE49-F238E27FC236}">
                <a16:creationId xmlns:a16="http://schemas.microsoft.com/office/drawing/2014/main" id="{A8CDC589-22BE-AED1-8470-5BD1A183BE60}"/>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pic>
        <p:nvPicPr>
          <p:cNvPr id="5" name="Picture 4">
            <a:extLst>
              <a:ext uri="{FF2B5EF4-FFF2-40B4-BE49-F238E27FC236}">
                <a16:creationId xmlns:a16="http://schemas.microsoft.com/office/drawing/2014/main" id="{96070B9D-149E-6BC5-75E9-20240C813269}"/>
              </a:ext>
            </a:extLst>
          </p:cNvPr>
          <p:cNvPicPr>
            <a:picLocks noChangeAspect="1"/>
          </p:cNvPicPr>
          <p:nvPr/>
        </p:nvPicPr>
        <p:blipFill>
          <a:blip r:embed="rId2"/>
          <a:stretch>
            <a:fillRect/>
          </a:stretch>
        </p:blipFill>
        <p:spPr>
          <a:xfrm>
            <a:off x="1212476" y="942697"/>
            <a:ext cx="6719048" cy="5522909"/>
          </a:xfrm>
          <a:prstGeom prst="rect">
            <a:avLst/>
          </a:prstGeom>
        </p:spPr>
      </p:pic>
      <p:sp>
        <p:nvSpPr>
          <p:cNvPr id="7" name="TextBox 6">
            <a:extLst>
              <a:ext uri="{FF2B5EF4-FFF2-40B4-BE49-F238E27FC236}">
                <a16:creationId xmlns:a16="http://schemas.microsoft.com/office/drawing/2014/main" id="{7FE1E8FA-D9BB-118C-D240-B9E5D374AC48}"/>
              </a:ext>
            </a:extLst>
          </p:cNvPr>
          <p:cNvSpPr txBox="1"/>
          <p:nvPr/>
        </p:nvSpPr>
        <p:spPr>
          <a:xfrm>
            <a:off x="-15410" y="6642556"/>
            <a:ext cx="8604606" cy="215444"/>
          </a:xfrm>
          <a:prstGeom prst="rect">
            <a:avLst/>
          </a:prstGeom>
          <a:noFill/>
        </p:spPr>
        <p:txBody>
          <a:bodyPr wrap="square">
            <a:spAutoFit/>
          </a:bodyPr>
          <a:lstStyle/>
          <a:p>
            <a:pPr>
              <a:spcBef>
                <a:spcPts val="0"/>
              </a:spcBef>
              <a:spcAft>
                <a:spcPts val="0"/>
              </a:spcAft>
            </a:pPr>
            <a:r>
              <a:rPr lang="en-US" sz="800" dirty="0">
                <a:effectLst/>
              </a:rPr>
              <a:t>Bilodeau, C.; </a:t>
            </a:r>
            <a:r>
              <a:rPr lang="en-US" sz="800" dirty="0" err="1">
                <a:effectLst/>
              </a:rPr>
              <a:t>Jin</a:t>
            </a:r>
            <a:r>
              <a:rPr lang="en-US" sz="800" dirty="0">
                <a:effectLst/>
              </a:rPr>
              <a:t>, W.; </a:t>
            </a:r>
            <a:r>
              <a:rPr lang="en-US" sz="800" dirty="0" err="1">
                <a:effectLst/>
              </a:rPr>
              <a:t>Jaakkola</a:t>
            </a:r>
            <a:r>
              <a:rPr lang="en-US" sz="800" dirty="0">
                <a:effectLst/>
              </a:rPr>
              <a:t>, T.; </a:t>
            </a:r>
            <a:r>
              <a:rPr lang="en-US" sz="800" dirty="0" err="1">
                <a:effectLst/>
              </a:rPr>
              <a:t>Barzilay</a:t>
            </a:r>
            <a:r>
              <a:rPr lang="en-US" sz="800" dirty="0">
                <a:effectLst/>
              </a:rPr>
              <a:t>, R.; Jensen, K. F.; </a:t>
            </a:r>
            <a:r>
              <a:rPr lang="en-US" sz="800" dirty="0" err="1">
                <a:effectLst/>
              </a:rPr>
              <a:t>Klavs</a:t>
            </a:r>
            <a:r>
              <a:rPr lang="en-US" sz="800" dirty="0">
                <a:effectLst/>
              </a:rPr>
              <a:t> Jensen, C. F. Generative Models for Molecular Discovery: Recent Advances and </a:t>
            </a:r>
            <a:r>
              <a:rPr lang="en-US" sz="800" dirty="0" err="1">
                <a:effectLst/>
              </a:rPr>
              <a:t>ChallengesMachine</a:t>
            </a:r>
            <a:r>
              <a:rPr lang="en-US" sz="800" dirty="0">
                <a:effectLst/>
              </a:rPr>
              <a:t> Learning. </a:t>
            </a:r>
            <a:r>
              <a:rPr lang="en-US" sz="800" b="1" dirty="0">
                <a:effectLst/>
              </a:rPr>
              <a:t>2022</a:t>
            </a:r>
            <a:r>
              <a:rPr lang="en-US" sz="800" dirty="0">
                <a:effectLst/>
              </a:rPr>
              <a:t>. </a:t>
            </a:r>
          </a:p>
        </p:txBody>
      </p:sp>
      <p:sp>
        <p:nvSpPr>
          <p:cNvPr id="3" name="Rectangle 2">
            <a:extLst>
              <a:ext uri="{FF2B5EF4-FFF2-40B4-BE49-F238E27FC236}">
                <a16:creationId xmlns:a16="http://schemas.microsoft.com/office/drawing/2014/main" id="{4D3C499C-0B08-4D19-8C8C-0DCDB343F47B}"/>
              </a:ext>
            </a:extLst>
          </p:cNvPr>
          <p:cNvSpPr/>
          <p:nvPr/>
        </p:nvSpPr>
        <p:spPr>
          <a:xfrm>
            <a:off x="1223906" y="2817217"/>
            <a:ext cx="6719048" cy="19262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92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D4102-D1D9-40AB-8193-9E367233F797}"/>
              </a:ext>
            </a:extLst>
          </p:cNvPr>
          <p:cNvSpPr>
            <a:spLocks noGrp="1"/>
          </p:cNvSpPr>
          <p:nvPr>
            <p:ph type="title"/>
          </p:nvPr>
        </p:nvSpPr>
        <p:spPr/>
        <p:txBody>
          <a:bodyPr/>
          <a:lstStyle/>
          <a:p>
            <a:r>
              <a:rPr lang="en-US" dirty="0"/>
              <a:t>Generative Adversarial Networks (GAN)</a:t>
            </a:r>
          </a:p>
        </p:txBody>
      </p:sp>
      <p:sp>
        <p:nvSpPr>
          <p:cNvPr id="4" name="投影片編號版面配置區 3">
            <a:extLst>
              <a:ext uri="{FF2B5EF4-FFF2-40B4-BE49-F238E27FC236}">
                <a16:creationId xmlns:a16="http://schemas.microsoft.com/office/drawing/2014/main" id="{4FD9A504-DABE-480E-A4C7-0B476A147A15}"/>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sp>
        <p:nvSpPr>
          <p:cNvPr id="12" name="文字方塊 11">
            <a:extLst>
              <a:ext uri="{FF2B5EF4-FFF2-40B4-BE49-F238E27FC236}">
                <a16:creationId xmlns:a16="http://schemas.microsoft.com/office/drawing/2014/main" id="{6604E046-4D19-4145-8755-8E0A4280D89F}"/>
              </a:ext>
            </a:extLst>
          </p:cNvPr>
          <p:cNvSpPr txBox="1"/>
          <p:nvPr/>
        </p:nvSpPr>
        <p:spPr>
          <a:xfrm>
            <a:off x="-1" y="6642556"/>
            <a:ext cx="8031079" cy="215444"/>
          </a:xfrm>
          <a:prstGeom prst="rect">
            <a:avLst/>
          </a:prstGeom>
          <a:noFill/>
        </p:spPr>
        <p:txBody>
          <a:bodyPr wrap="square">
            <a:spAutoFit/>
          </a:bodyPr>
          <a:lstStyle/>
          <a:p>
            <a:pPr>
              <a:spcBef>
                <a:spcPts val="0"/>
              </a:spcBef>
              <a:spcAft>
                <a:spcPts val="0"/>
              </a:spcAft>
            </a:pPr>
            <a:r>
              <a:rPr lang="en-US" sz="800" dirty="0">
                <a:effectLst/>
              </a:rPr>
              <a:t>Goodfellow, I.; </a:t>
            </a:r>
            <a:r>
              <a:rPr lang="en-US" sz="800" dirty="0" err="1">
                <a:effectLst/>
              </a:rPr>
              <a:t>Pouget</a:t>
            </a:r>
            <a:r>
              <a:rPr lang="en-US" sz="800" dirty="0">
                <a:effectLst/>
              </a:rPr>
              <a:t>-Abadie, J.; Mirza, M.; Xu, B.; </a:t>
            </a:r>
            <a:r>
              <a:rPr lang="en-US" sz="800" dirty="0" err="1">
                <a:effectLst/>
              </a:rPr>
              <a:t>Warde</a:t>
            </a:r>
            <a:r>
              <a:rPr lang="en-US" sz="800" dirty="0">
                <a:effectLst/>
              </a:rPr>
              <a:t>-Farley, D.; </a:t>
            </a:r>
            <a:r>
              <a:rPr lang="en-US" sz="800" dirty="0" err="1">
                <a:effectLst/>
              </a:rPr>
              <a:t>Ozair</a:t>
            </a:r>
            <a:r>
              <a:rPr lang="en-US" sz="800" dirty="0">
                <a:effectLst/>
              </a:rPr>
              <a:t>, S.; Courville, A.; </a:t>
            </a:r>
            <a:r>
              <a:rPr lang="en-US" sz="800" dirty="0" err="1">
                <a:effectLst/>
              </a:rPr>
              <a:t>Bengio</a:t>
            </a:r>
            <a:r>
              <a:rPr lang="en-US" sz="800" dirty="0">
                <a:effectLst/>
              </a:rPr>
              <a:t>, Y. Generative Adversarial Networks. </a:t>
            </a:r>
            <a:r>
              <a:rPr lang="en-US" sz="800" i="1" dirty="0" err="1">
                <a:effectLst/>
              </a:rPr>
              <a:t>Commun</a:t>
            </a:r>
            <a:r>
              <a:rPr lang="en-US" sz="800" i="1" dirty="0">
                <a:effectLst/>
              </a:rPr>
              <a:t>. ACM</a:t>
            </a:r>
            <a:r>
              <a:rPr lang="en-US" sz="800" dirty="0">
                <a:effectLst/>
              </a:rPr>
              <a:t> </a:t>
            </a:r>
            <a:r>
              <a:rPr lang="en-US" sz="800" b="1" dirty="0">
                <a:effectLst/>
              </a:rPr>
              <a:t>2020</a:t>
            </a:r>
            <a:r>
              <a:rPr lang="en-US" sz="800" dirty="0">
                <a:effectLst/>
              </a:rPr>
              <a:t>, </a:t>
            </a:r>
            <a:r>
              <a:rPr lang="en-US" sz="800" i="1" dirty="0">
                <a:effectLst/>
              </a:rPr>
              <a:t>63</a:t>
            </a:r>
            <a:r>
              <a:rPr lang="en-US" sz="800" dirty="0">
                <a:effectLst/>
              </a:rPr>
              <a:t>, 139</a:t>
            </a:r>
          </a:p>
        </p:txBody>
      </p:sp>
      <p:pic>
        <p:nvPicPr>
          <p:cNvPr id="13" name="圖片 12">
            <a:extLst>
              <a:ext uri="{FF2B5EF4-FFF2-40B4-BE49-F238E27FC236}">
                <a16:creationId xmlns:a16="http://schemas.microsoft.com/office/drawing/2014/main" id="{DC55FBB8-8D69-4874-9C32-8AF4A51970EC}"/>
              </a:ext>
            </a:extLst>
          </p:cNvPr>
          <p:cNvPicPr>
            <a:picLocks noChangeAspect="1"/>
          </p:cNvPicPr>
          <p:nvPr/>
        </p:nvPicPr>
        <p:blipFill>
          <a:blip r:embed="rId2"/>
          <a:stretch>
            <a:fillRect/>
          </a:stretch>
        </p:blipFill>
        <p:spPr>
          <a:xfrm>
            <a:off x="693611" y="1211193"/>
            <a:ext cx="7756778" cy="2260190"/>
          </a:xfrm>
          <a:prstGeom prst="rect">
            <a:avLst/>
          </a:prstGeom>
        </p:spPr>
      </p:pic>
      <p:pic>
        <p:nvPicPr>
          <p:cNvPr id="14" name="圖片 13">
            <a:extLst>
              <a:ext uri="{FF2B5EF4-FFF2-40B4-BE49-F238E27FC236}">
                <a16:creationId xmlns:a16="http://schemas.microsoft.com/office/drawing/2014/main" id="{4FCCFB5C-E09C-4CBA-BAE2-B4FDADD4E9F7}"/>
              </a:ext>
            </a:extLst>
          </p:cNvPr>
          <p:cNvPicPr>
            <a:picLocks noChangeAspect="1"/>
          </p:cNvPicPr>
          <p:nvPr/>
        </p:nvPicPr>
        <p:blipFill>
          <a:blip r:embed="rId3"/>
          <a:stretch>
            <a:fillRect/>
          </a:stretch>
        </p:blipFill>
        <p:spPr>
          <a:xfrm>
            <a:off x="1433840" y="3837312"/>
            <a:ext cx="2127966" cy="2136333"/>
          </a:xfrm>
          <a:prstGeom prst="rect">
            <a:avLst/>
          </a:prstGeom>
        </p:spPr>
      </p:pic>
      <p:pic>
        <p:nvPicPr>
          <p:cNvPr id="15" name="圖片 14">
            <a:extLst>
              <a:ext uri="{FF2B5EF4-FFF2-40B4-BE49-F238E27FC236}">
                <a16:creationId xmlns:a16="http://schemas.microsoft.com/office/drawing/2014/main" id="{F9E1A163-72DF-44F0-9A44-F3FA8C69D653}"/>
              </a:ext>
            </a:extLst>
          </p:cNvPr>
          <p:cNvPicPr>
            <a:picLocks noChangeAspect="1"/>
          </p:cNvPicPr>
          <p:nvPr/>
        </p:nvPicPr>
        <p:blipFill>
          <a:blip r:embed="rId4"/>
          <a:stretch>
            <a:fillRect/>
          </a:stretch>
        </p:blipFill>
        <p:spPr>
          <a:xfrm>
            <a:off x="4168721" y="3684529"/>
            <a:ext cx="3687808" cy="2406889"/>
          </a:xfrm>
          <a:prstGeom prst="rect">
            <a:avLst/>
          </a:prstGeom>
        </p:spPr>
      </p:pic>
    </p:spTree>
    <p:extLst>
      <p:ext uri="{BB962C8B-B14F-4D97-AF65-F5344CB8AC3E}">
        <p14:creationId xmlns:p14="http://schemas.microsoft.com/office/powerpoint/2010/main" val="1687239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596F05-C400-4766-906E-DB98163C2B27}"/>
              </a:ext>
            </a:extLst>
          </p:cNvPr>
          <p:cNvSpPr>
            <a:spLocks noGrp="1"/>
          </p:cNvSpPr>
          <p:nvPr>
            <p:ph type="title"/>
          </p:nvPr>
        </p:nvSpPr>
        <p:spPr/>
        <p:txBody>
          <a:bodyPr/>
          <a:lstStyle/>
          <a:p>
            <a:r>
              <a:rPr lang="en-US" dirty="0"/>
              <a:t>Generative Adversarial Networks (GAN)</a:t>
            </a:r>
          </a:p>
        </p:txBody>
      </p:sp>
      <p:sp>
        <p:nvSpPr>
          <p:cNvPr id="4" name="投影片編號版面配置區 3">
            <a:extLst>
              <a:ext uri="{FF2B5EF4-FFF2-40B4-BE49-F238E27FC236}">
                <a16:creationId xmlns:a16="http://schemas.microsoft.com/office/drawing/2014/main" id="{8078A68E-712E-4896-B9DF-FD8D0C81524B}"/>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sp>
        <p:nvSpPr>
          <p:cNvPr id="11" name="文字方塊 10">
            <a:extLst>
              <a:ext uri="{FF2B5EF4-FFF2-40B4-BE49-F238E27FC236}">
                <a16:creationId xmlns:a16="http://schemas.microsoft.com/office/drawing/2014/main" id="{8E4E55F9-3F79-4A3F-B541-D1863ECE37D8}"/>
              </a:ext>
            </a:extLst>
          </p:cNvPr>
          <p:cNvSpPr txBox="1"/>
          <p:nvPr/>
        </p:nvSpPr>
        <p:spPr>
          <a:xfrm>
            <a:off x="0" y="6519446"/>
            <a:ext cx="8386893" cy="338554"/>
          </a:xfrm>
          <a:prstGeom prst="rect">
            <a:avLst/>
          </a:prstGeom>
          <a:noFill/>
        </p:spPr>
        <p:txBody>
          <a:bodyPr wrap="square">
            <a:spAutoFit/>
          </a:bodyPr>
          <a:lstStyle/>
          <a:p>
            <a:r>
              <a:rPr lang="en-US" sz="800" dirty="0" err="1"/>
              <a:t>Kingma</a:t>
            </a:r>
            <a:r>
              <a:rPr lang="en-US" sz="800" dirty="0"/>
              <a:t>, D. P.; Welling, M. </a:t>
            </a:r>
            <a:r>
              <a:rPr lang="en-US" sz="800" i="1" dirty="0"/>
              <a:t>FNT in Machine Learning</a:t>
            </a:r>
            <a:r>
              <a:rPr lang="en-US" sz="800" dirty="0"/>
              <a:t> </a:t>
            </a:r>
            <a:r>
              <a:rPr lang="en-US" sz="800" b="1" dirty="0"/>
              <a:t>2019</a:t>
            </a:r>
            <a:r>
              <a:rPr lang="en-US" sz="800" dirty="0"/>
              <a:t>, </a:t>
            </a:r>
            <a:r>
              <a:rPr lang="en-US" sz="800" i="1" dirty="0"/>
              <a:t>12</a:t>
            </a:r>
            <a:r>
              <a:rPr lang="en-US" sz="800" dirty="0"/>
              <a:t>, 307</a:t>
            </a:r>
            <a:endParaRPr lang="en-US" sz="800" dirty="0">
              <a:effectLst/>
            </a:endParaRPr>
          </a:p>
          <a:p>
            <a:pPr>
              <a:spcBef>
                <a:spcPts val="0"/>
              </a:spcBef>
              <a:spcAft>
                <a:spcPts val="0"/>
              </a:spcAft>
            </a:pPr>
            <a:r>
              <a:rPr lang="en-US" sz="800" dirty="0">
                <a:effectLst/>
              </a:rPr>
              <a:t>Creswell, A.; White, T.; Dumoulin, V.; </a:t>
            </a:r>
            <a:r>
              <a:rPr lang="en-US" sz="800" dirty="0" err="1">
                <a:effectLst/>
              </a:rPr>
              <a:t>Arulkumaran</a:t>
            </a:r>
            <a:r>
              <a:rPr lang="en-US" sz="800" dirty="0">
                <a:effectLst/>
              </a:rPr>
              <a:t>, K.; Sengupta, B.; Bharath, A. A. Generative Adversarial Networks: An Overview. </a:t>
            </a:r>
            <a:r>
              <a:rPr lang="en-US" sz="800" i="1" dirty="0">
                <a:effectLst/>
              </a:rPr>
              <a:t>IEEE Signal Processing Magazine</a:t>
            </a:r>
            <a:r>
              <a:rPr lang="en-US" sz="800" dirty="0">
                <a:effectLst/>
              </a:rPr>
              <a:t> </a:t>
            </a:r>
            <a:r>
              <a:rPr lang="en-US" sz="800" b="1" dirty="0">
                <a:effectLst/>
              </a:rPr>
              <a:t>2018</a:t>
            </a:r>
            <a:r>
              <a:rPr lang="en-US" sz="800" dirty="0">
                <a:effectLst/>
              </a:rPr>
              <a:t>, </a:t>
            </a:r>
            <a:r>
              <a:rPr lang="en-US" sz="800" i="1" dirty="0">
                <a:effectLst/>
              </a:rPr>
              <a:t>35</a:t>
            </a:r>
            <a:r>
              <a:rPr lang="en-US" sz="800" dirty="0">
                <a:effectLst/>
              </a:rPr>
              <a:t>, 53</a:t>
            </a:r>
          </a:p>
        </p:txBody>
      </p:sp>
      <p:pic>
        <p:nvPicPr>
          <p:cNvPr id="6" name="圖片 4">
            <a:extLst>
              <a:ext uri="{FF2B5EF4-FFF2-40B4-BE49-F238E27FC236}">
                <a16:creationId xmlns:a16="http://schemas.microsoft.com/office/drawing/2014/main" id="{5736E34B-17E0-4B0F-124F-DCA81BB9E893}"/>
              </a:ext>
            </a:extLst>
          </p:cNvPr>
          <p:cNvPicPr>
            <a:picLocks noChangeAspect="1"/>
          </p:cNvPicPr>
          <p:nvPr/>
        </p:nvPicPr>
        <p:blipFill>
          <a:blip r:embed="rId3"/>
          <a:stretch>
            <a:fillRect/>
          </a:stretch>
        </p:blipFill>
        <p:spPr>
          <a:xfrm>
            <a:off x="158106" y="1153575"/>
            <a:ext cx="3563523" cy="4412240"/>
          </a:xfrm>
          <a:prstGeom prst="rect">
            <a:avLst/>
          </a:prstGeom>
        </p:spPr>
      </p:pic>
      <p:sp>
        <p:nvSpPr>
          <p:cNvPr id="9" name="Rectangle 8">
            <a:extLst>
              <a:ext uri="{FF2B5EF4-FFF2-40B4-BE49-F238E27FC236}">
                <a16:creationId xmlns:a16="http://schemas.microsoft.com/office/drawing/2014/main" id="{CD5A335A-8B43-3248-2700-8DDA01528004}"/>
              </a:ext>
            </a:extLst>
          </p:cNvPr>
          <p:cNvSpPr/>
          <p:nvPr/>
        </p:nvSpPr>
        <p:spPr>
          <a:xfrm>
            <a:off x="208280" y="2230120"/>
            <a:ext cx="1244600" cy="24282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A0F3D7-26F5-CEC8-0704-3ECD781B767B}"/>
              </a:ext>
            </a:extLst>
          </p:cNvPr>
          <p:cNvSpPr/>
          <p:nvPr/>
        </p:nvSpPr>
        <p:spPr>
          <a:xfrm>
            <a:off x="1452880" y="3210560"/>
            <a:ext cx="314960" cy="4216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41CFC4-3D9A-9C21-0CAB-6C366163D4A6}"/>
              </a:ext>
            </a:extLst>
          </p:cNvPr>
          <p:cNvSpPr/>
          <p:nvPr/>
        </p:nvSpPr>
        <p:spPr>
          <a:xfrm>
            <a:off x="1324628" y="4612640"/>
            <a:ext cx="183506" cy="9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159B843-0949-998E-4EE6-3D419397A605}"/>
              </a:ext>
            </a:extLst>
          </p:cNvPr>
          <p:cNvPicPr>
            <a:picLocks noChangeAspect="1"/>
          </p:cNvPicPr>
          <p:nvPr/>
        </p:nvPicPr>
        <p:blipFill>
          <a:blip r:embed="rId4"/>
          <a:stretch>
            <a:fillRect/>
          </a:stretch>
        </p:blipFill>
        <p:spPr>
          <a:xfrm>
            <a:off x="1483360" y="2054076"/>
            <a:ext cx="670560" cy="545805"/>
          </a:xfrm>
          <a:prstGeom prst="ellipse">
            <a:avLst/>
          </a:prstGeom>
        </p:spPr>
      </p:pic>
      <p:pic>
        <p:nvPicPr>
          <p:cNvPr id="15" name="Picture 14">
            <a:extLst>
              <a:ext uri="{FF2B5EF4-FFF2-40B4-BE49-F238E27FC236}">
                <a16:creationId xmlns:a16="http://schemas.microsoft.com/office/drawing/2014/main" id="{31D8C0C8-35CA-9550-0FB8-4DA8659E0C05}"/>
              </a:ext>
            </a:extLst>
          </p:cNvPr>
          <p:cNvPicPr>
            <a:picLocks noChangeAspect="1"/>
          </p:cNvPicPr>
          <p:nvPr/>
        </p:nvPicPr>
        <p:blipFill>
          <a:blip r:embed="rId4"/>
          <a:stretch>
            <a:fillRect/>
          </a:stretch>
        </p:blipFill>
        <p:spPr>
          <a:xfrm rot="2473731">
            <a:off x="1544718" y="4618766"/>
            <a:ext cx="130411" cy="96520"/>
          </a:xfrm>
          <a:prstGeom prst="ellipse">
            <a:avLst/>
          </a:prstGeom>
        </p:spPr>
      </p:pic>
      <p:sp>
        <p:nvSpPr>
          <p:cNvPr id="18" name="TextBox 17">
            <a:extLst>
              <a:ext uri="{FF2B5EF4-FFF2-40B4-BE49-F238E27FC236}">
                <a16:creationId xmlns:a16="http://schemas.microsoft.com/office/drawing/2014/main" id="{2B0023E2-D71B-02E3-4F8C-DC0A2212631B}"/>
              </a:ext>
            </a:extLst>
          </p:cNvPr>
          <p:cNvSpPr txBox="1"/>
          <p:nvPr/>
        </p:nvSpPr>
        <p:spPr>
          <a:xfrm>
            <a:off x="2540899" y="4264503"/>
            <a:ext cx="213520" cy="276999"/>
          </a:xfrm>
          <a:prstGeom prst="rect">
            <a:avLst/>
          </a:prstGeom>
          <a:noFill/>
        </p:spPr>
        <p:txBody>
          <a:bodyPr wrap="none" rtlCol="0">
            <a:spAutoFit/>
          </a:bodyPr>
          <a:lstStyle/>
          <a:p>
            <a:r>
              <a:rPr lang="en-US" sz="1200" dirty="0"/>
              <a:t>'</a:t>
            </a:r>
          </a:p>
        </p:txBody>
      </p:sp>
      <p:pic>
        <p:nvPicPr>
          <p:cNvPr id="20" name="圖片 4">
            <a:extLst>
              <a:ext uri="{FF2B5EF4-FFF2-40B4-BE49-F238E27FC236}">
                <a16:creationId xmlns:a16="http://schemas.microsoft.com/office/drawing/2014/main" id="{121BDCF9-3A44-04FA-0E96-510C0886CBCF}"/>
              </a:ext>
            </a:extLst>
          </p:cNvPr>
          <p:cNvPicPr>
            <a:picLocks noChangeAspect="1"/>
          </p:cNvPicPr>
          <p:nvPr/>
        </p:nvPicPr>
        <p:blipFill rotWithShape="1">
          <a:blip r:embed="rId3"/>
          <a:srcRect l="47001" t="80878" r="47208" b="10625"/>
          <a:stretch/>
        </p:blipFill>
        <p:spPr>
          <a:xfrm flipV="1">
            <a:off x="1831975" y="4718684"/>
            <a:ext cx="206375" cy="405219"/>
          </a:xfrm>
          <a:prstGeom prst="diamond">
            <a:avLst/>
          </a:prstGeom>
        </p:spPr>
      </p:pic>
      <p:sp>
        <p:nvSpPr>
          <p:cNvPr id="21" name="TextBox 20">
            <a:extLst>
              <a:ext uri="{FF2B5EF4-FFF2-40B4-BE49-F238E27FC236}">
                <a16:creationId xmlns:a16="http://schemas.microsoft.com/office/drawing/2014/main" id="{4F8F10EC-EA3F-5B4C-00B4-0E0E1BBF3548}"/>
              </a:ext>
            </a:extLst>
          </p:cNvPr>
          <p:cNvSpPr txBox="1"/>
          <p:nvPr/>
        </p:nvSpPr>
        <p:spPr>
          <a:xfrm>
            <a:off x="1407163" y="5157234"/>
            <a:ext cx="1072730" cy="276999"/>
          </a:xfrm>
          <a:prstGeom prst="rect">
            <a:avLst/>
          </a:prstGeom>
          <a:solidFill>
            <a:schemeClr val="bg1"/>
          </a:solidFill>
          <a:ln>
            <a:solidFill>
              <a:schemeClr val="bg1"/>
            </a:solidFill>
          </a:ln>
        </p:spPr>
        <p:txBody>
          <a:bodyPr wrap="none" rtlCol="0">
            <a:spAutoFit/>
          </a:bodyPr>
          <a:lstStyle/>
          <a:p>
            <a:r>
              <a:rPr lang="en-US" sz="1200" dirty="0"/>
              <a:t>Fake dataset</a:t>
            </a:r>
          </a:p>
        </p:txBody>
      </p:sp>
      <p:pic>
        <p:nvPicPr>
          <p:cNvPr id="22" name="圖片 4">
            <a:extLst>
              <a:ext uri="{FF2B5EF4-FFF2-40B4-BE49-F238E27FC236}">
                <a16:creationId xmlns:a16="http://schemas.microsoft.com/office/drawing/2014/main" id="{CF001BC4-3ED8-F3E2-68DC-3BFB61C537E9}"/>
              </a:ext>
            </a:extLst>
          </p:cNvPr>
          <p:cNvPicPr>
            <a:picLocks noChangeAspect="1"/>
          </p:cNvPicPr>
          <p:nvPr/>
        </p:nvPicPr>
        <p:blipFill rotWithShape="1">
          <a:blip r:embed="rId3"/>
          <a:srcRect l="21414" t="89569" r="21493" b="900"/>
          <a:stretch/>
        </p:blipFill>
        <p:spPr>
          <a:xfrm>
            <a:off x="926272" y="6023929"/>
            <a:ext cx="2034512" cy="420530"/>
          </a:xfrm>
          <a:prstGeom prst="rect">
            <a:avLst/>
          </a:prstGeom>
        </p:spPr>
      </p:pic>
      <p:cxnSp>
        <p:nvCxnSpPr>
          <p:cNvPr id="24" name="Straight Arrow Connector 23">
            <a:extLst>
              <a:ext uri="{FF2B5EF4-FFF2-40B4-BE49-F238E27FC236}">
                <a16:creationId xmlns:a16="http://schemas.microsoft.com/office/drawing/2014/main" id="{03EEAB5E-8BC8-C3C4-F759-BA50786421D5}"/>
              </a:ext>
            </a:extLst>
          </p:cNvPr>
          <p:cNvCxnSpPr>
            <a:cxnSpLocks/>
          </p:cNvCxnSpPr>
          <p:nvPr/>
        </p:nvCxnSpPr>
        <p:spPr>
          <a:xfrm>
            <a:off x="1939868" y="5506181"/>
            <a:ext cx="3660" cy="5040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7034385D-A281-CD9D-4F50-38EE9F400569}"/>
              </a:ext>
            </a:extLst>
          </p:cNvPr>
          <p:cNvSpPr txBox="1"/>
          <p:nvPr/>
        </p:nvSpPr>
        <p:spPr>
          <a:xfrm>
            <a:off x="2195774" y="3264939"/>
            <a:ext cx="1299782" cy="276998"/>
          </a:xfrm>
          <a:prstGeom prst="rect">
            <a:avLst/>
          </a:prstGeom>
          <a:solidFill>
            <a:schemeClr val="bg1"/>
          </a:solidFill>
          <a:ln>
            <a:solidFill>
              <a:schemeClr val="bg1"/>
            </a:solidFill>
          </a:ln>
        </p:spPr>
        <p:txBody>
          <a:bodyPr wrap="square" rtlCol="0">
            <a:spAutoFit/>
          </a:bodyPr>
          <a:lstStyle/>
          <a:p>
            <a:pPr algn="ctr"/>
            <a:r>
              <a:rPr lang="en-US" sz="1200" dirty="0"/>
              <a:t>Generator</a:t>
            </a:r>
          </a:p>
        </p:txBody>
      </p:sp>
      <p:sp>
        <p:nvSpPr>
          <p:cNvPr id="27" name="TextBox 26">
            <a:extLst>
              <a:ext uri="{FF2B5EF4-FFF2-40B4-BE49-F238E27FC236}">
                <a16:creationId xmlns:a16="http://schemas.microsoft.com/office/drawing/2014/main" id="{7476C291-DCFF-38B3-ADB3-3867F62926E4}"/>
              </a:ext>
            </a:extLst>
          </p:cNvPr>
          <p:cNvSpPr txBox="1"/>
          <p:nvPr/>
        </p:nvSpPr>
        <p:spPr>
          <a:xfrm>
            <a:off x="1951386" y="5635249"/>
            <a:ext cx="1085635" cy="276998"/>
          </a:xfrm>
          <a:prstGeom prst="rect">
            <a:avLst/>
          </a:prstGeom>
          <a:noFill/>
          <a:ln>
            <a:solidFill>
              <a:schemeClr val="bg1"/>
            </a:solidFill>
          </a:ln>
        </p:spPr>
        <p:txBody>
          <a:bodyPr wrap="square" rtlCol="0">
            <a:spAutoFit/>
          </a:bodyPr>
          <a:lstStyle/>
          <a:p>
            <a:pPr algn="ctr"/>
            <a:r>
              <a:rPr lang="en-US" sz="1200" dirty="0"/>
              <a:t>Discriminator</a:t>
            </a:r>
          </a:p>
        </p:txBody>
      </p:sp>
      <p:pic>
        <p:nvPicPr>
          <p:cNvPr id="28" name="圖片 4">
            <a:extLst>
              <a:ext uri="{FF2B5EF4-FFF2-40B4-BE49-F238E27FC236}">
                <a16:creationId xmlns:a16="http://schemas.microsoft.com/office/drawing/2014/main" id="{979E9CA3-7130-D844-8BD8-20E3D47AB0D3}"/>
              </a:ext>
            </a:extLst>
          </p:cNvPr>
          <p:cNvPicPr>
            <a:picLocks noChangeAspect="1"/>
          </p:cNvPicPr>
          <p:nvPr/>
        </p:nvPicPr>
        <p:blipFill>
          <a:blip r:embed="rId5"/>
          <a:stretch>
            <a:fillRect/>
          </a:stretch>
        </p:blipFill>
        <p:spPr>
          <a:xfrm>
            <a:off x="3752109" y="1031591"/>
            <a:ext cx="4911142" cy="2647977"/>
          </a:xfrm>
          <a:prstGeom prst="rect">
            <a:avLst/>
          </a:prstGeom>
        </p:spPr>
      </p:pic>
      <p:pic>
        <p:nvPicPr>
          <p:cNvPr id="30" name="Picture 29">
            <a:extLst>
              <a:ext uri="{FF2B5EF4-FFF2-40B4-BE49-F238E27FC236}">
                <a16:creationId xmlns:a16="http://schemas.microsoft.com/office/drawing/2014/main" id="{11A9C33B-9ECC-37E4-2739-11251061CFF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336076" y="4083251"/>
            <a:ext cx="5586317" cy="329552"/>
          </a:xfrm>
          <a:prstGeom prst="rect">
            <a:avLst/>
          </a:prstGeom>
        </p:spPr>
      </p:pic>
      <p:sp>
        <p:nvSpPr>
          <p:cNvPr id="31" name="文字方塊 14">
            <a:extLst>
              <a:ext uri="{FF2B5EF4-FFF2-40B4-BE49-F238E27FC236}">
                <a16:creationId xmlns:a16="http://schemas.microsoft.com/office/drawing/2014/main" id="{AB017191-E651-99DE-9179-17B0D31E17EE}"/>
              </a:ext>
            </a:extLst>
          </p:cNvPr>
          <p:cNvSpPr txBox="1"/>
          <p:nvPr/>
        </p:nvSpPr>
        <p:spPr>
          <a:xfrm>
            <a:off x="3274039" y="4473870"/>
            <a:ext cx="4634602" cy="369332"/>
          </a:xfrm>
          <a:prstGeom prst="rect">
            <a:avLst/>
          </a:prstGeom>
          <a:noFill/>
        </p:spPr>
        <p:txBody>
          <a:bodyPr wrap="none" rtlCol="0">
            <a:spAutoFit/>
          </a:bodyPr>
          <a:lstStyle/>
          <a:p>
            <a:r>
              <a:rPr lang="en-US" altLang="zh-TW" u="sng" dirty="0"/>
              <a:t>Generator goal: minimize the value function</a:t>
            </a:r>
            <a:endParaRPr lang="en-US" u="sng" dirty="0"/>
          </a:p>
        </p:txBody>
      </p:sp>
      <p:sp>
        <p:nvSpPr>
          <p:cNvPr id="33" name="文字方塊 14">
            <a:extLst>
              <a:ext uri="{FF2B5EF4-FFF2-40B4-BE49-F238E27FC236}">
                <a16:creationId xmlns:a16="http://schemas.microsoft.com/office/drawing/2014/main" id="{1150A0B9-01A1-B68D-8913-3E5879258200}"/>
              </a:ext>
            </a:extLst>
          </p:cNvPr>
          <p:cNvSpPr txBox="1"/>
          <p:nvPr/>
        </p:nvSpPr>
        <p:spPr>
          <a:xfrm>
            <a:off x="3274039" y="4843202"/>
            <a:ext cx="5032147" cy="369332"/>
          </a:xfrm>
          <a:prstGeom prst="rect">
            <a:avLst/>
          </a:prstGeom>
          <a:noFill/>
        </p:spPr>
        <p:txBody>
          <a:bodyPr wrap="none" rtlCol="0">
            <a:spAutoFit/>
          </a:bodyPr>
          <a:lstStyle/>
          <a:p>
            <a:r>
              <a:rPr lang="en-US" altLang="zh-TW" u="sng" dirty="0"/>
              <a:t>Discriminator goal: maximum the value function</a:t>
            </a:r>
            <a:endParaRPr lang="en-US" u="sng" dirty="0"/>
          </a:p>
        </p:txBody>
      </p:sp>
      <p:pic>
        <p:nvPicPr>
          <p:cNvPr id="34" name="圖片 6">
            <a:extLst>
              <a:ext uri="{FF2B5EF4-FFF2-40B4-BE49-F238E27FC236}">
                <a16:creationId xmlns:a16="http://schemas.microsoft.com/office/drawing/2014/main" id="{903D88FE-98AE-FC43-4E51-57DB81AC2C08}"/>
              </a:ext>
            </a:extLst>
          </p:cNvPr>
          <p:cNvPicPr>
            <a:picLocks noChangeAspect="1"/>
          </p:cNvPicPr>
          <p:nvPr/>
        </p:nvPicPr>
        <p:blipFill>
          <a:blip r:embed="rId7"/>
          <a:stretch>
            <a:fillRect/>
          </a:stretch>
        </p:blipFill>
        <p:spPr>
          <a:xfrm>
            <a:off x="3721629" y="1311200"/>
            <a:ext cx="4957648" cy="2175979"/>
          </a:xfrm>
          <a:prstGeom prst="rect">
            <a:avLst/>
          </a:prstGeom>
        </p:spPr>
      </p:pic>
      <p:pic>
        <p:nvPicPr>
          <p:cNvPr id="17" name="圖片 16">
            <a:extLst>
              <a:ext uri="{FF2B5EF4-FFF2-40B4-BE49-F238E27FC236}">
                <a16:creationId xmlns:a16="http://schemas.microsoft.com/office/drawing/2014/main" id="{6E86C4AE-6703-47DE-A597-E5606B1379CF}"/>
              </a:ext>
            </a:extLst>
          </p:cNvPr>
          <p:cNvPicPr>
            <a:picLocks noChangeAspect="1"/>
          </p:cNvPicPr>
          <p:nvPr/>
        </p:nvPicPr>
        <p:blipFill>
          <a:blip r:embed="rId8"/>
          <a:stretch>
            <a:fillRect/>
          </a:stretch>
        </p:blipFill>
        <p:spPr>
          <a:xfrm>
            <a:off x="3247535" y="3802668"/>
            <a:ext cx="1244600" cy="269664"/>
          </a:xfrm>
          <a:prstGeom prst="rect">
            <a:avLst/>
          </a:prstGeom>
        </p:spPr>
      </p:pic>
    </p:spTree>
    <p:extLst>
      <p:ext uri="{BB962C8B-B14F-4D97-AF65-F5344CB8AC3E}">
        <p14:creationId xmlns:p14="http://schemas.microsoft.com/office/powerpoint/2010/main" val="244137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8" grpId="0"/>
      <p:bldP spid="21" grpId="0" animBg="1"/>
      <p:bldP spid="26" grpId="0" animBg="1"/>
      <p:bldP spid="26" grpId="1" animBg="1"/>
      <p:bldP spid="27" grpId="0" animBg="1"/>
      <p:bldP spid="27" grpId="1" animBg="1"/>
      <p:bldP spid="27" grpId="2" animBg="1"/>
      <p:bldP spid="31"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596F05-C400-4766-906E-DB98163C2B27}"/>
              </a:ext>
            </a:extLst>
          </p:cNvPr>
          <p:cNvSpPr>
            <a:spLocks noGrp="1"/>
          </p:cNvSpPr>
          <p:nvPr>
            <p:ph type="title"/>
          </p:nvPr>
        </p:nvSpPr>
        <p:spPr/>
        <p:txBody>
          <a:bodyPr/>
          <a:lstStyle/>
          <a:p>
            <a:r>
              <a:rPr lang="en-US" dirty="0"/>
              <a:t>Generative Adversarial Networks (GAN)</a:t>
            </a:r>
          </a:p>
        </p:txBody>
      </p:sp>
      <p:sp>
        <p:nvSpPr>
          <p:cNvPr id="3" name="內容版面配置區 2">
            <a:extLst>
              <a:ext uri="{FF2B5EF4-FFF2-40B4-BE49-F238E27FC236}">
                <a16:creationId xmlns:a16="http://schemas.microsoft.com/office/drawing/2014/main" id="{D32537A9-EEEE-425F-A359-8F242D8C8BCB}"/>
              </a:ext>
            </a:extLst>
          </p:cNvPr>
          <p:cNvSpPr>
            <a:spLocks noGrp="1"/>
          </p:cNvSpPr>
          <p:nvPr>
            <p:ph idx="1"/>
          </p:nvPr>
        </p:nvSpPr>
        <p:spPr>
          <a:xfrm>
            <a:off x="457200" y="879894"/>
            <a:ext cx="8229600" cy="935654"/>
          </a:xfrm>
        </p:spPr>
        <p:txBody>
          <a:bodyPr/>
          <a:lstStyle/>
          <a:p>
            <a:pPr marL="0" indent="0">
              <a:buNone/>
            </a:pPr>
            <a:r>
              <a:rPr lang="en-US" altLang="zh-TW" u="sng" dirty="0"/>
              <a:t>Discriminator goal: maximum the value function</a:t>
            </a:r>
          </a:p>
          <a:p>
            <a:pPr marL="0" indent="0">
              <a:buNone/>
            </a:pPr>
            <a:endParaRPr lang="en-US" dirty="0"/>
          </a:p>
        </p:txBody>
      </p:sp>
      <p:sp>
        <p:nvSpPr>
          <p:cNvPr id="4" name="投影片編號版面配置區 3">
            <a:extLst>
              <a:ext uri="{FF2B5EF4-FFF2-40B4-BE49-F238E27FC236}">
                <a16:creationId xmlns:a16="http://schemas.microsoft.com/office/drawing/2014/main" id="{8078A68E-712E-4896-B9DF-FD8D0C81524B}"/>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sp>
        <p:nvSpPr>
          <p:cNvPr id="11" name="文字方塊 10">
            <a:extLst>
              <a:ext uri="{FF2B5EF4-FFF2-40B4-BE49-F238E27FC236}">
                <a16:creationId xmlns:a16="http://schemas.microsoft.com/office/drawing/2014/main" id="{8E4E55F9-3F79-4A3F-B541-D1863ECE37D8}"/>
              </a:ext>
            </a:extLst>
          </p:cNvPr>
          <p:cNvSpPr txBox="1"/>
          <p:nvPr/>
        </p:nvSpPr>
        <p:spPr>
          <a:xfrm>
            <a:off x="0" y="6642556"/>
            <a:ext cx="7679635" cy="215444"/>
          </a:xfrm>
          <a:prstGeom prst="rect">
            <a:avLst/>
          </a:prstGeom>
          <a:noFill/>
        </p:spPr>
        <p:txBody>
          <a:bodyPr wrap="square">
            <a:spAutoFit/>
          </a:bodyPr>
          <a:lstStyle/>
          <a:p>
            <a:r>
              <a:rPr lang="en-US" altLang="zh-TW" sz="800" dirty="0"/>
              <a:t>Goodfellow, I. J.; </a:t>
            </a:r>
            <a:r>
              <a:rPr lang="en-US" altLang="zh-TW" sz="800" dirty="0" err="1"/>
              <a:t>Pouget</a:t>
            </a:r>
            <a:r>
              <a:rPr lang="en-US" altLang="zh-TW" sz="800" dirty="0"/>
              <a:t>-Abadie, J.; Mirza, M.; Xu, B.; </a:t>
            </a:r>
            <a:r>
              <a:rPr lang="en-US" altLang="zh-TW" sz="800" dirty="0" err="1"/>
              <a:t>Warde</a:t>
            </a:r>
            <a:r>
              <a:rPr lang="en-US" altLang="zh-TW" sz="800" dirty="0"/>
              <a:t>-Farley, D.; </a:t>
            </a:r>
            <a:r>
              <a:rPr lang="en-US" altLang="zh-TW" sz="800" dirty="0" err="1"/>
              <a:t>Ozair</a:t>
            </a:r>
            <a:r>
              <a:rPr lang="en-US" altLang="zh-TW" sz="800" dirty="0"/>
              <a:t>, S.; Courville, A.; </a:t>
            </a:r>
            <a:r>
              <a:rPr lang="en-US" altLang="zh-TW" sz="800" dirty="0" err="1"/>
              <a:t>Bengio</a:t>
            </a:r>
            <a:r>
              <a:rPr lang="en-US" altLang="zh-TW" sz="800" dirty="0"/>
              <a:t>, Y. Generative Adversarial Networks. </a:t>
            </a:r>
            <a:r>
              <a:rPr lang="en-US" altLang="zh-TW" sz="800" dirty="0" err="1"/>
              <a:t>arXiv</a:t>
            </a:r>
            <a:r>
              <a:rPr lang="en-US" altLang="zh-TW" sz="800" dirty="0"/>
              <a:t> June 10, 2014. </a:t>
            </a:r>
            <a:endParaRPr lang="en-US" altLang="zh-TW" sz="800" dirty="0">
              <a:effectLst/>
            </a:endParaRPr>
          </a:p>
        </p:txBody>
      </p:sp>
      <p:pic>
        <p:nvPicPr>
          <p:cNvPr id="30" name="Picture 29">
            <a:extLst>
              <a:ext uri="{FF2B5EF4-FFF2-40B4-BE49-F238E27FC236}">
                <a16:creationId xmlns:a16="http://schemas.microsoft.com/office/drawing/2014/main" id="{11A9C33B-9ECC-37E4-2739-11251061CF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837648" y="1373775"/>
            <a:ext cx="5586317" cy="329552"/>
          </a:xfrm>
          <a:prstGeom prst="rect">
            <a:avLst/>
          </a:prstGeom>
        </p:spPr>
      </p:pic>
      <p:pic>
        <p:nvPicPr>
          <p:cNvPr id="17" name="圖片 16">
            <a:extLst>
              <a:ext uri="{FF2B5EF4-FFF2-40B4-BE49-F238E27FC236}">
                <a16:creationId xmlns:a16="http://schemas.microsoft.com/office/drawing/2014/main" id="{6E86C4AE-6703-47DE-A597-E5606B1379CF}"/>
              </a:ext>
            </a:extLst>
          </p:cNvPr>
          <p:cNvPicPr>
            <a:picLocks noChangeAspect="1"/>
          </p:cNvPicPr>
          <p:nvPr/>
        </p:nvPicPr>
        <p:blipFill>
          <a:blip r:embed="rId4"/>
          <a:stretch>
            <a:fillRect/>
          </a:stretch>
        </p:blipFill>
        <p:spPr>
          <a:xfrm>
            <a:off x="541689" y="1404663"/>
            <a:ext cx="1244600" cy="269664"/>
          </a:xfrm>
          <a:prstGeom prst="rect">
            <a:avLst/>
          </a:prstGeom>
        </p:spPr>
      </p:pic>
      <p:pic>
        <p:nvPicPr>
          <p:cNvPr id="7" name="圖片 6">
            <a:extLst>
              <a:ext uri="{FF2B5EF4-FFF2-40B4-BE49-F238E27FC236}">
                <a16:creationId xmlns:a16="http://schemas.microsoft.com/office/drawing/2014/main" id="{7352E7EA-8679-453B-AF6F-747E886F6299}"/>
              </a:ext>
            </a:extLst>
          </p:cNvPr>
          <p:cNvPicPr>
            <a:picLocks noChangeAspect="1"/>
          </p:cNvPicPr>
          <p:nvPr/>
        </p:nvPicPr>
        <p:blipFill>
          <a:blip r:embed="rId5"/>
          <a:stretch>
            <a:fillRect/>
          </a:stretch>
        </p:blipFill>
        <p:spPr>
          <a:xfrm>
            <a:off x="541689" y="1739282"/>
            <a:ext cx="7137946" cy="645239"/>
          </a:xfrm>
          <a:prstGeom prst="rect">
            <a:avLst/>
          </a:prstGeom>
        </p:spPr>
      </p:pic>
      <p:pic>
        <p:nvPicPr>
          <p:cNvPr id="8" name="圖片 7">
            <a:extLst>
              <a:ext uri="{FF2B5EF4-FFF2-40B4-BE49-F238E27FC236}">
                <a16:creationId xmlns:a16="http://schemas.microsoft.com/office/drawing/2014/main" id="{E90420A2-1E7C-4FF9-ACD5-924067ADD279}"/>
              </a:ext>
            </a:extLst>
          </p:cNvPr>
          <p:cNvPicPr>
            <a:picLocks noChangeAspect="1"/>
          </p:cNvPicPr>
          <p:nvPr/>
        </p:nvPicPr>
        <p:blipFill>
          <a:blip r:embed="rId6"/>
          <a:stretch>
            <a:fillRect/>
          </a:stretch>
        </p:blipFill>
        <p:spPr>
          <a:xfrm>
            <a:off x="1535339" y="2381922"/>
            <a:ext cx="5470397" cy="644400"/>
          </a:xfrm>
          <a:prstGeom prst="rect">
            <a:avLst/>
          </a:prstGeom>
        </p:spPr>
      </p:pic>
      <p:pic>
        <p:nvPicPr>
          <p:cNvPr id="36" name="Picture 2">
            <a:extLst>
              <a:ext uri="{FF2B5EF4-FFF2-40B4-BE49-F238E27FC236}">
                <a16:creationId xmlns:a16="http://schemas.microsoft.com/office/drawing/2014/main" id="{2FF4402B-19B0-4305-B0EF-B7E27E4BC6B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014" t="33650" r="16274" b="53547"/>
          <a:stretch/>
        </p:blipFill>
        <p:spPr bwMode="auto">
          <a:xfrm>
            <a:off x="3571953" y="3061440"/>
            <a:ext cx="4845872" cy="686959"/>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94F6AC7D-D99D-46F6-8EAE-A3D6AD962FBF}"/>
              </a:ext>
            </a:extLst>
          </p:cNvPr>
          <p:cNvSpPr txBox="1"/>
          <p:nvPr/>
        </p:nvSpPr>
        <p:spPr>
          <a:xfrm>
            <a:off x="541689" y="3061440"/>
            <a:ext cx="2210862" cy="369332"/>
          </a:xfrm>
          <a:prstGeom prst="rect">
            <a:avLst/>
          </a:prstGeom>
          <a:noFill/>
        </p:spPr>
        <p:txBody>
          <a:bodyPr wrap="none" rtlCol="0">
            <a:spAutoFit/>
          </a:bodyPr>
          <a:lstStyle/>
          <a:p>
            <a:r>
              <a:rPr lang="en-US" dirty="0"/>
              <a:t>Find a maximum of </a:t>
            </a:r>
          </a:p>
        </p:txBody>
      </p:sp>
      <p:pic>
        <p:nvPicPr>
          <p:cNvPr id="37" name="Picture 2">
            <a:extLst>
              <a:ext uri="{FF2B5EF4-FFF2-40B4-BE49-F238E27FC236}">
                <a16:creationId xmlns:a16="http://schemas.microsoft.com/office/drawing/2014/main" id="{3DAC2570-99A0-4CE6-B596-DC6164C897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160" t="56224" r="5000" b="4901"/>
          <a:stretch/>
        </p:blipFill>
        <p:spPr bwMode="auto">
          <a:xfrm>
            <a:off x="541689" y="3736020"/>
            <a:ext cx="6700624" cy="232930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178AEEA4-974E-4C83-A7F9-84887E52B8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867" t="56224" r="79249" b="37567"/>
          <a:stretch/>
        </p:blipFill>
        <p:spPr bwMode="auto">
          <a:xfrm>
            <a:off x="2685310" y="3003359"/>
            <a:ext cx="629479" cy="42564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76D63835-CB0D-4628-8CAD-1629BCC673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06" t="61892" r="75989" b="35317"/>
          <a:stretch/>
        </p:blipFill>
        <p:spPr bwMode="auto">
          <a:xfrm>
            <a:off x="3250564" y="3166912"/>
            <a:ext cx="311426" cy="191345"/>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70C9DBD1-839D-4342-934A-653E53721A18}"/>
              </a:ext>
            </a:extLst>
          </p:cNvPr>
          <p:cNvSpPr/>
          <p:nvPr/>
        </p:nvSpPr>
        <p:spPr>
          <a:xfrm>
            <a:off x="3571953" y="5883965"/>
            <a:ext cx="463334" cy="1813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矩形 39">
            <a:extLst>
              <a:ext uri="{FF2B5EF4-FFF2-40B4-BE49-F238E27FC236}">
                <a16:creationId xmlns:a16="http://schemas.microsoft.com/office/drawing/2014/main" id="{B4BE8E40-34D3-4EAE-8E6B-DCB967EE7C2C}"/>
              </a:ext>
            </a:extLst>
          </p:cNvPr>
          <p:cNvSpPr/>
          <p:nvPr/>
        </p:nvSpPr>
        <p:spPr>
          <a:xfrm>
            <a:off x="6169379" y="5961392"/>
            <a:ext cx="1079560" cy="1813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a:extLst>
              <a:ext uri="{FF2B5EF4-FFF2-40B4-BE49-F238E27FC236}">
                <a16:creationId xmlns:a16="http://schemas.microsoft.com/office/drawing/2014/main" id="{C583E5F7-FCD5-4689-8FF8-29A159BFA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061" t="34717" r="41032" b="58974"/>
          <a:stretch/>
        </p:blipFill>
        <p:spPr bwMode="auto">
          <a:xfrm>
            <a:off x="5640393" y="5773482"/>
            <a:ext cx="708991" cy="33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999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596F05-C400-4766-906E-DB98163C2B27}"/>
              </a:ext>
            </a:extLst>
          </p:cNvPr>
          <p:cNvSpPr>
            <a:spLocks noGrp="1"/>
          </p:cNvSpPr>
          <p:nvPr>
            <p:ph type="title"/>
          </p:nvPr>
        </p:nvSpPr>
        <p:spPr/>
        <p:txBody>
          <a:bodyPr/>
          <a:lstStyle/>
          <a:p>
            <a:r>
              <a:rPr lang="en-US" dirty="0"/>
              <a:t>Generative Adversarial Networks (GAN)</a:t>
            </a:r>
          </a:p>
        </p:txBody>
      </p:sp>
      <p:sp>
        <p:nvSpPr>
          <p:cNvPr id="3" name="內容版面配置區 2">
            <a:extLst>
              <a:ext uri="{FF2B5EF4-FFF2-40B4-BE49-F238E27FC236}">
                <a16:creationId xmlns:a16="http://schemas.microsoft.com/office/drawing/2014/main" id="{D32537A9-EEEE-425F-A359-8F242D8C8BCB}"/>
              </a:ext>
            </a:extLst>
          </p:cNvPr>
          <p:cNvSpPr>
            <a:spLocks noGrp="1"/>
          </p:cNvSpPr>
          <p:nvPr>
            <p:ph idx="1"/>
          </p:nvPr>
        </p:nvSpPr>
        <p:spPr>
          <a:xfrm>
            <a:off x="457200" y="879894"/>
            <a:ext cx="8229600" cy="935654"/>
          </a:xfrm>
        </p:spPr>
        <p:txBody>
          <a:bodyPr/>
          <a:lstStyle/>
          <a:p>
            <a:pPr marL="0" indent="0">
              <a:buNone/>
            </a:pPr>
            <a:r>
              <a:rPr lang="en-US" altLang="zh-TW" u="sng" dirty="0"/>
              <a:t>Generator goal: minimize the value function</a:t>
            </a:r>
          </a:p>
        </p:txBody>
      </p:sp>
      <p:sp>
        <p:nvSpPr>
          <p:cNvPr id="4" name="投影片編號版面配置區 3">
            <a:extLst>
              <a:ext uri="{FF2B5EF4-FFF2-40B4-BE49-F238E27FC236}">
                <a16:creationId xmlns:a16="http://schemas.microsoft.com/office/drawing/2014/main" id="{8078A68E-712E-4896-B9DF-FD8D0C81524B}"/>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pic>
        <p:nvPicPr>
          <p:cNvPr id="5" name="圖片 4">
            <a:extLst>
              <a:ext uri="{FF2B5EF4-FFF2-40B4-BE49-F238E27FC236}">
                <a16:creationId xmlns:a16="http://schemas.microsoft.com/office/drawing/2014/main" id="{B6A8EBB1-3C5A-4A25-89E0-A3DB77C84D34}"/>
              </a:ext>
            </a:extLst>
          </p:cNvPr>
          <p:cNvPicPr>
            <a:picLocks noChangeAspect="1"/>
          </p:cNvPicPr>
          <p:nvPr/>
        </p:nvPicPr>
        <p:blipFill>
          <a:blip r:embed="rId3"/>
          <a:stretch>
            <a:fillRect/>
          </a:stretch>
        </p:blipFill>
        <p:spPr>
          <a:xfrm>
            <a:off x="1540565" y="1727112"/>
            <a:ext cx="7502389" cy="721525"/>
          </a:xfrm>
          <a:prstGeom prst="rect">
            <a:avLst/>
          </a:prstGeom>
        </p:spPr>
      </p:pic>
      <p:pic>
        <p:nvPicPr>
          <p:cNvPr id="20" name="Picture 29">
            <a:extLst>
              <a:ext uri="{FF2B5EF4-FFF2-40B4-BE49-F238E27FC236}">
                <a16:creationId xmlns:a16="http://schemas.microsoft.com/office/drawing/2014/main" id="{5ACA0FD2-EF6C-4AD1-8116-D832025997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37648" y="1373775"/>
            <a:ext cx="5586317" cy="329552"/>
          </a:xfrm>
          <a:prstGeom prst="rect">
            <a:avLst/>
          </a:prstGeom>
        </p:spPr>
      </p:pic>
      <p:pic>
        <p:nvPicPr>
          <p:cNvPr id="21" name="圖片 20">
            <a:extLst>
              <a:ext uri="{FF2B5EF4-FFF2-40B4-BE49-F238E27FC236}">
                <a16:creationId xmlns:a16="http://schemas.microsoft.com/office/drawing/2014/main" id="{2B3A70D2-A347-4831-96F7-5368CEC701B8}"/>
              </a:ext>
            </a:extLst>
          </p:cNvPr>
          <p:cNvPicPr>
            <a:picLocks noChangeAspect="1"/>
          </p:cNvPicPr>
          <p:nvPr/>
        </p:nvPicPr>
        <p:blipFill>
          <a:blip r:embed="rId5"/>
          <a:stretch>
            <a:fillRect/>
          </a:stretch>
        </p:blipFill>
        <p:spPr>
          <a:xfrm>
            <a:off x="541689" y="1404663"/>
            <a:ext cx="1244600" cy="269664"/>
          </a:xfrm>
          <a:prstGeom prst="rect">
            <a:avLst/>
          </a:prstGeom>
        </p:spPr>
      </p:pic>
      <p:pic>
        <p:nvPicPr>
          <p:cNvPr id="22" name="Picture 2">
            <a:extLst>
              <a:ext uri="{FF2B5EF4-FFF2-40B4-BE49-F238E27FC236}">
                <a16:creationId xmlns:a16="http://schemas.microsoft.com/office/drawing/2014/main" id="{FDB363DD-4740-4F08-B420-2648F51B603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93" t="57703" b="5252"/>
          <a:stretch/>
        </p:blipFill>
        <p:spPr bwMode="auto">
          <a:xfrm>
            <a:off x="1540565" y="2550545"/>
            <a:ext cx="7502389" cy="217714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E2126DC0-D610-4D16-ABE3-B9FC9A8C4831}"/>
              </a:ext>
            </a:extLst>
          </p:cNvPr>
          <p:cNvSpPr/>
          <p:nvPr/>
        </p:nvSpPr>
        <p:spPr>
          <a:xfrm>
            <a:off x="5291759" y="2550545"/>
            <a:ext cx="3095134" cy="2920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1175CD09-5743-45C5-8746-87BF7AE8D29E}"/>
              </a:ext>
            </a:extLst>
          </p:cNvPr>
          <p:cNvSpPr/>
          <p:nvPr/>
        </p:nvSpPr>
        <p:spPr>
          <a:xfrm>
            <a:off x="7452196" y="4537553"/>
            <a:ext cx="1516705" cy="2920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60182D8E-873C-4865-B416-4292EA9BB1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922" t="77106" r="55536" b="18921"/>
          <a:stretch/>
        </p:blipFill>
        <p:spPr bwMode="auto">
          <a:xfrm>
            <a:off x="7452196" y="4532438"/>
            <a:ext cx="277661" cy="2334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444A29F9-5074-4146-BC27-CA4E46FA28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891" t="83822" r="6931" b="9759"/>
          <a:stretch/>
        </p:blipFill>
        <p:spPr bwMode="auto">
          <a:xfrm>
            <a:off x="3482182" y="3242546"/>
            <a:ext cx="1973656" cy="377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F1919E19-F38A-450F-88F1-2EE062EC75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804" b="31792"/>
          <a:stretch/>
        </p:blipFill>
        <p:spPr bwMode="auto">
          <a:xfrm>
            <a:off x="1189488" y="4765902"/>
            <a:ext cx="7954512" cy="1753543"/>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9D853E6E-66AD-412D-B91E-6A247078BF4A}"/>
              </a:ext>
            </a:extLst>
          </p:cNvPr>
          <p:cNvSpPr txBox="1"/>
          <p:nvPr/>
        </p:nvSpPr>
        <p:spPr>
          <a:xfrm>
            <a:off x="0" y="6642556"/>
            <a:ext cx="7679635" cy="215444"/>
          </a:xfrm>
          <a:prstGeom prst="rect">
            <a:avLst/>
          </a:prstGeom>
          <a:noFill/>
        </p:spPr>
        <p:txBody>
          <a:bodyPr wrap="square">
            <a:spAutoFit/>
          </a:bodyPr>
          <a:lstStyle/>
          <a:p>
            <a:r>
              <a:rPr lang="en-US" altLang="zh-TW" sz="800" dirty="0"/>
              <a:t>Goodfellow, I. J.; </a:t>
            </a:r>
            <a:r>
              <a:rPr lang="en-US" altLang="zh-TW" sz="800" dirty="0" err="1"/>
              <a:t>Pouget</a:t>
            </a:r>
            <a:r>
              <a:rPr lang="en-US" altLang="zh-TW" sz="800" dirty="0"/>
              <a:t>-Abadie, J.; Mirza, M.; Xu, B.; </a:t>
            </a:r>
            <a:r>
              <a:rPr lang="en-US" altLang="zh-TW" sz="800" dirty="0" err="1"/>
              <a:t>Warde</a:t>
            </a:r>
            <a:r>
              <a:rPr lang="en-US" altLang="zh-TW" sz="800" dirty="0"/>
              <a:t>-Farley, D.; </a:t>
            </a:r>
            <a:r>
              <a:rPr lang="en-US" altLang="zh-TW" sz="800" dirty="0" err="1"/>
              <a:t>Ozair</a:t>
            </a:r>
            <a:r>
              <a:rPr lang="en-US" altLang="zh-TW" sz="800" dirty="0"/>
              <a:t>, S.; Courville, A.; </a:t>
            </a:r>
            <a:r>
              <a:rPr lang="en-US" altLang="zh-TW" sz="800" dirty="0" err="1"/>
              <a:t>Bengio</a:t>
            </a:r>
            <a:r>
              <a:rPr lang="en-US" altLang="zh-TW" sz="800" dirty="0"/>
              <a:t>, Y. Generative Adversarial Networks. </a:t>
            </a:r>
            <a:r>
              <a:rPr lang="en-US" altLang="zh-TW" sz="800" dirty="0" err="1"/>
              <a:t>arXiv</a:t>
            </a:r>
            <a:r>
              <a:rPr lang="en-US" altLang="zh-TW" sz="800" dirty="0"/>
              <a:t> June 10, 2014. </a:t>
            </a:r>
            <a:endParaRPr lang="en-US" altLang="zh-TW" sz="800" dirty="0">
              <a:effectLst/>
            </a:endParaRPr>
          </a:p>
        </p:txBody>
      </p:sp>
    </p:spTree>
    <p:extLst>
      <p:ext uri="{BB962C8B-B14F-4D97-AF65-F5344CB8AC3E}">
        <p14:creationId xmlns:p14="http://schemas.microsoft.com/office/powerpoint/2010/main" val="3139386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596F05-C400-4766-906E-DB98163C2B27}"/>
              </a:ext>
            </a:extLst>
          </p:cNvPr>
          <p:cNvSpPr>
            <a:spLocks noGrp="1"/>
          </p:cNvSpPr>
          <p:nvPr>
            <p:ph type="title"/>
          </p:nvPr>
        </p:nvSpPr>
        <p:spPr/>
        <p:txBody>
          <a:bodyPr/>
          <a:lstStyle/>
          <a:p>
            <a:r>
              <a:rPr lang="en-US" dirty="0"/>
              <a:t>Generative Adversarial Networks (GAN)</a:t>
            </a:r>
          </a:p>
        </p:txBody>
      </p:sp>
      <p:sp>
        <p:nvSpPr>
          <p:cNvPr id="3" name="內容版面配置區 2">
            <a:extLst>
              <a:ext uri="{FF2B5EF4-FFF2-40B4-BE49-F238E27FC236}">
                <a16:creationId xmlns:a16="http://schemas.microsoft.com/office/drawing/2014/main" id="{D32537A9-EEEE-425F-A359-8F242D8C8BCB}"/>
              </a:ext>
            </a:extLst>
          </p:cNvPr>
          <p:cNvSpPr>
            <a:spLocks noGrp="1"/>
          </p:cNvSpPr>
          <p:nvPr>
            <p:ph idx="1"/>
          </p:nvPr>
        </p:nvSpPr>
        <p:spPr>
          <a:xfrm>
            <a:off x="457200" y="879894"/>
            <a:ext cx="8229600" cy="935654"/>
          </a:xfrm>
        </p:spPr>
        <p:txBody>
          <a:bodyPr/>
          <a:lstStyle/>
          <a:p>
            <a:pPr marL="0" indent="0">
              <a:buNone/>
            </a:pPr>
            <a:r>
              <a:rPr lang="en-US" altLang="zh-TW" u="sng" dirty="0"/>
              <a:t>Generator goal: minimize the value function</a:t>
            </a:r>
          </a:p>
        </p:txBody>
      </p:sp>
      <p:sp>
        <p:nvSpPr>
          <p:cNvPr id="4" name="投影片編號版面配置區 3">
            <a:extLst>
              <a:ext uri="{FF2B5EF4-FFF2-40B4-BE49-F238E27FC236}">
                <a16:creationId xmlns:a16="http://schemas.microsoft.com/office/drawing/2014/main" id="{8078A68E-712E-4896-B9DF-FD8D0C81524B}"/>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pic>
        <p:nvPicPr>
          <p:cNvPr id="26" name="Picture 2">
            <a:extLst>
              <a:ext uri="{FF2B5EF4-FFF2-40B4-BE49-F238E27FC236}">
                <a16:creationId xmlns:a16="http://schemas.microsoft.com/office/drawing/2014/main" id="{F1919E19-F38A-450F-88F1-2EE062EC75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804" b="3122"/>
          <a:stretch/>
        </p:blipFill>
        <p:spPr bwMode="auto">
          <a:xfrm>
            <a:off x="562707" y="1458165"/>
            <a:ext cx="6977576" cy="3037927"/>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9D853E6E-66AD-412D-B91E-6A247078BF4A}"/>
              </a:ext>
            </a:extLst>
          </p:cNvPr>
          <p:cNvSpPr txBox="1"/>
          <p:nvPr/>
        </p:nvSpPr>
        <p:spPr>
          <a:xfrm>
            <a:off x="0" y="6642556"/>
            <a:ext cx="7679635" cy="215444"/>
          </a:xfrm>
          <a:prstGeom prst="rect">
            <a:avLst/>
          </a:prstGeom>
          <a:noFill/>
        </p:spPr>
        <p:txBody>
          <a:bodyPr wrap="square">
            <a:spAutoFit/>
          </a:bodyPr>
          <a:lstStyle/>
          <a:p>
            <a:r>
              <a:rPr lang="en-US" altLang="zh-TW" sz="800" dirty="0"/>
              <a:t>Goodfellow, I. J.; </a:t>
            </a:r>
            <a:r>
              <a:rPr lang="en-US" altLang="zh-TW" sz="800" dirty="0" err="1"/>
              <a:t>Pouget</a:t>
            </a:r>
            <a:r>
              <a:rPr lang="en-US" altLang="zh-TW" sz="800" dirty="0"/>
              <a:t>-Abadie, J.; Mirza, M.; Xu, B.; </a:t>
            </a:r>
            <a:r>
              <a:rPr lang="en-US" altLang="zh-TW" sz="800" dirty="0" err="1"/>
              <a:t>Warde</a:t>
            </a:r>
            <a:r>
              <a:rPr lang="en-US" altLang="zh-TW" sz="800" dirty="0"/>
              <a:t>-Farley, D.; </a:t>
            </a:r>
            <a:r>
              <a:rPr lang="en-US" altLang="zh-TW" sz="800" dirty="0" err="1"/>
              <a:t>Ozair</a:t>
            </a:r>
            <a:r>
              <a:rPr lang="en-US" altLang="zh-TW" sz="800" dirty="0"/>
              <a:t>, S.; Courville, A.; </a:t>
            </a:r>
            <a:r>
              <a:rPr lang="en-US" altLang="zh-TW" sz="800" dirty="0" err="1"/>
              <a:t>Bengio</a:t>
            </a:r>
            <a:r>
              <a:rPr lang="en-US" altLang="zh-TW" sz="800" dirty="0"/>
              <a:t>, Y. Generative Adversarial Networks. </a:t>
            </a:r>
            <a:r>
              <a:rPr lang="en-US" altLang="zh-TW" sz="800" dirty="0" err="1"/>
              <a:t>arXiv</a:t>
            </a:r>
            <a:r>
              <a:rPr lang="en-US" altLang="zh-TW" sz="800" dirty="0"/>
              <a:t> June 10, 2014. </a:t>
            </a:r>
            <a:endParaRPr lang="en-US" altLang="zh-TW" sz="800" dirty="0">
              <a:effectLst/>
            </a:endParaRPr>
          </a:p>
        </p:txBody>
      </p:sp>
      <p:pic>
        <p:nvPicPr>
          <p:cNvPr id="17" name="Picture 2">
            <a:extLst>
              <a:ext uri="{FF2B5EF4-FFF2-40B4-BE49-F238E27FC236}">
                <a16:creationId xmlns:a16="http://schemas.microsoft.com/office/drawing/2014/main" id="{6D3EEAEA-CD73-4905-94E4-9ED705D6F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615" t="3282" r="3846" b="78730"/>
          <a:stretch/>
        </p:blipFill>
        <p:spPr bwMode="auto">
          <a:xfrm>
            <a:off x="1832316" y="4680778"/>
            <a:ext cx="4438357" cy="12330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493B593F-98EC-4492-9A7D-EA53074340A3}"/>
                  </a:ext>
                </a:extLst>
              </p:cNvPr>
              <p:cNvSpPr txBox="1"/>
              <p:nvPr/>
            </p:nvSpPr>
            <p:spPr>
              <a:xfrm>
                <a:off x="6206894" y="5074363"/>
                <a:ext cx="11047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log</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2</m:t>
                              </m:r>
                            </m:e>
                          </m:d>
                        </m:e>
                      </m:func>
                    </m:oMath>
                  </m:oMathPara>
                </a14:m>
                <a:endParaRPr lang="en-US" dirty="0"/>
              </a:p>
            </p:txBody>
          </p:sp>
        </mc:Choice>
        <mc:Fallback>
          <p:sp>
            <p:nvSpPr>
              <p:cNvPr id="7" name="文字方塊 6">
                <a:extLst>
                  <a:ext uri="{FF2B5EF4-FFF2-40B4-BE49-F238E27FC236}">
                    <a16:creationId xmlns:a16="http://schemas.microsoft.com/office/drawing/2014/main" id="{493B593F-98EC-4492-9A7D-EA53074340A3}"/>
                  </a:ext>
                </a:extLst>
              </p:cNvPr>
              <p:cNvSpPr txBox="1">
                <a:spLocks noRot="1" noChangeAspect="1" noMove="1" noResize="1" noEditPoints="1" noAdjustHandles="1" noChangeArrowheads="1" noChangeShapeType="1" noTextEdit="1"/>
              </p:cNvSpPr>
              <p:nvPr/>
            </p:nvSpPr>
            <p:spPr>
              <a:xfrm>
                <a:off x="6206894" y="5074363"/>
                <a:ext cx="1104790"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6:creationId xmlns:a16="http://schemas.microsoft.com/office/drawing/2014/main" id="{EBA8EBC8-57F6-4B12-99DE-BD36757C4F72}"/>
                  </a:ext>
                </a:extLst>
              </p:cNvPr>
              <p:cNvSpPr txBox="1"/>
              <p:nvPr/>
            </p:nvSpPr>
            <p:spPr>
              <a:xfrm>
                <a:off x="1164099" y="5074363"/>
                <a:ext cx="61427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i="1" smtClean="0">
                          <a:latin typeface="Cambria Math" panose="02040503050406030204" pitchFamily="18" charset="0"/>
                        </a:rPr>
                        <m:t>≤</m:t>
                      </m:r>
                    </m:oMath>
                  </m:oMathPara>
                </a14:m>
                <a:endParaRPr lang="en-US" dirty="0"/>
              </a:p>
            </p:txBody>
          </p:sp>
        </mc:Choice>
        <mc:Fallback>
          <p:sp>
            <p:nvSpPr>
              <p:cNvPr id="19" name="文字方塊 18">
                <a:extLst>
                  <a:ext uri="{FF2B5EF4-FFF2-40B4-BE49-F238E27FC236}">
                    <a16:creationId xmlns:a16="http://schemas.microsoft.com/office/drawing/2014/main" id="{EBA8EBC8-57F6-4B12-99DE-BD36757C4F72}"/>
                  </a:ext>
                </a:extLst>
              </p:cNvPr>
              <p:cNvSpPr txBox="1">
                <a:spLocks noRot="1" noChangeAspect="1" noMove="1" noResize="1" noEditPoints="1" noAdjustHandles="1" noChangeArrowheads="1" noChangeShapeType="1" noTextEdit="1"/>
              </p:cNvSpPr>
              <p:nvPr/>
            </p:nvSpPr>
            <p:spPr>
              <a:xfrm>
                <a:off x="1164099" y="5074363"/>
                <a:ext cx="614271" cy="369332"/>
              </a:xfrm>
              <a:prstGeom prst="rect">
                <a:avLst/>
              </a:prstGeom>
              <a:blipFill>
                <a:blip r:embed="rId5"/>
                <a:stretch>
                  <a:fillRect/>
                </a:stretch>
              </a:blipFill>
            </p:spPr>
            <p:txBody>
              <a:bodyPr/>
              <a:lstStyle/>
              <a:p>
                <a:r>
                  <a:rPr lang="en-US">
                    <a:noFill/>
                  </a:rPr>
                  <a:t> </a:t>
                </a:r>
              </a:p>
            </p:txBody>
          </p:sp>
        </mc:Fallback>
      </mc:AlternateContent>
      <p:sp>
        <p:nvSpPr>
          <p:cNvPr id="8" name="文字方塊 7">
            <a:extLst>
              <a:ext uri="{FF2B5EF4-FFF2-40B4-BE49-F238E27FC236}">
                <a16:creationId xmlns:a16="http://schemas.microsoft.com/office/drawing/2014/main" id="{D636BF55-5BB2-4D67-A79B-8BDEC180597F}"/>
              </a:ext>
            </a:extLst>
          </p:cNvPr>
          <p:cNvSpPr txBox="1"/>
          <p:nvPr/>
        </p:nvSpPr>
        <p:spPr>
          <a:xfrm>
            <a:off x="4339883" y="4177176"/>
            <a:ext cx="3200400" cy="369332"/>
          </a:xfrm>
          <a:prstGeom prst="rect">
            <a:avLst/>
          </a:prstGeom>
          <a:solidFill>
            <a:schemeClr val="bg1"/>
          </a:solidFill>
        </p:spPr>
        <p:txBody>
          <a:bodyPr wrap="square" rtlCol="0">
            <a:spAutoFit/>
          </a:bodyPr>
          <a:lstStyle/>
          <a:p>
            <a:r>
              <a:rPr lang="en-US" altLang="zh-TW" dirty="0">
                <a:solidFill>
                  <a:srgbClr val="FF0000"/>
                </a:solidFill>
              </a:rPr>
              <a:t>Jensen-Shannon divergence</a:t>
            </a:r>
            <a:endParaRPr lang="en-US" dirty="0">
              <a:solidFill>
                <a:srgbClr val="FF0000"/>
              </a:solidFill>
            </a:endParaRPr>
          </a:p>
        </p:txBody>
      </p:sp>
    </p:spTree>
    <p:extLst>
      <p:ext uri="{BB962C8B-B14F-4D97-AF65-F5344CB8AC3E}">
        <p14:creationId xmlns:p14="http://schemas.microsoft.com/office/powerpoint/2010/main" val="266353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5CDC13-DF7E-4301-BBD7-18089623129D}"/>
              </a:ext>
            </a:extLst>
          </p:cNvPr>
          <p:cNvSpPr>
            <a:spLocks noGrp="1"/>
          </p:cNvSpPr>
          <p:nvPr>
            <p:ph type="title"/>
          </p:nvPr>
        </p:nvSpPr>
        <p:spPr/>
        <p:txBody>
          <a:bodyPr/>
          <a:lstStyle/>
          <a:p>
            <a:r>
              <a:rPr lang="en-US" altLang="zh-TW" dirty="0"/>
              <a:t>The latest big hit</a:t>
            </a:r>
            <a:endParaRPr lang="zh-TW" altLang="en-US" dirty="0"/>
          </a:p>
        </p:txBody>
      </p:sp>
      <p:sp>
        <p:nvSpPr>
          <p:cNvPr id="4" name="投影片編號版面配置區 3">
            <a:extLst>
              <a:ext uri="{FF2B5EF4-FFF2-40B4-BE49-F238E27FC236}">
                <a16:creationId xmlns:a16="http://schemas.microsoft.com/office/drawing/2014/main" id="{2CB3A974-A3C2-43F2-AF81-565A07027A89}"/>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6" name="圖片 5">
            <a:extLst>
              <a:ext uri="{FF2B5EF4-FFF2-40B4-BE49-F238E27FC236}">
                <a16:creationId xmlns:a16="http://schemas.microsoft.com/office/drawing/2014/main" id="{E0433DF3-8CCA-4E84-A996-1A2C9009361E}"/>
              </a:ext>
            </a:extLst>
          </p:cNvPr>
          <p:cNvPicPr>
            <a:picLocks noChangeAspect="1"/>
          </p:cNvPicPr>
          <p:nvPr/>
        </p:nvPicPr>
        <p:blipFill>
          <a:blip r:embed="rId2"/>
          <a:stretch>
            <a:fillRect/>
          </a:stretch>
        </p:blipFill>
        <p:spPr>
          <a:xfrm>
            <a:off x="815546" y="2149066"/>
            <a:ext cx="2559867" cy="2559867"/>
          </a:xfrm>
          <a:prstGeom prst="rect">
            <a:avLst/>
          </a:prstGeom>
        </p:spPr>
      </p:pic>
      <p:pic>
        <p:nvPicPr>
          <p:cNvPr id="8" name="圖片 7">
            <a:extLst>
              <a:ext uri="{FF2B5EF4-FFF2-40B4-BE49-F238E27FC236}">
                <a16:creationId xmlns:a16="http://schemas.microsoft.com/office/drawing/2014/main" id="{EF7ADA31-BB32-4CCB-8997-0931314F8D6F}"/>
              </a:ext>
            </a:extLst>
          </p:cNvPr>
          <p:cNvPicPr>
            <a:picLocks noChangeAspect="1"/>
          </p:cNvPicPr>
          <p:nvPr/>
        </p:nvPicPr>
        <p:blipFill rotWithShape="1">
          <a:blip r:embed="rId3"/>
          <a:srcRect l="2317"/>
          <a:stretch/>
        </p:blipFill>
        <p:spPr>
          <a:xfrm>
            <a:off x="4055952" y="878253"/>
            <a:ext cx="4630848" cy="5523702"/>
          </a:xfrm>
          <a:prstGeom prst="rect">
            <a:avLst/>
          </a:prstGeom>
        </p:spPr>
      </p:pic>
      <p:sp>
        <p:nvSpPr>
          <p:cNvPr id="9" name="矩形 8">
            <a:extLst>
              <a:ext uri="{FF2B5EF4-FFF2-40B4-BE49-F238E27FC236}">
                <a16:creationId xmlns:a16="http://schemas.microsoft.com/office/drawing/2014/main" id="{653B0BDD-8BCE-4EF7-AF9F-B3848EA235AF}"/>
              </a:ext>
            </a:extLst>
          </p:cNvPr>
          <p:cNvSpPr/>
          <p:nvPr/>
        </p:nvSpPr>
        <p:spPr>
          <a:xfrm>
            <a:off x="0" y="6642556"/>
            <a:ext cx="2635658" cy="215444"/>
          </a:xfrm>
          <a:prstGeom prst="rect">
            <a:avLst/>
          </a:prstGeom>
        </p:spPr>
        <p:txBody>
          <a:bodyPr wrap="none">
            <a:spAutoFit/>
          </a:bodyPr>
          <a:lstStyle/>
          <a:p>
            <a:r>
              <a:rPr lang="zh-TW" altLang="en-US" sz="800" dirty="0">
                <a:latin typeface="+mj-lt"/>
              </a:rPr>
              <a:t>https://chat.openai.com/chat </a:t>
            </a:r>
            <a:r>
              <a:rPr lang="en-US" altLang="zh-TW" sz="800" dirty="0">
                <a:latin typeface="+mj-lt"/>
              </a:rPr>
              <a:t>accessed on 2023/03/01</a:t>
            </a:r>
            <a:endParaRPr lang="zh-TW" altLang="en-US" sz="800" dirty="0">
              <a:latin typeface="+mj-lt"/>
            </a:endParaRPr>
          </a:p>
        </p:txBody>
      </p:sp>
      <p:sp>
        <p:nvSpPr>
          <p:cNvPr id="3" name="文字方塊 2">
            <a:extLst>
              <a:ext uri="{FF2B5EF4-FFF2-40B4-BE49-F238E27FC236}">
                <a16:creationId xmlns:a16="http://schemas.microsoft.com/office/drawing/2014/main" id="{1F4B3192-907F-40D9-9B97-16500DB1AB8D}"/>
              </a:ext>
            </a:extLst>
          </p:cNvPr>
          <p:cNvSpPr txBox="1"/>
          <p:nvPr/>
        </p:nvSpPr>
        <p:spPr>
          <a:xfrm>
            <a:off x="182102" y="5101048"/>
            <a:ext cx="3822393" cy="369332"/>
          </a:xfrm>
          <a:prstGeom prst="rect">
            <a:avLst/>
          </a:prstGeom>
          <a:noFill/>
        </p:spPr>
        <p:txBody>
          <a:bodyPr wrap="none" rtlCol="0">
            <a:spAutoFit/>
          </a:bodyPr>
          <a:lstStyle/>
          <a:p>
            <a:r>
              <a:rPr lang="en-US" altLang="zh-TW" i="1" dirty="0"/>
              <a:t>Generative </a:t>
            </a:r>
            <a:r>
              <a:rPr lang="en-US" i="1" dirty="0"/>
              <a:t>Pre-trained Transformer</a:t>
            </a:r>
          </a:p>
        </p:txBody>
      </p:sp>
    </p:spTree>
    <p:extLst>
      <p:ext uri="{BB962C8B-B14F-4D97-AF65-F5344CB8AC3E}">
        <p14:creationId xmlns:p14="http://schemas.microsoft.com/office/powerpoint/2010/main" val="3983394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D2D0DD-5CF1-4A55-9B43-BD76B4EC03F8}"/>
              </a:ext>
            </a:extLst>
          </p:cNvPr>
          <p:cNvSpPr>
            <a:spLocks noGrp="1"/>
          </p:cNvSpPr>
          <p:nvPr>
            <p:ph type="title"/>
          </p:nvPr>
        </p:nvSpPr>
        <p:spPr/>
        <p:txBody>
          <a:bodyPr/>
          <a:lstStyle/>
          <a:p>
            <a:r>
              <a:rPr lang="en-US" sz="2800" dirty="0"/>
              <a:t>Objective-Reinforced Generative Adversarial Networks (ORGAN)</a:t>
            </a:r>
            <a:endParaRPr lang="en-US" dirty="0"/>
          </a:p>
        </p:txBody>
      </p:sp>
      <p:sp>
        <p:nvSpPr>
          <p:cNvPr id="4" name="投影片編號版面配置區 3">
            <a:extLst>
              <a:ext uri="{FF2B5EF4-FFF2-40B4-BE49-F238E27FC236}">
                <a16:creationId xmlns:a16="http://schemas.microsoft.com/office/drawing/2014/main" id="{ED723329-B34E-4BE2-9FA0-3583B6E5A52E}"/>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sp>
        <p:nvSpPr>
          <p:cNvPr id="6" name="TextBox 5">
            <a:extLst>
              <a:ext uri="{FF2B5EF4-FFF2-40B4-BE49-F238E27FC236}">
                <a16:creationId xmlns:a16="http://schemas.microsoft.com/office/drawing/2014/main" id="{26DC09A9-A510-1CED-AAB1-7B6E15B8DB6D}"/>
              </a:ext>
            </a:extLst>
          </p:cNvPr>
          <p:cNvSpPr txBox="1"/>
          <p:nvPr/>
        </p:nvSpPr>
        <p:spPr>
          <a:xfrm>
            <a:off x="-15411" y="6537324"/>
            <a:ext cx="6323743" cy="338554"/>
          </a:xfrm>
          <a:prstGeom prst="rect">
            <a:avLst/>
          </a:prstGeom>
          <a:noFill/>
        </p:spPr>
        <p:txBody>
          <a:bodyPr wrap="square">
            <a:spAutoFit/>
          </a:bodyPr>
          <a:lstStyle/>
          <a:p>
            <a:pPr>
              <a:spcBef>
                <a:spcPts val="0"/>
              </a:spcBef>
              <a:spcAft>
                <a:spcPts val="0"/>
              </a:spcAft>
            </a:pPr>
            <a:r>
              <a:rPr lang="en-US" sz="800" dirty="0">
                <a:effectLst/>
              </a:rPr>
              <a:t>Guimaraes, G. L.; Sanchez-</a:t>
            </a:r>
            <a:r>
              <a:rPr lang="en-US" sz="800" dirty="0" err="1">
                <a:effectLst/>
              </a:rPr>
              <a:t>Lengeling</a:t>
            </a:r>
            <a:r>
              <a:rPr lang="en-US" sz="800" dirty="0">
                <a:effectLst/>
              </a:rPr>
              <a:t>, B.; </a:t>
            </a:r>
            <a:r>
              <a:rPr lang="en-US" sz="800" dirty="0" err="1">
                <a:effectLst/>
              </a:rPr>
              <a:t>Outeiral</a:t>
            </a:r>
            <a:r>
              <a:rPr lang="en-US" sz="800" dirty="0">
                <a:effectLst/>
              </a:rPr>
              <a:t>, C.; Farias, P. L. C.; </a:t>
            </a:r>
            <a:r>
              <a:rPr lang="en-US" sz="800" dirty="0" err="1">
                <a:effectLst/>
              </a:rPr>
              <a:t>Aspuru-Guzik</a:t>
            </a:r>
            <a:r>
              <a:rPr lang="en-US" sz="800" dirty="0">
                <a:effectLst/>
              </a:rPr>
              <a:t>, A. Objective-Reinforced Generative Adversarial Networks (ORGAN) for Sequence Generation Models. </a:t>
            </a:r>
            <a:r>
              <a:rPr lang="en-US" sz="800" dirty="0" err="1">
                <a:effectLst/>
              </a:rPr>
              <a:t>arXiv</a:t>
            </a:r>
            <a:r>
              <a:rPr lang="en-US" sz="800" dirty="0">
                <a:effectLst/>
              </a:rPr>
              <a:t> February 6, 2018. </a:t>
            </a:r>
            <a:r>
              <a:rPr lang="en-US" sz="800" dirty="0">
                <a:effectLst/>
                <a:hlinkClick r:id="rId2"/>
              </a:rPr>
              <a:t>https://doi.org/10.48550/arXiv.1705.10843</a:t>
            </a:r>
            <a:r>
              <a:rPr lang="en-US" sz="800" dirty="0">
                <a:effectLst/>
              </a:rPr>
              <a:t>.</a:t>
            </a:r>
          </a:p>
        </p:txBody>
      </p:sp>
      <p:pic>
        <p:nvPicPr>
          <p:cNvPr id="7" name="Picture 6">
            <a:extLst>
              <a:ext uri="{FF2B5EF4-FFF2-40B4-BE49-F238E27FC236}">
                <a16:creationId xmlns:a16="http://schemas.microsoft.com/office/drawing/2014/main" id="{DB4198A6-942E-F8EE-945A-E03E73C03EE2}"/>
              </a:ext>
            </a:extLst>
          </p:cNvPr>
          <p:cNvPicPr>
            <a:picLocks noChangeAspect="1"/>
          </p:cNvPicPr>
          <p:nvPr/>
        </p:nvPicPr>
        <p:blipFill>
          <a:blip r:embed="rId3"/>
          <a:stretch>
            <a:fillRect/>
          </a:stretch>
        </p:blipFill>
        <p:spPr>
          <a:xfrm>
            <a:off x="595259" y="1788561"/>
            <a:ext cx="7953481" cy="2642143"/>
          </a:xfrm>
          <a:prstGeom prst="rect">
            <a:avLst/>
          </a:prstGeom>
        </p:spPr>
      </p:pic>
      <p:sp>
        <p:nvSpPr>
          <p:cNvPr id="9" name="TextBox 8">
            <a:extLst>
              <a:ext uri="{FF2B5EF4-FFF2-40B4-BE49-F238E27FC236}">
                <a16:creationId xmlns:a16="http://schemas.microsoft.com/office/drawing/2014/main" id="{B98081F8-FBD8-ACE2-837E-7BB404AD07FA}"/>
              </a:ext>
            </a:extLst>
          </p:cNvPr>
          <p:cNvSpPr txBox="1"/>
          <p:nvPr/>
        </p:nvSpPr>
        <p:spPr>
          <a:xfrm>
            <a:off x="595259" y="4560349"/>
            <a:ext cx="3169578" cy="646331"/>
          </a:xfrm>
          <a:prstGeom prst="rect">
            <a:avLst/>
          </a:prstGeom>
          <a:noFill/>
        </p:spPr>
        <p:txBody>
          <a:bodyPr wrap="square">
            <a:spAutoFit/>
          </a:bodyPr>
          <a:lstStyle/>
          <a:p>
            <a:r>
              <a:rPr lang="en-US" dirty="0" err="1"/>
              <a:t>Gθ</a:t>
            </a:r>
            <a:r>
              <a:rPr lang="en-US" dirty="0"/>
              <a:t> is a RNN with LSTM cells trained on ZINC database</a:t>
            </a:r>
          </a:p>
        </p:txBody>
      </p:sp>
      <p:sp>
        <p:nvSpPr>
          <p:cNvPr id="11" name="TextBox 10">
            <a:extLst>
              <a:ext uri="{FF2B5EF4-FFF2-40B4-BE49-F238E27FC236}">
                <a16:creationId xmlns:a16="http://schemas.microsoft.com/office/drawing/2014/main" id="{79A347D8-C081-CC6D-CFB3-D8CE2C76AD01}"/>
              </a:ext>
            </a:extLst>
          </p:cNvPr>
          <p:cNvSpPr txBox="1"/>
          <p:nvPr/>
        </p:nvSpPr>
        <p:spPr>
          <a:xfrm>
            <a:off x="595259" y="5225670"/>
            <a:ext cx="3827124" cy="646331"/>
          </a:xfrm>
          <a:prstGeom prst="rect">
            <a:avLst/>
          </a:prstGeom>
          <a:noFill/>
        </p:spPr>
        <p:txBody>
          <a:bodyPr wrap="square">
            <a:spAutoFit/>
          </a:bodyPr>
          <a:lstStyle/>
          <a:p>
            <a:r>
              <a:rPr lang="en-US" dirty="0" err="1"/>
              <a:t>Dφ</a:t>
            </a:r>
            <a:r>
              <a:rPr lang="en-US" dirty="0"/>
              <a:t> is Convolutional Neural Network (CNN) for text classification tasks</a:t>
            </a:r>
          </a:p>
        </p:txBody>
      </p:sp>
    </p:spTree>
    <p:extLst>
      <p:ext uri="{BB962C8B-B14F-4D97-AF65-F5344CB8AC3E}">
        <p14:creationId xmlns:p14="http://schemas.microsoft.com/office/powerpoint/2010/main" val="2579169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BB8D4-65BB-83A4-BEE0-1BC7D5DCF707}"/>
              </a:ext>
            </a:extLst>
          </p:cNvPr>
          <p:cNvSpPr>
            <a:spLocks noGrp="1"/>
          </p:cNvSpPr>
          <p:nvPr>
            <p:ph type="title"/>
          </p:nvPr>
        </p:nvSpPr>
        <p:spPr/>
        <p:txBody>
          <a:bodyPr/>
          <a:lstStyle/>
          <a:p>
            <a:r>
              <a:rPr lang="en-US" dirty="0"/>
              <a:t>GAN for molecule design</a:t>
            </a:r>
          </a:p>
        </p:txBody>
      </p:sp>
      <p:sp>
        <p:nvSpPr>
          <p:cNvPr id="4" name="Slide Number Placeholder 3">
            <a:extLst>
              <a:ext uri="{FF2B5EF4-FFF2-40B4-BE49-F238E27FC236}">
                <a16:creationId xmlns:a16="http://schemas.microsoft.com/office/drawing/2014/main" id="{798C41DE-D0A0-245B-8E69-0B3C8E276516}"/>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sp>
        <p:nvSpPr>
          <p:cNvPr id="5" name="TextBox 4">
            <a:extLst>
              <a:ext uri="{FF2B5EF4-FFF2-40B4-BE49-F238E27FC236}">
                <a16:creationId xmlns:a16="http://schemas.microsoft.com/office/drawing/2014/main" id="{5073F59B-7A2A-416A-3A2D-3DE9A3E0A868}"/>
              </a:ext>
            </a:extLst>
          </p:cNvPr>
          <p:cNvSpPr txBox="1"/>
          <p:nvPr/>
        </p:nvSpPr>
        <p:spPr>
          <a:xfrm>
            <a:off x="-15411" y="6537324"/>
            <a:ext cx="6323743" cy="338554"/>
          </a:xfrm>
          <a:prstGeom prst="rect">
            <a:avLst/>
          </a:prstGeom>
          <a:noFill/>
        </p:spPr>
        <p:txBody>
          <a:bodyPr wrap="square">
            <a:spAutoFit/>
          </a:bodyPr>
          <a:lstStyle/>
          <a:p>
            <a:pPr>
              <a:spcBef>
                <a:spcPts val="0"/>
              </a:spcBef>
              <a:spcAft>
                <a:spcPts val="0"/>
              </a:spcAft>
            </a:pPr>
            <a:r>
              <a:rPr lang="en-US" sz="800" dirty="0">
                <a:effectLst/>
              </a:rPr>
              <a:t>Guimaraes, G. L.; Sanchez-</a:t>
            </a:r>
            <a:r>
              <a:rPr lang="en-US" sz="800" dirty="0" err="1">
                <a:effectLst/>
              </a:rPr>
              <a:t>Lengeling</a:t>
            </a:r>
            <a:r>
              <a:rPr lang="en-US" sz="800" dirty="0">
                <a:effectLst/>
              </a:rPr>
              <a:t>, B.; </a:t>
            </a:r>
            <a:r>
              <a:rPr lang="en-US" sz="800" dirty="0" err="1">
                <a:effectLst/>
              </a:rPr>
              <a:t>Outeiral</a:t>
            </a:r>
            <a:r>
              <a:rPr lang="en-US" sz="800" dirty="0">
                <a:effectLst/>
              </a:rPr>
              <a:t>, C.; Farias, P. L. C.; </a:t>
            </a:r>
            <a:r>
              <a:rPr lang="en-US" sz="800" dirty="0" err="1">
                <a:effectLst/>
              </a:rPr>
              <a:t>Aspuru-Guzik</a:t>
            </a:r>
            <a:r>
              <a:rPr lang="en-US" sz="800" dirty="0">
                <a:effectLst/>
              </a:rPr>
              <a:t>, A. Objective-Reinforced Generative Adversarial Networks (ORGAN) for Sequence Generation Models. </a:t>
            </a:r>
            <a:r>
              <a:rPr lang="en-US" sz="800" dirty="0" err="1">
                <a:effectLst/>
              </a:rPr>
              <a:t>arXiv</a:t>
            </a:r>
            <a:r>
              <a:rPr lang="en-US" sz="800" dirty="0">
                <a:effectLst/>
              </a:rPr>
              <a:t> February 6, 2018. </a:t>
            </a:r>
            <a:r>
              <a:rPr lang="en-US" sz="800" dirty="0">
                <a:effectLst/>
                <a:hlinkClick r:id="rId3"/>
              </a:rPr>
              <a:t>https://doi.org/10.48550/arXiv.1705.10843</a:t>
            </a:r>
            <a:r>
              <a:rPr lang="en-US" sz="800" dirty="0">
                <a:effectLst/>
              </a:rPr>
              <a:t>.</a:t>
            </a:r>
          </a:p>
        </p:txBody>
      </p:sp>
      <p:grpSp>
        <p:nvGrpSpPr>
          <p:cNvPr id="10" name="Group 9">
            <a:extLst>
              <a:ext uri="{FF2B5EF4-FFF2-40B4-BE49-F238E27FC236}">
                <a16:creationId xmlns:a16="http://schemas.microsoft.com/office/drawing/2014/main" id="{4CB81320-6141-B407-4854-47D46B0BA554}"/>
              </a:ext>
            </a:extLst>
          </p:cNvPr>
          <p:cNvGrpSpPr/>
          <p:nvPr/>
        </p:nvGrpSpPr>
        <p:grpSpPr>
          <a:xfrm>
            <a:off x="4344926" y="1083911"/>
            <a:ext cx="3949203" cy="2317706"/>
            <a:chOff x="457200" y="1801504"/>
            <a:chExt cx="4213037" cy="2472545"/>
          </a:xfrm>
        </p:grpSpPr>
        <p:pic>
          <p:nvPicPr>
            <p:cNvPr id="6" name="Picture 5">
              <a:extLst>
                <a:ext uri="{FF2B5EF4-FFF2-40B4-BE49-F238E27FC236}">
                  <a16:creationId xmlns:a16="http://schemas.microsoft.com/office/drawing/2014/main" id="{6FAA7868-6400-8174-2242-62D62A408676}"/>
                </a:ext>
              </a:extLst>
            </p:cNvPr>
            <p:cNvPicPr>
              <a:picLocks noChangeAspect="1"/>
            </p:cNvPicPr>
            <p:nvPr/>
          </p:nvPicPr>
          <p:blipFill>
            <a:blip r:embed="rId4"/>
            <a:stretch>
              <a:fillRect/>
            </a:stretch>
          </p:blipFill>
          <p:spPr>
            <a:xfrm>
              <a:off x="457200" y="1801504"/>
              <a:ext cx="4213037" cy="2472545"/>
            </a:xfrm>
            <a:prstGeom prst="rect">
              <a:avLst/>
            </a:prstGeom>
          </p:spPr>
        </p:pic>
        <p:sp>
          <p:nvSpPr>
            <p:cNvPr id="7" name="TextBox 6">
              <a:extLst>
                <a:ext uri="{FF2B5EF4-FFF2-40B4-BE49-F238E27FC236}">
                  <a16:creationId xmlns:a16="http://schemas.microsoft.com/office/drawing/2014/main" id="{15B4796E-D81C-5C90-35DC-871120968796}"/>
                </a:ext>
              </a:extLst>
            </p:cNvPr>
            <p:cNvSpPr txBox="1"/>
            <p:nvPr/>
          </p:nvSpPr>
          <p:spPr>
            <a:xfrm>
              <a:off x="1263722" y="2968228"/>
              <a:ext cx="811441" cy="276999"/>
            </a:xfrm>
            <a:prstGeom prst="rect">
              <a:avLst/>
            </a:prstGeom>
            <a:noFill/>
          </p:spPr>
          <p:txBody>
            <a:bodyPr wrap="none" rtlCol="0">
              <a:spAutoFit/>
            </a:bodyPr>
            <a:lstStyle/>
            <a:p>
              <a:r>
                <a:rPr lang="en-US" sz="1200" dirty="0"/>
                <a:t>N = 5000</a:t>
              </a:r>
            </a:p>
          </p:txBody>
        </p:sp>
        <p:sp>
          <p:nvSpPr>
            <p:cNvPr id="8" name="TextBox 7">
              <a:extLst>
                <a:ext uri="{FF2B5EF4-FFF2-40B4-BE49-F238E27FC236}">
                  <a16:creationId xmlns:a16="http://schemas.microsoft.com/office/drawing/2014/main" id="{A5DEEE9F-CBB6-8D0A-2BA8-9CE1336FF4B4}"/>
                </a:ext>
              </a:extLst>
            </p:cNvPr>
            <p:cNvSpPr txBox="1"/>
            <p:nvPr/>
          </p:nvSpPr>
          <p:spPr>
            <a:xfrm>
              <a:off x="1263722" y="1969368"/>
              <a:ext cx="811441" cy="276999"/>
            </a:xfrm>
            <a:prstGeom prst="rect">
              <a:avLst/>
            </a:prstGeom>
            <a:noFill/>
          </p:spPr>
          <p:txBody>
            <a:bodyPr wrap="none" rtlCol="0">
              <a:spAutoFit/>
            </a:bodyPr>
            <a:lstStyle/>
            <a:p>
              <a:r>
                <a:rPr lang="en-US" sz="1200" dirty="0"/>
                <a:t>N = 5440</a:t>
              </a:r>
            </a:p>
          </p:txBody>
        </p:sp>
      </p:grpSp>
      <p:pic>
        <p:nvPicPr>
          <p:cNvPr id="9" name="Picture 8">
            <a:extLst>
              <a:ext uri="{FF2B5EF4-FFF2-40B4-BE49-F238E27FC236}">
                <a16:creationId xmlns:a16="http://schemas.microsoft.com/office/drawing/2014/main" id="{5962D74C-95D0-9C22-5623-E79CAA6AF272}"/>
              </a:ext>
            </a:extLst>
          </p:cNvPr>
          <p:cNvPicPr>
            <a:picLocks noChangeAspect="1"/>
          </p:cNvPicPr>
          <p:nvPr/>
        </p:nvPicPr>
        <p:blipFill>
          <a:blip r:embed="rId5"/>
          <a:stretch>
            <a:fillRect/>
          </a:stretch>
        </p:blipFill>
        <p:spPr>
          <a:xfrm>
            <a:off x="849870" y="3432761"/>
            <a:ext cx="7444259" cy="2786398"/>
          </a:xfrm>
          <a:prstGeom prst="rect">
            <a:avLst/>
          </a:prstGeom>
        </p:spPr>
      </p:pic>
      <p:pic>
        <p:nvPicPr>
          <p:cNvPr id="14" name="Picture 13">
            <a:extLst>
              <a:ext uri="{FF2B5EF4-FFF2-40B4-BE49-F238E27FC236}">
                <a16:creationId xmlns:a16="http://schemas.microsoft.com/office/drawing/2014/main" id="{F1DD98A7-F152-7F13-660B-18283D9D686B}"/>
              </a:ext>
            </a:extLst>
          </p:cNvPr>
          <p:cNvPicPr>
            <a:picLocks noChangeAspect="1"/>
          </p:cNvPicPr>
          <p:nvPr/>
        </p:nvPicPr>
        <p:blipFill>
          <a:blip r:embed="rId6"/>
          <a:stretch>
            <a:fillRect/>
          </a:stretch>
        </p:blipFill>
        <p:spPr>
          <a:xfrm>
            <a:off x="849870" y="1156365"/>
            <a:ext cx="3411591" cy="2276396"/>
          </a:xfrm>
          <a:prstGeom prst="rect">
            <a:avLst/>
          </a:prstGeom>
        </p:spPr>
      </p:pic>
    </p:spTree>
    <p:extLst>
      <p:ext uri="{BB962C8B-B14F-4D97-AF65-F5344CB8AC3E}">
        <p14:creationId xmlns:p14="http://schemas.microsoft.com/office/powerpoint/2010/main" val="431611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C4D5-35E9-CF1C-A96B-D2EDDF17AF98}"/>
              </a:ext>
            </a:extLst>
          </p:cNvPr>
          <p:cNvSpPr>
            <a:spLocks noGrp="1"/>
          </p:cNvSpPr>
          <p:nvPr>
            <p:ph type="title"/>
          </p:nvPr>
        </p:nvSpPr>
        <p:spPr/>
        <p:txBody>
          <a:bodyPr/>
          <a:lstStyle/>
          <a:p>
            <a:r>
              <a:rPr lang="en-US" dirty="0"/>
              <a:t>GAN for generating crystal structure</a:t>
            </a:r>
          </a:p>
        </p:txBody>
      </p:sp>
      <p:sp>
        <p:nvSpPr>
          <p:cNvPr id="4" name="Slide Number Placeholder 3">
            <a:extLst>
              <a:ext uri="{FF2B5EF4-FFF2-40B4-BE49-F238E27FC236}">
                <a16:creationId xmlns:a16="http://schemas.microsoft.com/office/drawing/2014/main" id="{1D9B68C3-60FA-6E90-FC01-811A502BBCF5}"/>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pic>
        <p:nvPicPr>
          <p:cNvPr id="14338" name="Picture 2" descr="Figure 1">
            <a:extLst>
              <a:ext uri="{FF2B5EF4-FFF2-40B4-BE49-F238E27FC236}">
                <a16:creationId xmlns:a16="http://schemas.microsoft.com/office/drawing/2014/main" id="{C3D9406D-D0C2-8DF7-B97A-AF87F8D978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155"/>
          <a:stretch/>
        </p:blipFill>
        <p:spPr bwMode="auto">
          <a:xfrm>
            <a:off x="363711" y="1152820"/>
            <a:ext cx="4034117" cy="169969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Figure 1">
            <a:extLst>
              <a:ext uri="{FF2B5EF4-FFF2-40B4-BE49-F238E27FC236}">
                <a16:creationId xmlns:a16="http://schemas.microsoft.com/office/drawing/2014/main" id="{990E18E7-E8EA-4566-8DEF-C194D740C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173" y="1152820"/>
            <a:ext cx="4047344" cy="2468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1DA979-0199-796C-5D20-3B02CF0A7F2D}"/>
              </a:ext>
            </a:extLst>
          </p:cNvPr>
          <p:cNvSpPr txBox="1"/>
          <p:nvPr/>
        </p:nvSpPr>
        <p:spPr>
          <a:xfrm>
            <a:off x="-16137" y="6642556"/>
            <a:ext cx="7008607" cy="215444"/>
          </a:xfrm>
          <a:prstGeom prst="rect">
            <a:avLst/>
          </a:prstGeom>
          <a:noFill/>
        </p:spPr>
        <p:txBody>
          <a:bodyPr wrap="square">
            <a:spAutoFit/>
          </a:bodyPr>
          <a:lstStyle/>
          <a:p>
            <a:pPr>
              <a:spcBef>
                <a:spcPts val="0"/>
              </a:spcBef>
              <a:spcAft>
                <a:spcPts val="0"/>
              </a:spcAft>
            </a:pPr>
            <a:r>
              <a:rPr lang="en-US" sz="800" dirty="0">
                <a:effectLst/>
              </a:rPr>
              <a:t>Kim, S.; Noh, J.; Gu, G. H.; </a:t>
            </a:r>
            <a:r>
              <a:rPr lang="en-US" sz="800" dirty="0" err="1">
                <a:effectLst/>
              </a:rPr>
              <a:t>Aspuru-Guzik</a:t>
            </a:r>
            <a:r>
              <a:rPr lang="en-US" sz="800" dirty="0">
                <a:effectLst/>
              </a:rPr>
              <a:t>, A.; Jung, Y. Generative Adversarial Networks for Crystal Structure Prediction. </a:t>
            </a:r>
            <a:r>
              <a:rPr lang="en-US" sz="800" i="1" dirty="0">
                <a:effectLst/>
              </a:rPr>
              <a:t>ACS Cent. Sci.</a:t>
            </a:r>
            <a:r>
              <a:rPr lang="en-US" sz="800" dirty="0">
                <a:effectLst/>
              </a:rPr>
              <a:t> </a:t>
            </a:r>
            <a:r>
              <a:rPr lang="en-US" sz="800" b="1" dirty="0">
                <a:effectLst/>
              </a:rPr>
              <a:t>2020</a:t>
            </a:r>
            <a:r>
              <a:rPr lang="en-US" sz="800" dirty="0">
                <a:effectLst/>
              </a:rPr>
              <a:t>, </a:t>
            </a:r>
            <a:r>
              <a:rPr lang="en-US" sz="800" i="1" dirty="0">
                <a:effectLst/>
              </a:rPr>
              <a:t>6</a:t>
            </a:r>
            <a:r>
              <a:rPr lang="en-US" sz="800" dirty="0">
                <a:effectLst/>
              </a:rPr>
              <a:t>, 1412</a:t>
            </a:r>
          </a:p>
        </p:txBody>
      </p:sp>
      <p:pic>
        <p:nvPicPr>
          <p:cNvPr id="7" name="Picture 8">
            <a:extLst>
              <a:ext uri="{FF2B5EF4-FFF2-40B4-BE49-F238E27FC236}">
                <a16:creationId xmlns:a16="http://schemas.microsoft.com/office/drawing/2014/main" id="{A7818BED-77C4-44EB-BB6F-082ECA596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069" y="2979587"/>
            <a:ext cx="4221517" cy="327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8E749-0965-44C8-B82C-26DBB9DA9D02}"/>
              </a:ext>
            </a:extLst>
          </p:cNvPr>
          <p:cNvSpPr>
            <a:spLocks noGrp="1"/>
          </p:cNvSpPr>
          <p:nvPr>
            <p:ph type="title"/>
          </p:nvPr>
        </p:nvSpPr>
        <p:spPr/>
        <p:txBody>
          <a:bodyPr/>
          <a:lstStyle/>
          <a:p>
            <a:r>
              <a:rPr lang="en-US" altLang="zh-TW" dirty="0"/>
              <a:t>Spin crossover materials</a:t>
            </a:r>
            <a:endParaRPr lang="en-US" dirty="0"/>
          </a:p>
        </p:txBody>
      </p:sp>
      <p:sp>
        <p:nvSpPr>
          <p:cNvPr id="4" name="投影片編號版面配置區 3">
            <a:extLst>
              <a:ext uri="{FF2B5EF4-FFF2-40B4-BE49-F238E27FC236}">
                <a16:creationId xmlns:a16="http://schemas.microsoft.com/office/drawing/2014/main" id="{C103A27E-5C9A-4A8F-9468-B75480F103CA}"/>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sp>
        <p:nvSpPr>
          <p:cNvPr id="7" name="文字方塊 6">
            <a:extLst>
              <a:ext uri="{FF2B5EF4-FFF2-40B4-BE49-F238E27FC236}">
                <a16:creationId xmlns:a16="http://schemas.microsoft.com/office/drawing/2014/main" id="{FDE4CE27-667C-47CA-8251-375A8F203479}"/>
              </a:ext>
            </a:extLst>
          </p:cNvPr>
          <p:cNvSpPr txBox="1"/>
          <p:nvPr/>
        </p:nvSpPr>
        <p:spPr>
          <a:xfrm>
            <a:off x="2676144" y="6581641"/>
            <a:ext cx="3791712" cy="215444"/>
          </a:xfrm>
          <a:prstGeom prst="rect">
            <a:avLst/>
          </a:prstGeom>
          <a:noFill/>
        </p:spPr>
        <p:txBody>
          <a:bodyPr wrap="square">
            <a:spAutoFit/>
          </a:bodyPr>
          <a:lstStyle/>
          <a:p>
            <a:r>
              <a:rPr lang="fr-FR" sz="800" dirty="0">
                <a:latin typeface="Arial" panose="020B0604020202020204" pitchFamily="34" charset="0"/>
                <a:cs typeface="Arial" panose="020B0604020202020204" pitchFamily="34" charset="0"/>
              </a:rPr>
              <a:t>Shepherd, H. J.; Bousseksou, A. and coworkers. </a:t>
            </a:r>
            <a:r>
              <a:rPr lang="fr-FR" sz="800" i="1" dirty="0">
                <a:latin typeface="Arial" panose="020B0604020202020204" pitchFamily="34" charset="0"/>
                <a:cs typeface="Arial" panose="020B0604020202020204" pitchFamily="34" charset="0"/>
              </a:rPr>
              <a:t>Nat. Commun.</a:t>
            </a:r>
            <a:r>
              <a:rPr lang="fr-FR" sz="800" dirty="0">
                <a:latin typeface="Arial" panose="020B0604020202020204" pitchFamily="34" charset="0"/>
                <a:cs typeface="Arial" panose="020B0604020202020204" pitchFamily="34" charset="0"/>
              </a:rPr>
              <a:t> </a:t>
            </a:r>
            <a:r>
              <a:rPr lang="fr-FR" sz="800" b="1" dirty="0">
                <a:latin typeface="Arial" panose="020B0604020202020204" pitchFamily="34" charset="0"/>
                <a:cs typeface="Arial" panose="020B0604020202020204" pitchFamily="34" charset="0"/>
              </a:rPr>
              <a:t>2013</a:t>
            </a:r>
            <a:r>
              <a:rPr lang="fr-FR" sz="800" dirty="0">
                <a:latin typeface="Arial" panose="020B0604020202020204" pitchFamily="34" charset="0"/>
                <a:cs typeface="Arial" panose="020B0604020202020204" pitchFamily="34" charset="0"/>
              </a:rPr>
              <a:t>, </a:t>
            </a:r>
            <a:r>
              <a:rPr lang="fr-FR" sz="800" i="1" dirty="0">
                <a:latin typeface="Arial" panose="020B0604020202020204" pitchFamily="34" charset="0"/>
                <a:cs typeface="Arial" panose="020B0604020202020204" pitchFamily="34" charset="0"/>
              </a:rPr>
              <a:t>4</a:t>
            </a:r>
            <a:r>
              <a:rPr lang="fr-FR" sz="800" dirty="0">
                <a:latin typeface="Arial" panose="020B0604020202020204" pitchFamily="34" charset="0"/>
                <a:cs typeface="Arial" panose="020B0604020202020204" pitchFamily="34" charset="0"/>
              </a:rPr>
              <a:t>, 2607</a:t>
            </a:r>
            <a:endParaRPr lang="en-US" sz="800" dirty="0">
              <a:latin typeface="Arial" panose="020B0604020202020204" pitchFamily="34" charset="0"/>
              <a:cs typeface="Arial" panose="020B0604020202020204" pitchFamily="34" charset="0"/>
            </a:endParaRPr>
          </a:p>
        </p:txBody>
      </p:sp>
      <p:pic>
        <p:nvPicPr>
          <p:cNvPr id="8" name="圖片 7">
            <a:extLst>
              <a:ext uri="{FF2B5EF4-FFF2-40B4-BE49-F238E27FC236}">
                <a16:creationId xmlns:a16="http://schemas.microsoft.com/office/drawing/2014/main" id="{7D2BA4E8-E644-46C8-A2E8-F879F1A2E171}"/>
              </a:ext>
            </a:extLst>
          </p:cNvPr>
          <p:cNvPicPr>
            <a:picLocks noChangeAspect="1"/>
          </p:cNvPicPr>
          <p:nvPr/>
        </p:nvPicPr>
        <p:blipFill rotWithShape="1">
          <a:blip r:embed="rId2"/>
          <a:srcRect r="53902"/>
          <a:stretch/>
        </p:blipFill>
        <p:spPr>
          <a:xfrm>
            <a:off x="2408849" y="983083"/>
            <a:ext cx="1101105" cy="1110432"/>
          </a:xfrm>
          <a:prstGeom prst="rect">
            <a:avLst/>
          </a:prstGeom>
        </p:spPr>
      </p:pic>
      <p:pic>
        <p:nvPicPr>
          <p:cNvPr id="9" name="圖片 8">
            <a:extLst>
              <a:ext uri="{FF2B5EF4-FFF2-40B4-BE49-F238E27FC236}">
                <a16:creationId xmlns:a16="http://schemas.microsoft.com/office/drawing/2014/main" id="{5EC95551-CB56-49B0-8CD0-E1CF0FFAA162}"/>
              </a:ext>
            </a:extLst>
          </p:cNvPr>
          <p:cNvPicPr>
            <a:picLocks noChangeAspect="1"/>
          </p:cNvPicPr>
          <p:nvPr/>
        </p:nvPicPr>
        <p:blipFill>
          <a:blip r:embed="rId3"/>
          <a:stretch>
            <a:fillRect/>
          </a:stretch>
        </p:blipFill>
        <p:spPr>
          <a:xfrm>
            <a:off x="285369" y="997005"/>
            <a:ext cx="1835009" cy="906877"/>
          </a:xfrm>
          <a:prstGeom prst="rect">
            <a:avLst/>
          </a:prstGeom>
        </p:spPr>
      </p:pic>
      <p:sp>
        <p:nvSpPr>
          <p:cNvPr id="11" name="文字方塊 10">
            <a:extLst>
              <a:ext uri="{FF2B5EF4-FFF2-40B4-BE49-F238E27FC236}">
                <a16:creationId xmlns:a16="http://schemas.microsoft.com/office/drawing/2014/main" id="{A150ECF9-31D7-4C51-B608-EC620DB46A4F}"/>
              </a:ext>
            </a:extLst>
          </p:cNvPr>
          <p:cNvSpPr txBox="1"/>
          <p:nvPr/>
        </p:nvSpPr>
        <p:spPr>
          <a:xfrm>
            <a:off x="1929384" y="1163522"/>
            <a:ext cx="364202" cy="276999"/>
          </a:xfrm>
          <a:prstGeom prst="rect">
            <a:avLst/>
          </a:prstGeom>
          <a:noFill/>
        </p:spPr>
        <p:txBody>
          <a:bodyPr wrap="none" rtlCol="0">
            <a:spAutoFit/>
          </a:bodyPr>
          <a:lstStyle/>
          <a:p>
            <a:r>
              <a:rPr lang="en-US" altLang="zh-TW" sz="1200" b="1" dirty="0"/>
              <a:t>Fe</a:t>
            </a:r>
            <a:endParaRPr lang="en-US" sz="1200" b="1" dirty="0"/>
          </a:p>
        </p:txBody>
      </p:sp>
      <p:pic>
        <p:nvPicPr>
          <p:cNvPr id="12" name="圖片 11">
            <a:extLst>
              <a:ext uri="{FF2B5EF4-FFF2-40B4-BE49-F238E27FC236}">
                <a16:creationId xmlns:a16="http://schemas.microsoft.com/office/drawing/2014/main" id="{ABDB34FC-6941-4C66-8868-6111E0D02A0F}"/>
              </a:ext>
            </a:extLst>
          </p:cNvPr>
          <p:cNvPicPr>
            <a:picLocks noChangeAspect="1"/>
          </p:cNvPicPr>
          <p:nvPr/>
        </p:nvPicPr>
        <p:blipFill>
          <a:blip r:embed="rId4"/>
          <a:stretch>
            <a:fillRect/>
          </a:stretch>
        </p:blipFill>
        <p:spPr>
          <a:xfrm>
            <a:off x="481098" y="1903882"/>
            <a:ext cx="1639279" cy="1505460"/>
          </a:xfrm>
          <a:prstGeom prst="rect">
            <a:avLst/>
          </a:prstGeom>
        </p:spPr>
      </p:pic>
      <p:pic>
        <p:nvPicPr>
          <p:cNvPr id="17" name="圖片 16">
            <a:extLst>
              <a:ext uri="{FF2B5EF4-FFF2-40B4-BE49-F238E27FC236}">
                <a16:creationId xmlns:a16="http://schemas.microsoft.com/office/drawing/2014/main" id="{14709329-9FE2-4513-85DF-6424083E3F6E}"/>
              </a:ext>
            </a:extLst>
          </p:cNvPr>
          <p:cNvPicPr>
            <a:picLocks noChangeAspect="1"/>
          </p:cNvPicPr>
          <p:nvPr/>
        </p:nvPicPr>
        <p:blipFill rotWithShape="1">
          <a:blip r:embed="rId2"/>
          <a:srcRect l="52996" b="6675"/>
          <a:stretch/>
        </p:blipFill>
        <p:spPr>
          <a:xfrm>
            <a:off x="2395773" y="2379729"/>
            <a:ext cx="1113015" cy="1027325"/>
          </a:xfrm>
          <a:prstGeom prst="rect">
            <a:avLst/>
          </a:prstGeom>
        </p:spPr>
      </p:pic>
      <p:sp>
        <p:nvSpPr>
          <p:cNvPr id="15" name="文字方塊 14">
            <a:extLst>
              <a:ext uri="{FF2B5EF4-FFF2-40B4-BE49-F238E27FC236}">
                <a16:creationId xmlns:a16="http://schemas.microsoft.com/office/drawing/2014/main" id="{7954924C-DBDB-4EB6-9A0D-0AF9846E5EF3}"/>
              </a:ext>
            </a:extLst>
          </p:cNvPr>
          <p:cNvSpPr txBox="1"/>
          <p:nvPr/>
        </p:nvSpPr>
        <p:spPr>
          <a:xfrm rot="5400000">
            <a:off x="2729040" y="2080367"/>
            <a:ext cx="415498" cy="369332"/>
          </a:xfrm>
          <a:prstGeom prst="rect">
            <a:avLst/>
          </a:prstGeom>
          <a:noFill/>
        </p:spPr>
        <p:txBody>
          <a:bodyPr wrap="none" rtlCol="0">
            <a:spAutoFit/>
          </a:bodyPr>
          <a:lstStyle/>
          <a:p>
            <a:r>
              <a:rPr lang="en-US" dirty="0"/>
              <a:t>→</a:t>
            </a:r>
          </a:p>
        </p:txBody>
      </p:sp>
      <p:sp>
        <p:nvSpPr>
          <p:cNvPr id="21" name="文字方塊 20">
            <a:extLst>
              <a:ext uri="{FF2B5EF4-FFF2-40B4-BE49-F238E27FC236}">
                <a16:creationId xmlns:a16="http://schemas.microsoft.com/office/drawing/2014/main" id="{1B6B022E-CD04-4948-8E01-322D3C5183D8}"/>
              </a:ext>
            </a:extLst>
          </p:cNvPr>
          <p:cNvSpPr txBox="1"/>
          <p:nvPr/>
        </p:nvSpPr>
        <p:spPr>
          <a:xfrm rot="16200000" flipH="1">
            <a:off x="2752123" y="2080367"/>
            <a:ext cx="415498" cy="369332"/>
          </a:xfrm>
          <a:prstGeom prst="rect">
            <a:avLst/>
          </a:prstGeom>
          <a:noFill/>
        </p:spPr>
        <p:txBody>
          <a:bodyPr wrap="none" rtlCol="0">
            <a:spAutoFit/>
          </a:bodyPr>
          <a:lstStyle/>
          <a:p>
            <a:r>
              <a:rPr lang="en-US" dirty="0"/>
              <a:t>→</a:t>
            </a:r>
          </a:p>
        </p:txBody>
      </p:sp>
      <p:sp>
        <p:nvSpPr>
          <p:cNvPr id="18" name="文字方塊 17">
            <a:extLst>
              <a:ext uri="{FF2B5EF4-FFF2-40B4-BE49-F238E27FC236}">
                <a16:creationId xmlns:a16="http://schemas.microsoft.com/office/drawing/2014/main" id="{7BAC0D4C-2807-415B-B01E-58807728B62A}"/>
              </a:ext>
            </a:extLst>
          </p:cNvPr>
          <p:cNvSpPr txBox="1"/>
          <p:nvPr/>
        </p:nvSpPr>
        <p:spPr>
          <a:xfrm>
            <a:off x="2361634" y="2057282"/>
            <a:ext cx="492507" cy="369332"/>
          </a:xfrm>
          <a:prstGeom prst="rect">
            <a:avLst/>
          </a:prstGeom>
          <a:noFill/>
        </p:spPr>
        <p:txBody>
          <a:bodyPr wrap="square" rtlCol="0">
            <a:spAutoFit/>
          </a:bodyPr>
          <a:lstStyle/>
          <a:p>
            <a:r>
              <a:rPr lang="en-US" dirty="0"/>
              <a:t>↑T</a:t>
            </a:r>
            <a:r>
              <a:rPr lang="en-US" baseline="-25000" dirty="0"/>
              <a:t>c</a:t>
            </a:r>
          </a:p>
        </p:txBody>
      </p:sp>
      <p:sp>
        <p:nvSpPr>
          <p:cNvPr id="24" name="文字方塊 23">
            <a:extLst>
              <a:ext uri="{FF2B5EF4-FFF2-40B4-BE49-F238E27FC236}">
                <a16:creationId xmlns:a16="http://schemas.microsoft.com/office/drawing/2014/main" id="{7AAD3122-DFCD-486C-85BE-C286F4B6F221}"/>
              </a:ext>
            </a:extLst>
          </p:cNvPr>
          <p:cNvSpPr txBox="1"/>
          <p:nvPr/>
        </p:nvSpPr>
        <p:spPr>
          <a:xfrm>
            <a:off x="3032061" y="2057282"/>
            <a:ext cx="492507" cy="369332"/>
          </a:xfrm>
          <a:prstGeom prst="rect">
            <a:avLst/>
          </a:prstGeom>
          <a:noFill/>
        </p:spPr>
        <p:txBody>
          <a:bodyPr wrap="square" rtlCol="0">
            <a:spAutoFit/>
          </a:bodyPr>
          <a:lstStyle/>
          <a:p>
            <a:r>
              <a:rPr lang="en-US" dirty="0"/>
              <a:t>↓T</a:t>
            </a:r>
            <a:r>
              <a:rPr lang="en-US" baseline="-25000" dirty="0"/>
              <a:t>c</a:t>
            </a:r>
          </a:p>
        </p:txBody>
      </p:sp>
      <p:sp>
        <p:nvSpPr>
          <p:cNvPr id="26" name="文字方塊 25">
            <a:extLst>
              <a:ext uri="{FF2B5EF4-FFF2-40B4-BE49-F238E27FC236}">
                <a16:creationId xmlns:a16="http://schemas.microsoft.com/office/drawing/2014/main" id="{9FB7BE2B-CE16-4F3A-9E4C-013F14E7CA5A}"/>
              </a:ext>
            </a:extLst>
          </p:cNvPr>
          <p:cNvSpPr txBox="1"/>
          <p:nvPr/>
        </p:nvSpPr>
        <p:spPr>
          <a:xfrm>
            <a:off x="953990" y="3396553"/>
            <a:ext cx="2679192" cy="215444"/>
          </a:xfrm>
          <a:prstGeom prst="rect">
            <a:avLst/>
          </a:prstGeom>
          <a:noFill/>
        </p:spPr>
        <p:txBody>
          <a:bodyPr wrap="square">
            <a:spAutoFit/>
          </a:bodyPr>
          <a:lstStyle/>
          <a:p>
            <a:pPr>
              <a:spcBef>
                <a:spcPts val="0"/>
              </a:spcBef>
              <a:spcAft>
                <a:spcPts val="0"/>
              </a:spcAft>
            </a:pPr>
            <a:r>
              <a:rPr lang="en-US" sz="800" dirty="0">
                <a:effectLst/>
              </a:rPr>
              <a:t>Kahn, O.; Martinez, C. J. </a:t>
            </a:r>
            <a:r>
              <a:rPr lang="en-US" sz="800" i="1" dirty="0">
                <a:effectLst/>
              </a:rPr>
              <a:t>Science</a:t>
            </a:r>
            <a:r>
              <a:rPr lang="en-US" sz="800" dirty="0">
                <a:effectLst/>
              </a:rPr>
              <a:t> </a:t>
            </a:r>
            <a:r>
              <a:rPr lang="en-US" sz="800" b="1" dirty="0">
                <a:effectLst/>
              </a:rPr>
              <a:t>1998</a:t>
            </a:r>
            <a:r>
              <a:rPr lang="en-US" sz="800" dirty="0">
                <a:effectLst/>
              </a:rPr>
              <a:t>, </a:t>
            </a:r>
            <a:r>
              <a:rPr lang="en-US" sz="800" i="1" dirty="0">
                <a:effectLst/>
              </a:rPr>
              <a:t>279</a:t>
            </a:r>
            <a:r>
              <a:rPr lang="en-US" sz="800" dirty="0">
                <a:effectLst/>
              </a:rPr>
              <a:t> (5347), 44 </a:t>
            </a:r>
          </a:p>
        </p:txBody>
      </p:sp>
      <p:pic>
        <p:nvPicPr>
          <p:cNvPr id="16" name="Picture 6" descr="Figure 2">
            <a:extLst>
              <a:ext uri="{FF2B5EF4-FFF2-40B4-BE49-F238E27FC236}">
                <a16:creationId xmlns:a16="http://schemas.microsoft.com/office/drawing/2014/main" id="{6C5FB9E9-CAAE-4521-BC1E-1F4AE8E7533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2083"/>
          <a:stretch/>
        </p:blipFill>
        <p:spPr bwMode="auto">
          <a:xfrm>
            <a:off x="4572000" y="3895047"/>
            <a:ext cx="2276020" cy="2637599"/>
          </a:xfrm>
          <a:prstGeom prst="rect">
            <a:avLst/>
          </a:prstGeom>
          <a:noFill/>
          <a:extLst>
            <a:ext uri="{909E8E84-426E-40DD-AFC4-6F175D3DCCD1}">
              <a14:hiddenFill xmlns:a14="http://schemas.microsoft.com/office/drawing/2010/main">
                <a:solidFill>
                  <a:srgbClr val="FFFFFF"/>
                </a:solidFill>
              </a14:hiddenFill>
            </a:ext>
          </a:extLst>
        </p:spPr>
      </p:pic>
      <p:pic>
        <p:nvPicPr>
          <p:cNvPr id="38" name="圖片 37">
            <a:extLst>
              <a:ext uri="{FF2B5EF4-FFF2-40B4-BE49-F238E27FC236}">
                <a16:creationId xmlns:a16="http://schemas.microsoft.com/office/drawing/2014/main" id="{74ACD412-A838-4F03-9015-DC94A5728AEA}"/>
              </a:ext>
            </a:extLst>
          </p:cNvPr>
          <p:cNvPicPr>
            <a:picLocks noChangeAspect="1"/>
          </p:cNvPicPr>
          <p:nvPr/>
        </p:nvPicPr>
        <p:blipFill rotWithShape="1">
          <a:blip r:embed="rId6"/>
          <a:srcRect t="25077" b="23058"/>
          <a:stretch/>
        </p:blipFill>
        <p:spPr>
          <a:xfrm>
            <a:off x="2220847" y="5511621"/>
            <a:ext cx="2160000" cy="1019863"/>
          </a:xfrm>
          <a:prstGeom prst="rect">
            <a:avLst/>
          </a:prstGeom>
        </p:spPr>
      </p:pic>
      <p:pic>
        <p:nvPicPr>
          <p:cNvPr id="39" name="圖片 38">
            <a:extLst>
              <a:ext uri="{FF2B5EF4-FFF2-40B4-BE49-F238E27FC236}">
                <a16:creationId xmlns:a16="http://schemas.microsoft.com/office/drawing/2014/main" id="{5F00D872-1EC6-4084-A36B-718C37BC55EE}"/>
              </a:ext>
            </a:extLst>
          </p:cNvPr>
          <p:cNvPicPr>
            <a:picLocks noChangeAspect="1"/>
          </p:cNvPicPr>
          <p:nvPr/>
        </p:nvPicPr>
        <p:blipFill rotWithShape="1">
          <a:blip r:embed="rId7"/>
          <a:srcRect t="22997" b="21416"/>
          <a:stretch/>
        </p:blipFill>
        <p:spPr>
          <a:xfrm>
            <a:off x="2220847" y="3895047"/>
            <a:ext cx="2160000" cy="1093031"/>
          </a:xfrm>
          <a:prstGeom prst="rect">
            <a:avLst/>
          </a:prstGeom>
        </p:spPr>
      </p:pic>
      <p:pic>
        <p:nvPicPr>
          <p:cNvPr id="41" name="Picture 11">
            <a:extLst>
              <a:ext uri="{FF2B5EF4-FFF2-40B4-BE49-F238E27FC236}">
                <a16:creationId xmlns:a16="http://schemas.microsoft.com/office/drawing/2014/main" id="{BF2B826E-EFE2-41AC-9FE6-CE579D65055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flipV="1">
            <a:off x="3088383" y="5064750"/>
            <a:ext cx="368577" cy="3155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5C1190AB-8DFB-49AC-8AF4-4E61542F0D41}"/>
                  </a:ext>
                </a:extLst>
              </p:cNvPr>
              <p:cNvSpPr txBox="1"/>
              <p:nvPr/>
            </p:nvSpPr>
            <p:spPr>
              <a:xfrm>
                <a:off x="3428598" y="5071044"/>
                <a:ext cx="201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latin typeface="+mj-lt"/>
                </a:endParaRPr>
              </a:p>
            </p:txBody>
          </p:sp>
        </mc:Choice>
        <mc:Fallback xmlns="">
          <p:sp>
            <p:nvSpPr>
              <p:cNvPr id="42" name="文字方塊 41">
                <a:extLst>
                  <a:ext uri="{FF2B5EF4-FFF2-40B4-BE49-F238E27FC236}">
                    <a16:creationId xmlns:a16="http://schemas.microsoft.com/office/drawing/2014/main" id="{5C1190AB-8DFB-49AC-8AF4-4E61542F0D41}"/>
                  </a:ext>
                </a:extLst>
              </p:cNvPr>
              <p:cNvSpPr txBox="1">
                <a:spLocks noRot="1" noChangeAspect="1" noMove="1" noResize="1" noEditPoints="1" noAdjustHandles="1" noChangeArrowheads="1" noChangeShapeType="1" noTextEdit="1"/>
              </p:cNvSpPr>
              <p:nvPr/>
            </p:nvSpPr>
            <p:spPr>
              <a:xfrm>
                <a:off x="3428598" y="5071044"/>
                <a:ext cx="201978" cy="276999"/>
              </a:xfrm>
              <a:prstGeom prst="rect">
                <a:avLst/>
              </a:prstGeom>
              <a:blipFill>
                <a:blip r:embed="rId9"/>
                <a:stretch>
                  <a:fillRect l="-16667" r="-166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6D4D6377-0A12-413D-9950-78B1FF9E2D7F}"/>
                  </a:ext>
                </a:extLst>
              </p:cNvPr>
              <p:cNvSpPr txBox="1"/>
              <p:nvPr/>
            </p:nvSpPr>
            <p:spPr>
              <a:xfrm>
                <a:off x="2785685" y="5071044"/>
                <a:ext cx="375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Δ</m:t>
                      </m:r>
                    </m:oMath>
                  </m:oMathPara>
                </a14:m>
                <a:endParaRPr lang="en-US" dirty="0">
                  <a:latin typeface="+mj-lt"/>
                </a:endParaRPr>
              </a:p>
            </p:txBody>
          </p:sp>
        </mc:Choice>
        <mc:Fallback xmlns="">
          <p:sp>
            <p:nvSpPr>
              <p:cNvPr id="45" name="文字方塊 44">
                <a:extLst>
                  <a:ext uri="{FF2B5EF4-FFF2-40B4-BE49-F238E27FC236}">
                    <a16:creationId xmlns:a16="http://schemas.microsoft.com/office/drawing/2014/main" id="{6D4D6377-0A12-413D-9950-78B1FF9E2D7F}"/>
                  </a:ext>
                </a:extLst>
              </p:cNvPr>
              <p:cNvSpPr txBox="1">
                <a:spLocks noRot="1" noChangeAspect="1" noMove="1" noResize="1" noEditPoints="1" noAdjustHandles="1" noChangeArrowheads="1" noChangeShapeType="1" noTextEdit="1"/>
              </p:cNvSpPr>
              <p:nvPr/>
            </p:nvSpPr>
            <p:spPr>
              <a:xfrm>
                <a:off x="2785685" y="5071044"/>
                <a:ext cx="375103" cy="276999"/>
              </a:xfrm>
              <a:prstGeom prst="rect">
                <a:avLst/>
              </a:prstGeom>
              <a:blipFill>
                <a:blip r:embed="rId10"/>
                <a:stretch>
                  <a:fillRect l="-3226" r="-9677"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2E2B7FC-1BFE-27CE-BA18-7CB99C54AD2F}"/>
              </a:ext>
            </a:extLst>
          </p:cNvPr>
          <p:cNvSpPr txBox="1"/>
          <p:nvPr/>
        </p:nvSpPr>
        <p:spPr>
          <a:xfrm>
            <a:off x="4593526" y="3249270"/>
            <a:ext cx="3501925" cy="215444"/>
          </a:xfrm>
          <a:prstGeom prst="rect">
            <a:avLst/>
          </a:prstGeom>
          <a:noFill/>
        </p:spPr>
        <p:txBody>
          <a:bodyPr wrap="square">
            <a:spAutoFit/>
          </a:bodyPr>
          <a:lstStyle/>
          <a:p>
            <a:pPr>
              <a:spcBef>
                <a:spcPts val="0"/>
              </a:spcBef>
              <a:spcAft>
                <a:spcPts val="0"/>
              </a:spcAft>
            </a:pPr>
            <a:r>
              <a:rPr lang="en-US" sz="800" dirty="0" err="1">
                <a:effectLst/>
              </a:rPr>
              <a:t>Miyamachi</a:t>
            </a:r>
            <a:r>
              <a:rPr lang="en-US" sz="800" dirty="0">
                <a:effectLst/>
              </a:rPr>
              <a:t>, T.; </a:t>
            </a:r>
            <a:r>
              <a:rPr lang="en-US" sz="800" dirty="0" err="1">
                <a:effectLst/>
              </a:rPr>
              <a:t>Wulfhekel</a:t>
            </a:r>
            <a:r>
              <a:rPr lang="en-US" sz="800" dirty="0">
                <a:effectLst/>
              </a:rPr>
              <a:t>, W. and coworkers. </a:t>
            </a:r>
            <a:r>
              <a:rPr lang="en-US" sz="800" i="1" dirty="0">
                <a:effectLst/>
              </a:rPr>
              <a:t>Nat </a:t>
            </a:r>
            <a:r>
              <a:rPr lang="en-US" sz="800" i="1" dirty="0" err="1">
                <a:effectLst/>
              </a:rPr>
              <a:t>Commun</a:t>
            </a:r>
            <a:r>
              <a:rPr lang="en-US" sz="800" dirty="0">
                <a:effectLst/>
              </a:rPr>
              <a:t> </a:t>
            </a:r>
            <a:r>
              <a:rPr lang="en-US" sz="800" b="1" dirty="0">
                <a:effectLst/>
              </a:rPr>
              <a:t>2012</a:t>
            </a:r>
            <a:r>
              <a:rPr lang="en-US" sz="800" dirty="0">
                <a:effectLst/>
              </a:rPr>
              <a:t>, </a:t>
            </a:r>
            <a:r>
              <a:rPr lang="en-US" sz="800" i="1" dirty="0">
                <a:effectLst/>
              </a:rPr>
              <a:t>3</a:t>
            </a:r>
            <a:r>
              <a:rPr lang="en-US" sz="800" dirty="0">
                <a:effectLst/>
              </a:rPr>
              <a:t>, 938.</a:t>
            </a:r>
          </a:p>
        </p:txBody>
      </p:sp>
      <p:pic>
        <p:nvPicPr>
          <p:cNvPr id="9218" name="Picture 2" descr="figure 1">
            <a:extLst>
              <a:ext uri="{FF2B5EF4-FFF2-40B4-BE49-F238E27FC236}">
                <a16:creationId xmlns:a16="http://schemas.microsoft.com/office/drawing/2014/main" id="{6394A829-88D5-6B25-63E8-D0AD8697E09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57749" b="70465"/>
          <a:stretch/>
        </p:blipFill>
        <p:spPr bwMode="auto">
          <a:xfrm>
            <a:off x="4593526" y="913420"/>
            <a:ext cx="1786226" cy="113367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igure 5">
            <a:extLst>
              <a:ext uri="{FF2B5EF4-FFF2-40B4-BE49-F238E27FC236}">
                <a16:creationId xmlns:a16="http://schemas.microsoft.com/office/drawing/2014/main" id="{67C6F655-A661-E957-4185-A9F27722BD3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0096" b="52376"/>
          <a:stretch/>
        </p:blipFill>
        <p:spPr bwMode="auto">
          <a:xfrm>
            <a:off x="4520023" y="2047093"/>
            <a:ext cx="1897778" cy="116069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figure 4">
            <a:extLst>
              <a:ext uri="{FF2B5EF4-FFF2-40B4-BE49-F238E27FC236}">
                <a16:creationId xmlns:a16="http://schemas.microsoft.com/office/drawing/2014/main" id="{955B4635-FE7C-E161-60A7-0B083939999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2899" t="43621"/>
          <a:stretch/>
        </p:blipFill>
        <p:spPr bwMode="auto">
          <a:xfrm>
            <a:off x="6438781" y="929017"/>
            <a:ext cx="1952232" cy="22823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DB4D1C3-3A30-B8FA-82D2-8BB89D6EDFD5}"/>
              </a:ext>
            </a:extLst>
          </p:cNvPr>
          <p:cNvSpPr txBox="1"/>
          <p:nvPr/>
        </p:nvSpPr>
        <p:spPr>
          <a:xfrm>
            <a:off x="3858449" y="3505289"/>
            <a:ext cx="1043876" cy="369332"/>
          </a:xfrm>
          <a:prstGeom prst="rect">
            <a:avLst/>
          </a:prstGeom>
          <a:noFill/>
        </p:spPr>
        <p:txBody>
          <a:bodyPr wrap="none" rtlCol="0">
            <a:spAutoFit/>
          </a:bodyPr>
          <a:lstStyle/>
          <a:p>
            <a:r>
              <a:rPr lang="en-US" u="sng" dirty="0"/>
              <a:t>Actuator</a:t>
            </a:r>
          </a:p>
        </p:txBody>
      </p:sp>
      <p:sp>
        <p:nvSpPr>
          <p:cNvPr id="14" name="TextBox 13">
            <a:extLst>
              <a:ext uri="{FF2B5EF4-FFF2-40B4-BE49-F238E27FC236}">
                <a16:creationId xmlns:a16="http://schemas.microsoft.com/office/drawing/2014/main" id="{CCD236CC-B824-C2AD-2A7F-F13C4C89F915}"/>
              </a:ext>
            </a:extLst>
          </p:cNvPr>
          <p:cNvSpPr txBox="1"/>
          <p:nvPr/>
        </p:nvSpPr>
        <p:spPr>
          <a:xfrm>
            <a:off x="3402502" y="605380"/>
            <a:ext cx="1749197" cy="369332"/>
          </a:xfrm>
          <a:prstGeom prst="rect">
            <a:avLst/>
          </a:prstGeom>
          <a:noFill/>
        </p:spPr>
        <p:txBody>
          <a:bodyPr wrap="none" rtlCol="0">
            <a:spAutoFit/>
          </a:bodyPr>
          <a:lstStyle/>
          <a:p>
            <a:r>
              <a:rPr lang="en-US" u="sng" dirty="0"/>
              <a:t>Memory device</a:t>
            </a:r>
          </a:p>
        </p:txBody>
      </p:sp>
    </p:spTree>
    <p:extLst>
      <p:ext uri="{BB962C8B-B14F-4D97-AF65-F5344CB8AC3E}">
        <p14:creationId xmlns:p14="http://schemas.microsoft.com/office/powerpoint/2010/main" val="58738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 grpId="0"/>
      <p:bldP spid="45" grpId="0"/>
      <p:bldP spid="5"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7080B6-0D70-4A8A-AE16-089DD996738F}"/>
              </a:ext>
            </a:extLst>
          </p:cNvPr>
          <p:cNvSpPr>
            <a:spLocks noGrp="1"/>
          </p:cNvSpPr>
          <p:nvPr>
            <p:ph type="title"/>
          </p:nvPr>
        </p:nvSpPr>
        <p:spPr/>
        <p:txBody>
          <a:bodyPr/>
          <a:lstStyle/>
          <a:p>
            <a:r>
              <a:rPr lang="en-US" altLang="zh-TW" dirty="0"/>
              <a:t>Electronic origin </a:t>
            </a:r>
            <a:endParaRPr lang="zh-TW" altLang="en-US" dirty="0"/>
          </a:p>
        </p:txBody>
      </p:sp>
      <p:sp>
        <p:nvSpPr>
          <p:cNvPr id="4" name="投影片編號版面配置區 3">
            <a:extLst>
              <a:ext uri="{FF2B5EF4-FFF2-40B4-BE49-F238E27FC236}">
                <a16:creationId xmlns:a16="http://schemas.microsoft.com/office/drawing/2014/main" id="{9CEAB09C-9574-4FDC-B91E-76AF9CEC1F7D}"/>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pic>
        <p:nvPicPr>
          <p:cNvPr id="10" name="圖片 9">
            <a:extLst>
              <a:ext uri="{FF2B5EF4-FFF2-40B4-BE49-F238E27FC236}">
                <a16:creationId xmlns:a16="http://schemas.microsoft.com/office/drawing/2014/main" id="{4A156250-B05C-4B7C-A24F-734BD7BDF8F0}"/>
              </a:ext>
            </a:extLst>
          </p:cNvPr>
          <p:cNvPicPr>
            <a:picLocks noChangeAspect="1"/>
          </p:cNvPicPr>
          <p:nvPr/>
        </p:nvPicPr>
        <p:blipFill rotWithShape="1">
          <a:blip r:embed="rId2"/>
          <a:srcRect t="25077" b="23058"/>
          <a:stretch/>
        </p:blipFill>
        <p:spPr>
          <a:xfrm>
            <a:off x="575705" y="3917691"/>
            <a:ext cx="3431048" cy="1620000"/>
          </a:xfrm>
          <a:prstGeom prst="rect">
            <a:avLst/>
          </a:prstGeom>
        </p:spPr>
      </p:pic>
      <p:pic>
        <p:nvPicPr>
          <p:cNvPr id="11" name="圖片 10">
            <a:extLst>
              <a:ext uri="{FF2B5EF4-FFF2-40B4-BE49-F238E27FC236}">
                <a16:creationId xmlns:a16="http://schemas.microsoft.com/office/drawing/2014/main" id="{F093B5AA-5E63-486C-A1F4-9BC60A5BB38D}"/>
              </a:ext>
            </a:extLst>
          </p:cNvPr>
          <p:cNvPicPr>
            <a:picLocks noChangeAspect="1"/>
          </p:cNvPicPr>
          <p:nvPr/>
        </p:nvPicPr>
        <p:blipFill rotWithShape="1">
          <a:blip r:embed="rId3"/>
          <a:srcRect t="22997" b="21416"/>
          <a:stretch/>
        </p:blipFill>
        <p:spPr>
          <a:xfrm>
            <a:off x="5314275" y="3917691"/>
            <a:ext cx="3201373" cy="1620000"/>
          </a:xfrm>
          <a:prstGeom prst="rect">
            <a:avLst/>
          </a:prstGeom>
        </p:spPr>
      </p:pic>
      <p:pic>
        <p:nvPicPr>
          <p:cNvPr id="13" name="Picture 11">
            <a:extLst>
              <a:ext uri="{FF2B5EF4-FFF2-40B4-BE49-F238E27FC236}">
                <a16:creationId xmlns:a16="http://schemas.microsoft.com/office/drawing/2014/main" id="{C8D7EE74-EAE3-48AF-93C5-08ED6FA774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6225" y="4569917"/>
            <a:ext cx="368577" cy="3155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16C8AFA-5D8A-4BC2-9904-77FCD70AA62C}"/>
                  </a:ext>
                </a:extLst>
              </p:cNvPr>
              <p:cNvSpPr txBox="1"/>
              <p:nvPr/>
            </p:nvSpPr>
            <p:spPr>
              <a:xfrm>
                <a:off x="4546996" y="4263504"/>
                <a:ext cx="201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latin typeface="+mj-lt"/>
                </a:endParaRPr>
              </a:p>
            </p:txBody>
          </p:sp>
        </mc:Choice>
        <mc:Fallback xmlns="">
          <p:sp>
            <p:nvSpPr>
              <p:cNvPr id="14" name="文字方塊 13">
                <a:extLst>
                  <a:ext uri="{FF2B5EF4-FFF2-40B4-BE49-F238E27FC236}">
                    <a16:creationId xmlns:a16="http://schemas.microsoft.com/office/drawing/2014/main" id="{E16C8AFA-5D8A-4BC2-9904-77FCD70AA62C}"/>
                  </a:ext>
                </a:extLst>
              </p:cNvPr>
              <p:cNvSpPr txBox="1">
                <a:spLocks noRot="1" noChangeAspect="1" noMove="1" noResize="1" noEditPoints="1" noAdjustHandles="1" noChangeArrowheads="1" noChangeShapeType="1" noTextEdit="1"/>
              </p:cNvSpPr>
              <p:nvPr/>
            </p:nvSpPr>
            <p:spPr>
              <a:xfrm>
                <a:off x="4546996" y="4263504"/>
                <a:ext cx="201978" cy="276999"/>
              </a:xfrm>
              <a:prstGeom prst="rect">
                <a:avLst/>
              </a:prstGeom>
              <a:blipFill>
                <a:blip r:embed="rId5"/>
                <a:stretch>
                  <a:fillRect l="-25000" r="-25000" b="-8696"/>
                </a:stretch>
              </a:blipFill>
            </p:spPr>
            <p:txBody>
              <a:bodyPr/>
              <a:lstStyle/>
              <a:p>
                <a:r>
                  <a:rPr lang="en-US">
                    <a:noFill/>
                  </a:rPr>
                  <a:t> </a:t>
                </a:r>
              </a:p>
            </p:txBody>
          </p:sp>
        </mc:Fallback>
      </mc:AlternateContent>
      <p:sp>
        <p:nvSpPr>
          <p:cNvPr id="15" name="文字方塊 14">
            <a:extLst>
              <a:ext uri="{FF2B5EF4-FFF2-40B4-BE49-F238E27FC236}">
                <a16:creationId xmlns:a16="http://schemas.microsoft.com/office/drawing/2014/main" id="{C62DCBDF-79C3-4B3D-B83C-755F4A601A70}"/>
              </a:ext>
            </a:extLst>
          </p:cNvPr>
          <p:cNvSpPr txBox="1"/>
          <p:nvPr/>
        </p:nvSpPr>
        <p:spPr>
          <a:xfrm>
            <a:off x="5204128" y="5537691"/>
            <a:ext cx="3574322" cy="523220"/>
          </a:xfrm>
          <a:prstGeom prst="rect">
            <a:avLst/>
          </a:prstGeom>
          <a:noFill/>
        </p:spPr>
        <p:txBody>
          <a:bodyPr wrap="square" rtlCol="0">
            <a:spAutoFit/>
          </a:bodyPr>
          <a:lstStyle/>
          <a:p>
            <a:r>
              <a:rPr lang="en-US" sz="1400" dirty="0"/>
              <a:t>Fe-</a:t>
            </a:r>
            <a:r>
              <a:rPr lang="en-US" sz="1400" dirty="0" err="1"/>
              <a:t>N</a:t>
            </a:r>
            <a:r>
              <a:rPr lang="en-US" sz="1400" baseline="-25000" dirty="0" err="1"/>
              <a:t>a,b,c</a:t>
            </a:r>
            <a:r>
              <a:rPr lang="en-US" sz="1400" dirty="0"/>
              <a:t> = 2.193, </a:t>
            </a:r>
            <a:r>
              <a:rPr lang="en-US" sz="1400" dirty="0">
                <a:solidFill>
                  <a:srgbClr val="FF0000"/>
                </a:solidFill>
              </a:rPr>
              <a:t>2.159, 2.144 </a:t>
            </a:r>
            <a:r>
              <a:rPr lang="en-US" sz="1400" dirty="0"/>
              <a:t>Å</a:t>
            </a:r>
          </a:p>
          <a:p>
            <a:r>
              <a:rPr lang="en-US" sz="1400" dirty="0"/>
              <a:t>a, b, c = </a:t>
            </a:r>
            <a:r>
              <a:rPr lang="pl-PL" sz="1400" dirty="0">
                <a:effectLst/>
              </a:rPr>
              <a:t>15.7900(7)</a:t>
            </a:r>
            <a:r>
              <a:rPr lang="en-US" sz="1400" dirty="0">
                <a:effectLst/>
              </a:rPr>
              <a:t>, </a:t>
            </a:r>
            <a:r>
              <a:rPr lang="pl-PL" sz="1400" dirty="0">
                <a:effectLst/>
              </a:rPr>
              <a:t>15.7900(7)</a:t>
            </a:r>
            <a:r>
              <a:rPr lang="en-US" sz="1400" dirty="0">
                <a:effectLst/>
              </a:rPr>
              <a:t>, </a:t>
            </a:r>
            <a:r>
              <a:rPr lang="pl-PL" sz="1400" dirty="0">
                <a:effectLst/>
              </a:rPr>
              <a:t>7.0130(3)</a:t>
            </a:r>
            <a:endParaRPr lang="en-US" sz="1400" dirty="0"/>
          </a:p>
        </p:txBody>
      </p:sp>
      <p:sp>
        <p:nvSpPr>
          <p:cNvPr id="16" name="文字方塊 15">
            <a:extLst>
              <a:ext uri="{FF2B5EF4-FFF2-40B4-BE49-F238E27FC236}">
                <a16:creationId xmlns:a16="http://schemas.microsoft.com/office/drawing/2014/main" id="{037C3E9E-2C71-4E85-8AED-04AACC8A04AF}"/>
              </a:ext>
            </a:extLst>
          </p:cNvPr>
          <p:cNvSpPr txBox="1"/>
          <p:nvPr/>
        </p:nvSpPr>
        <p:spPr>
          <a:xfrm>
            <a:off x="504068" y="5531782"/>
            <a:ext cx="3574322" cy="523220"/>
          </a:xfrm>
          <a:prstGeom prst="rect">
            <a:avLst/>
          </a:prstGeom>
          <a:noFill/>
        </p:spPr>
        <p:txBody>
          <a:bodyPr wrap="square" rtlCol="0">
            <a:spAutoFit/>
          </a:bodyPr>
          <a:lstStyle/>
          <a:p>
            <a:r>
              <a:rPr lang="en-US" sz="1400" dirty="0"/>
              <a:t>Fe-</a:t>
            </a:r>
            <a:r>
              <a:rPr lang="en-US" sz="1400" dirty="0" err="1"/>
              <a:t>N</a:t>
            </a:r>
            <a:r>
              <a:rPr lang="en-US" sz="1400" baseline="-25000" dirty="0" err="1"/>
              <a:t>a,b,c</a:t>
            </a:r>
            <a:r>
              <a:rPr lang="en-US" sz="1400" dirty="0"/>
              <a:t> = 2.156, </a:t>
            </a:r>
            <a:r>
              <a:rPr lang="en-US" sz="1400" dirty="0">
                <a:solidFill>
                  <a:srgbClr val="FF0000"/>
                </a:solidFill>
              </a:rPr>
              <a:t>2.093, 2.100 </a:t>
            </a:r>
            <a:r>
              <a:rPr lang="en-US" sz="1400" dirty="0"/>
              <a:t>Å</a:t>
            </a:r>
          </a:p>
          <a:p>
            <a:r>
              <a:rPr lang="en-US" sz="1400" dirty="0"/>
              <a:t>a, b, c = </a:t>
            </a:r>
            <a:r>
              <a:rPr lang="pl-PL" sz="1400" dirty="0">
                <a:effectLst/>
              </a:rPr>
              <a:t>15.6730(9)</a:t>
            </a:r>
            <a:r>
              <a:rPr lang="en-US" sz="1400" dirty="0">
                <a:effectLst/>
              </a:rPr>
              <a:t>,</a:t>
            </a:r>
            <a:r>
              <a:rPr lang="pl-PL" sz="1400" dirty="0">
                <a:effectLst/>
              </a:rPr>
              <a:t> 15.6730(9)</a:t>
            </a:r>
            <a:r>
              <a:rPr lang="en-US" sz="1400" dirty="0">
                <a:effectLst/>
              </a:rPr>
              <a:t>,</a:t>
            </a:r>
            <a:r>
              <a:rPr lang="pl-PL" sz="1400" dirty="0">
                <a:effectLst/>
              </a:rPr>
              <a:t> 6.9500(7)</a:t>
            </a:r>
            <a:endParaRPr lang="en-US" sz="1400"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A7BEBDB4-4F27-4C44-A5F0-5C48162D9F60}"/>
                  </a:ext>
                </a:extLst>
              </p:cNvPr>
              <p:cNvSpPr txBox="1"/>
              <p:nvPr/>
            </p:nvSpPr>
            <p:spPr>
              <a:xfrm>
                <a:off x="4384448" y="4885464"/>
                <a:ext cx="375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Δ</m:t>
                      </m:r>
                    </m:oMath>
                  </m:oMathPara>
                </a14:m>
                <a:endParaRPr lang="en-US" dirty="0">
                  <a:latin typeface="+mj-lt"/>
                </a:endParaRPr>
              </a:p>
            </p:txBody>
          </p:sp>
        </mc:Choice>
        <mc:Fallback xmlns="">
          <p:sp>
            <p:nvSpPr>
              <p:cNvPr id="17" name="文字方塊 16">
                <a:extLst>
                  <a:ext uri="{FF2B5EF4-FFF2-40B4-BE49-F238E27FC236}">
                    <a16:creationId xmlns:a16="http://schemas.microsoft.com/office/drawing/2014/main" id="{A7BEBDB4-4F27-4C44-A5F0-5C48162D9F60}"/>
                  </a:ext>
                </a:extLst>
              </p:cNvPr>
              <p:cNvSpPr txBox="1">
                <a:spLocks noRot="1" noChangeAspect="1" noMove="1" noResize="1" noEditPoints="1" noAdjustHandles="1" noChangeArrowheads="1" noChangeShapeType="1" noTextEdit="1"/>
              </p:cNvSpPr>
              <p:nvPr/>
            </p:nvSpPr>
            <p:spPr>
              <a:xfrm>
                <a:off x="4384448" y="4885464"/>
                <a:ext cx="375103" cy="276999"/>
              </a:xfrm>
              <a:prstGeom prst="rect">
                <a:avLst/>
              </a:prstGeom>
              <a:blipFill>
                <a:blip r:embed="rId6"/>
                <a:stretch>
                  <a:fillRect l="-3333" r="-13333" b="-8696"/>
                </a:stretch>
              </a:blipFill>
            </p:spPr>
            <p:txBody>
              <a:bodyPr/>
              <a:lstStyle/>
              <a:p>
                <a:r>
                  <a:rPr lang="en-US">
                    <a:noFill/>
                  </a:rPr>
                  <a:t> </a:t>
                </a:r>
              </a:p>
            </p:txBody>
          </p:sp>
        </mc:Fallback>
      </mc:AlternateContent>
      <p:sp>
        <p:nvSpPr>
          <p:cNvPr id="18" name="文字方塊 17">
            <a:extLst>
              <a:ext uri="{FF2B5EF4-FFF2-40B4-BE49-F238E27FC236}">
                <a16:creationId xmlns:a16="http://schemas.microsoft.com/office/drawing/2014/main" id="{2D7033D5-B2DF-46F3-8383-59AC00734A95}"/>
              </a:ext>
            </a:extLst>
          </p:cNvPr>
          <p:cNvSpPr txBox="1"/>
          <p:nvPr/>
        </p:nvSpPr>
        <p:spPr>
          <a:xfrm>
            <a:off x="0" y="6519446"/>
            <a:ext cx="4695568" cy="338554"/>
          </a:xfrm>
          <a:prstGeom prst="rect">
            <a:avLst/>
          </a:prstGeom>
          <a:noFill/>
        </p:spPr>
        <p:txBody>
          <a:bodyPr wrap="square">
            <a:spAutoFit/>
          </a:bodyPr>
          <a:lstStyle/>
          <a:p>
            <a:r>
              <a:rPr lang="fr-FR" sz="800" b="1" dirty="0">
                <a:latin typeface="Arial" panose="020B0604020202020204" pitchFamily="34" charset="0"/>
                <a:cs typeface="Arial" panose="020B0604020202020204" pitchFamily="34" charset="0"/>
              </a:rPr>
              <a:t>Crystal:</a:t>
            </a:r>
            <a:r>
              <a:rPr lang="fr-FR" sz="800" dirty="0">
                <a:latin typeface="Arial" panose="020B0604020202020204" pitchFamily="34" charset="0"/>
                <a:cs typeface="Arial" panose="020B0604020202020204" pitchFamily="34" charset="0"/>
              </a:rPr>
              <a:t> Shepherd, H. J.; Bousseksou, A. and coworkers. </a:t>
            </a:r>
            <a:r>
              <a:rPr lang="fr-FR" sz="800" i="1" dirty="0">
                <a:latin typeface="Arial" panose="020B0604020202020204" pitchFamily="34" charset="0"/>
                <a:cs typeface="Arial" panose="020B0604020202020204" pitchFamily="34" charset="0"/>
              </a:rPr>
              <a:t>Nat. Commun.</a:t>
            </a:r>
            <a:r>
              <a:rPr lang="fr-FR" sz="800" dirty="0">
                <a:latin typeface="Arial" panose="020B0604020202020204" pitchFamily="34" charset="0"/>
                <a:cs typeface="Arial" panose="020B0604020202020204" pitchFamily="34" charset="0"/>
              </a:rPr>
              <a:t> </a:t>
            </a:r>
            <a:r>
              <a:rPr lang="fr-FR" sz="800" b="1" dirty="0">
                <a:latin typeface="Arial" panose="020B0604020202020204" pitchFamily="34" charset="0"/>
                <a:cs typeface="Arial" panose="020B0604020202020204" pitchFamily="34" charset="0"/>
              </a:rPr>
              <a:t>2013</a:t>
            </a:r>
            <a:r>
              <a:rPr lang="fr-FR" sz="800" dirty="0">
                <a:latin typeface="Arial" panose="020B0604020202020204" pitchFamily="34" charset="0"/>
                <a:cs typeface="Arial" panose="020B0604020202020204" pitchFamily="34" charset="0"/>
              </a:rPr>
              <a:t>, </a:t>
            </a:r>
            <a:r>
              <a:rPr lang="fr-FR" sz="800" i="1" dirty="0">
                <a:latin typeface="Arial" panose="020B0604020202020204" pitchFamily="34" charset="0"/>
                <a:cs typeface="Arial" panose="020B0604020202020204" pitchFamily="34" charset="0"/>
              </a:rPr>
              <a:t>4</a:t>
            </a:r>
            <a:r>
              <a:rPr lang="fr-FR" sz="800" dirty="0">
                <a:latin typeface="Arial" panose="020B0604020202020204" pitchFamily="34" charset="0"/>
                <a:cs typeface="Arial" panose="020B0604020202020204" pitchFamily="34" charset="0"/>
              </a:rPr>
              <a:t>, 2607</a:t>
            </a:r>
          </a:p>
          <a:p>
            <a:r>
              <a:rPr lang="fr-FR" altLang="zh-TW" sz="800" b="1" dirty="0">
                <a:latin typeface="Arial" panose="020B0604020202020204" pitchFamily="34" charset="0"/>
                <a:cs typeface="Arial" panose="020B0604020202020204" pitchFamily="34" charset="0"/>
              </a:rPr>
              <a:t>Electronic:</a:t>
            </a:r>
            <a:r>
              <a:rPr lang="fr-FR" altLang="zh-TW" sz="800" dirty="0">
                <a:latin typeface="Arial" panose="020B0604020202020204" pitchFamily="34" charset="0"/>
                <a:cs typeface="Arial" panose="020B0604020202020204" pitchFamily="34" charset="0"/>
              </a:rPr>
              <a:t> Sato, O</a:t>
            </a:r>
            <a:r>
              <a:rPr lang="fr-FR" altLang="zh-TW" sz="800" i="1" dirty="0">
                <a:latin typeface="Arial" panose="020B0604020202020204" pitchFamily="34" charset="0"/>
                <a:cs typeface="Arial" panose="020B0604020202020204" pitchFamily="34" charset="0"/>
              </a:rPr>
              <a:t>. Nat. Chem.</a:t>
            </a:r>
            <a:r>
              <a:rPr lang="fr-FR" altLang="zh-TW" sz="800" b="1" dirty="0">
                <a:latin typeface="Arial" panose="020B0604020202020204" pitchFamily="34" charset="0"/>
                <a:cs typeface="Arial" panose="020B0604020202020204" pitchFamily="34" charset="0"/>
              </a:rPr>
              <a:t> 2016, </a:t>
            </a:r>
            <a:r>
              <a:rPr lang="fr-FR" altLang="zh-TW" sz="800" i="1" dirty="0">
                <a:latin typeface="Arial" panose="020B0604020202020204" pitchFamily="34" charset="0"/>
                <a:cs typeface="Arial" panose="020B0604020202020204" pitchFamily="34" charset="0"/>
              </a:rPr>
              <a:t>8</a:t>
            </a:r>
            <a:r>
              <a:rPr lang="fr-FR" altLang="zh-TW" sz="800" dirty="0">
                <a:latin typeface="Arial" panose="020B0604020202020204" pitchFamily="34" charset="0"/>
                <a:cs typeface="Arial" panose="020B0604020202020204" pitchFamily="34" charset="0"/>
              </a:rPr>
              <a:t>, 644</a:t>
            </a:r>
            <a:endParaRPr lang="en-US" altLang="zh-TW" sz="800" dirty="0">
              <a:latin typeface="Arial" panose="020B0604020202020204" pitchFamily="34" charset="0"/>
              <a:cs typeface="Arial" panose="020B0604020202020204" pitchFamily="34" charset="0"/>
            </a:endParaRPr>
          </a:p>
        </p:txBody>
      </p:sp>
      <p:pic>
        <p:nvPicPr>
          <p:cNvPr id="3" name="Picture 4" descr="Figure 1">
            <a:extLst>
              <a:ext uri="{FF2B5EF4-FFF2-40B4-BE49-F238E27FC236}">
                <a16:creationId xmlns:a16="http://schemas.microsoft.com/office/drawing/2014/main" id="{9000ACBB-F69D-DC0B-B94B-27603BE0653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8762"/>
          <a:stretch/>
        </p:blipFill>
        <p:spPr bwMode="auto">
          <a:xfrm>
            <a:off x="504068" y="915420"/>
            <a:ext cx="4093064" cy="2739029"/>
          </a:xfrm>
          <a:prstGeom prst="round2SameRect">
            <a:avLst/>
          </a:prstGeom>
          <a:noFill/>
          <a:extLst>
            <a:ext uri="{909E8E84-426E-40DD-AFC4-6F175D3DCCD1}">
              <a14:hiddenFill xmlns:a14="http://schemas.microsoft.com/office/drawing/2010/main">
                <a:solidFill>
                  <a:srgbClr val="FFFFFF"/>
                </a:solidFill>
              </a14:hiddenFill>
            </a:ext>
          </a:extLst>
        </p:spPr>
      </p:pic>
      <p:pic>
        <p:nvPicPr>
          <p:cNvPr id="5" name="Picture 4" descr="Figure 1">
            <a:extLst>
              <a:ext uri="{FF2B5EF4-FFF2-40B4-BE49-F238E27FC236}">
                <a16:creationId xmlns:a16="http://schemas.microsoft.com/office/drawing/2014/main" id="{C41C89C3-21A6-425F-7CEE-6C784B38C8F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807" b="62060"/>
          <a:stretch/>
        </p:blipFill>
        <p:spPr bwMode="auto">
          <a:xfrm>
            <a:off x="5145137" y="915421"/>
            <a:ext cx="3370511" cy="10391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gure 1">
            <a:extLst>
              <a:ext uri="{FF2B5EF4-FFF2-40B4-BE49-F238E27FC236}">
                <a16:creationId xmlns:a16="http://schemas.microsoft.com/office/drawing/2014/main" id="{7B9446C3-CFA1-0E77-AA1D-35A9D06FAB5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807" t="37940"/>
          <a:stretch/>
        </p:blipFill>
        <p:spPr bwMode="auto">
          <a:xfrm>
            <a:off x="5145137" y="1954606"/>
            <a:ext cx="3370511" cy="169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13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7D4B81B3-291A-4747-AEEC-B44D49037FE1}"/>
              </a:ext>
            </a:extLst>
          </p:cNvPr>
          <p:cNvSpPr>
            <a:spLocks noGrp="1" noChangeArrowheads="1"/>
          </p:cNvSpPr>
          <p:nvPr>
            <p:ph type="title"/>
          </p:nvPr>
        </p:nvSpPr>
        <p:spPr/>
        <p:txBody>
          <a:bodyPr/>
          <a:lstStyle/>
          <a:p>
            <a:r>
              <a:rPr lang="en-US" altLang="en-US" dirty="0"/>
              <a:t>Performance of the TS build</a:t>
            </a:r>
          </a:p>
        </p:txBody>
      </p:sp>
      <p:sp>
        <p:nvSpPr>
          <p:cNvPr id="3" name="Slide Number Placeholder 5">
            <a:extLst>
              <a:ext uri="{FF2B5EF4-FFF2-40B4-BE49-F238E27FC236}">
                <a16:creationId xmlns:a16="http://schemas.microsoft.com/office/drawing/2014/main" id="{07E9C302-27C4-B9A8-9F1D-F5886767993E}"/>
              </a:ext>
            </a:extLst>
          </p:cNvPr>
          <p:cNvSpPr>
            <a:spLocks noGrp="1"/>
          </p:cNvSpPr>
          <p:nvPr>
            <p:ph type="sldNum" sz="quarter" idx="12"/>
          </p:nvPr>
        </p:nvSpPr>
        <p:spPr/>
        <p:txBody>
          <a:bodyPr/>
          <a:lstStyle/>
          <a:p>
            <a:pPr>
              <a:defRPr/>
            </a:pPr>
            <a:fld id="{191BC3E4-C6CD-2D44-8BA8-2A15B7C8A6E1}" type="slidenum">
              <a:rPr lang="en-US" altLang="en-US" smtClean="0"/>
              <a:pPr>
                <a:defRPr/>
              </a:pPr>
              <a:t>45</a:t>
            </a:fld>
            <a:endParaRPr lang="en-US" altLang="en-US" dirty="0"/>
          </a:p>
        </p:txBody>
      </p:sp>
      <p:pic>
        <p:nvPicPr>
          <p:cNvPr id="13" name="圖片 12">
            <a:extLst>
              <a:ext uri="{FF2B5EF4-FFF2-40B4-BE49-F238E27FC236}">
                <a16:creationId xmlns:a16="http://schemas.microsoft.com/office/drawing/2014/main" id="{D5ADF592-DE66-4E4D-8F9A-160F851CC063}"/>
              </a:ext>
            </a:extLst>
          </p:cNvPr>
          <p:cNvPicPr>
            <a:picLocks noChangeAspect="1"/>
          </p:cNvPicPr>
          <p:nvPr/>
        </p:nvPicPr>
        <p:blipFill>
          <a:blip r:embed="rId3"/>
          <a:stretch>
            <a:fillRect/>
          </a:stretch>
        </p:blipFill>
        <p:spPr>
          <a:xfrm>
            <a:off x="465137" y="982784"/>
            <a:ext cx="4727576" cy="2353884"/>
          </a:xfrm>
          <a:prstGeom prst="rect">
            <a:avLst/>
          </a:prstGeom>
        </p:spPr>
      </p:pic>
      <p:sp>
        <p:nvSpPr>
          <p:cNvPr id="15" name="TextBox 4">
            <a:extLst>
              <a:ext uri="{FF2B5EF4-FFF2-40B4-BE49-F238E27FC236}">
                <a16:creationId xmlns:a16="http://schemas.microsoft.com/office/drawing/2014/main" id="{7D96C353-9763-477C-A1E8-D855857A17DE}"/>
              </a:ext>
            </a:extLst>
          </p:cNvPr>
          <p:cNvSpPr txBox="1"/>
          <p:nvPr/>
        </p:nvSpPr>
        <p:spPr>
          <a:xfrm>
            <a:off x="0" y="6642556"/>
            <a:ext cx="2828925" cy="215444"/>
          </a:xfrm>
          <a:prstGeom prst="rect">
            <a:avLst/>
          </a:prstGeom>
          <a:noFill/>
        </p:spPr>
        <p:txBody>
          <a:bodyPr wrap="square">
            <a:spAutoFit/>
          </a:bodyPr>
          <a:lstStyle/>
          <a:p>
            <a:pPr>
              <a:spcBef>
                <a:spcPts val="0"/>
              </a:spcBef>
              <a:spcAft>
                <a:spcPts val="0"/>
              </a:spcAft>
            </a:pPr>
            <a:r>
              <a:rPr lang="en-US" sz="800" dirty="0">
                <a:effectLst/>
              </a:rPr>
              <a:t>J. P. Janet, H. J. Kulik, </a:t>
            </a:r>
            <a:r>
              <a:rPr lang="en-US" sz="800" i="1" dirty="0">
                <a:effectLst/>
              </a:rPr>
              <a:t>Chem. Sci.</a:t>
            </a:r>
            <a:r>
              <a:rPr lang="en-US" sz="800" dirty="0">
                <a:effectLst/>
              </a:rPr>
              <a:t> </a:t>
            </a:r>
            <a:r>
              <a:rPr lang="en-US" sz="800" b="1" dirty="0">
                <a:effectLst/>
              </a:rPr>
              <a:t>2017</a:t>
            </a:r>
            <a:r>
              <a:rPr lang="en-US" sz="800" dirty="0">
                <a:effectLst/>
              </a:rPr>
              <a:t>, </a:t>
            </a:r>
            <a:r>
              <a:rPr lang="en-US" sz="800" i="1" dirty="0">
                <a:effectLst/>
              </a:rPr>
              <a:t>8</a:t>
            </a:r>
            <a:r>
              <a:rPr lang="en-US" sz="800" dirty="0">
                <a:effectLst/>
              </a:rPr>
              <a:t>, 5137–5152.</a:t>
            </a:r>
          </a:p>
        </p:txBody>
      </p:sp>
      <p:pic>
        <p:nvPicPr>
          <p:cNvPr id="17" name="Picture 6">
            <a:extLst>
              <a:ext uri="{FF2B5EF4-FFF2-40B4-BE49-F238E27FC236}">
                <a16:creationId xmlns:a16="http://schemas.microsoft.com/office/drawing/2014/main" id="{8A70606E-991B-46FA-97A6-2FC9BD293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37" y="3833500"/>
            <a:ext cx="4727576" cy="23122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CC6D368C-E70B-4985-8DF8-5A024D9FB0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8628" y="846287"/>
            <a:ext cx="2758801" cy="561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45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A0CEDA-76CD-4993-980E-157C2963B10F}"/>
              </a:ext>
            </a:extLst>
          </p:cNvPr>
          <p:cNvSpPr>
            <a:spLocks noGrp="1"/>
          </p:cNvSpPr>
          <p:nvPr>
            <p:ph type="title"/>
          </p:nvPr>
        </p:nvSpPr>
        <p:spPr/>
        <p:txBody>
          <a:bodyPr/>
          <a:lstStyle/>
          <a:p>
            <a:r>
              <a:rPr lang="en-US" dirty="0"/>
              <a:t>DFT for SCO</a:t>
            </a:r>
          </a:p>
        </p:txBody>
      </p:sp>
      <p:sp>
        <p:nvSpPr>
          <p:cNvPr id="4" name="投影片編號版面配置區 3">
            <a:extLst>
              <a:ext uri="{FF2B5EF4-FFF2-40B4-BE49-F238E27FC236}">
                <a16:creationId xmlns:a16="http://schemas.microsoft.com/office/drawing/2014/main" id="{171D45AD-B099-4400-9507-6D9845EA0747}"/>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
        <p:nvSpPr>
          <p:cNvPr id="22" name="文字方塊 21">
            <a:extLst>
              <a:ext uri="{FF2B5EF4-FFF2-40B4-BE49-F238E27FC236}">
                <a16:creationId xmlns:a16="http://schemas.microsoft.com/office/drawing/2014/main" id="{02842B56-EA59-4E6D-AA78-1705E5A8466C}"/>
              </a:ext>
            </a:extLst>
          </p:cNvPr>
          <p:cNvSpPr txBox="1"/>
          <p:nvPr/>
        </p:nvSpPr>
        <p:spPr>
          <a:xfrm>
            <a:off x="0" y="6519069"/>
            <a:ext cx="3230880" cy="338554"/>
          </a:xfrm>
          <a:prstGeom prst="rect">
            <a:avLst/>
          </a:prstGeom>
          <a:noFill/>
        </p:spPr>
        <p:txBody>
          <a:bodyPr wrap="square">
            <a:spAutoFit/>
          </a:bodyPr>
          <a:lstStyle/>
          <a:p>
            <a:r>
              <a:rPr lang="en-US" sz="800" dirty="0" err="1">
                <a:latin typeface="Arial" panose="020B0604020202020204" pitchFamily="34" charset="0"/>
                <a:cs typeface="Arial" panose="020B0604020202020204" pitchFamily="34" charset="0"/>
              </a:rPr>
              <a:t>Cirera</a:t>
            </a:r>
            <a:r>
              <a:rPr lang="en-US" sz="800" dirty="0">
                <a:latin typeface="Arial" panose="020B0604020202020204" pitchFamily="34" charset="0"/>
                <a:cs typeface="Arial" panose="020B0604020202020204" pitchFamily="34" charset="0"/>
              </a:rPr>
              <a:t>, J.;* Via-Nadal, M.; Ruiz, E.* </a:t>
            </a:r>
            <a:r>
              <a:rPr lang="en-US" sz="800" i="1" dirty="0" err="1">
                <a:latin typeface="Arial" panose="020B0604020202020204" pitchFamily="34" charset="0"/>
                <a:cs typeface="Arial" panose="020B0604020202020204" pitchFamily="34" charset="0"/>
              </a:rPr>
              <a:t>Inorg</a:t>
            </a:r>
            <a:r>
              <a:rPr lang="en-US" sz="800" i="1" dirty="0">
                <a:latin typeface="Arial" panose="020B0604020202020204" pitchFamily="34" charset="0"/>
                <a:cs typeface="Arial" panose="020B0604020202020204" pitchFamily="34" charset="0"/>
              </a:rPr>
              <a:t>. Chem.</a:t>
            </a:r>
            <a:r>
              <a:rPr lang="en-US" sz="800" dirty="0">
                <a:latin typeface="Arial" panose="020B0604020202020204" pitchFamily="34" charset="0"/>
                <a:cs typeface="Arial" panose="020B0604020202020204" pitchFamily="34" charset="0"/>
              </a:rPr>
              <a:t> </a:t>
            </a:r>
            <a:r>
              <a:rPr lang="en-US" sz="800" b="1" dirty="0">
                <a:latin typeface="Arial" panose="020B0604020202020204" pitchFamily="34" charset="0"/>
                <a:cs typeface="Arial" panose="020B0604020202020204" pitchFamily="34" charset="0"/>
              </a:rPr>
              <a:t>2018</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57</a:t>
            </a:r>
            <a:r>
              <a:rPr lang="en-US" sz="800" dirty="0">
                <a:latin typeface="Arial" panose="020B0604020202020204" pitchFamily="34" charset="0"/>
                <a:cs typeface="Arial" panose="020B0604020202020204" pitchFamily="34" charset="0"/>
              </a:rPr>
              <a:t>, 14097</a:t>
            </a:r>
          </a:p>
          <a:p>
            <a:r>
              <a:rPr lang="en-US" sz="800" dirty="0">
                <a:latin typeface="Arial" panose="020B0604020202020204" pitchFamily="34" charset="0"/>
                <a:cs typeface="Arial" panose="020B0604020202020204" pitchFamily="34" charset="0"/>
              </a:rPr>
              <a:t>Brooker, S.</a:t>
            </a:r>
            <a:r>
              <a:rPr lang="zh-TW" alt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Chem. Soc. Rev.</a:t>
            </a:r>
            <a:r>
              <a:rPr lang="en-US" sz="800" dirty="0">
                <a:latin typeface="Arial" panose="020B0604020202020204" pitchFamily="34" charset="0"/>
                <a:cs typeface="Arial" panose="020B0604020202020204" pitchFamily="34" charset="0"/>
              </a:rPr>
              <a:t> </a:t>
            </a:r>
            <a:r>
              <a:rPr lang="en-US" sz="800" b="1" dirty="0">
                <a:latin typeface="Arial" panose="020B0604020202020204" pitchFamily="34" charset="0"/>
                <a:cs typeface="Arial" panose="020B0604020202020204" pitchFamily="34" charset="0"/>
              </a:rPr>
              <a:t>2015</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44</a:t>
            </a:r>
            <a:r>
              <a:rPr lang="en-US" sz="800" dirty="0">
                <a:latin typeface="Arial" panose="020B0604020202020204" pitchFamily="34" charset="0"/>
                <a:cs typeface="Arial" panose="020B0604020202020204" pitchFamily="34" charset="0"/>
              </a:rPr>
              <a:t>, 2880</a:t>
            </a:r>
          </a:p>
        </p:txBody>
      </p:sp>
      <p:pic>
        <p:nvPicPr>
          <p:cNvPr id="26" name="圖片 25">
            <a:extLst>
              <a:ext uri="{FF2B5EF4-FFF2-40B4-BE49-F238E27FC236}">
                <a16:creationId xmlns:a16="http://schemas.microsoft.com/office/drawing/2014/main" id="{211C718E-01BF-4016-B658-2C5CA86E9229}"/>
              </a:ext>
            </a:extLst>
          </p:cNvPr>
          <p:cNvPicPr>
            <a:picLocks noChangeAspect="1"/>
          </p:cNvPicPr>
          <p:nvPr/>
        </p:nvPicPr>
        <p:blipFill>
          <a:blip r:embed="rId2"/>
          <a:stretch>
            <a:fillRect/>
          </a:stretch>
        </p:blipFill>
        <p:spPr>
          <a:xfrm>
            <a:off x="4725844" y="2103489"/>
            <a:ext cx="4252816" cy="3215129"/>
          </a:xfrm>
          <a:prstGeom prst="rect">
            <a:avLst/>
          </a:prstGeom>
        </p:spPr>
      </p:pic>
      <p:pic>
        <p:nvPicPr>
          <p:cNvPr id="28" name="圖片 27">
            <a:extLst>
              <a:ext uri="{FF2B5EF4-FFF2-40B4-BE49-F238E27FC236}">
                <a16:creationId xmlns:a16="http://schemas.microsoft.com/office/drawing/2014/main" id="{49B70499-9397-4115-B3E0-189C78CE7806}"/>
              </a:ext>
            </a:extLst>
          </p:cNvPr>
          <p:cNvPicPr>
            <a:picLocks noChangeAspect="1"/>
          </p:cNvPicPr>
          <p:nvPr/>
        </p:nvPicPr>
        <p:blipFill>
          <a:blip r:embed="rId3"/>
          <a:stretch>
            <a:fillRect/>
          </a:stretch>
        </p:blipFill>
        <p:spPr>
          <a:xfrm>
            <a:off x="575838" y="1375770"/>
            <a:ext cx="3757327" cy="2945744"/>
          </a:xfrm>
          <a:prstGeom prst="rect">
            <a:avLst/>
          </a:prstGeom>
        </p:spPr>
      </p:pic>
      <p:pic>
        <p:nvPicPr>
          <p:cNvPr id="30" name="圖片 29">
            <a:extLst>
              <a:ext uri="{FF2B5EF4-FFF2-40B4-BE49-F238E27FC236}">
                <a16:creationId xmlns:a16="http://schemas.microsoft.com/office/drawing/2014/main" id="{635BC93D-6963-4E4D-B01F-8C794A4E3C67}"/>
              </a:ext>
            </a:extLst>
          </p:cNvPr>
          <p:cNvPicPr>
            <a:picLocks noChangeAspect="1"/>
          </p:cNvPicPr>
          <p:nvPr/>
        </p:nvPicPr>
        <p:blipFill rotWithShape="1">
          <a:blip r:embed="rId4"/>
          <a:srcRect l="21878" t="15923" r="40861" b="51669"/>
          <a:stretch/>
        </p:blipFill>
        <p:spPr>
          <a:xfrm>
            <a:off x="1706813" y="691639"/>
            <a:ext cx="1495375" cy="671119"/>
          </a:xfrm>
          <a:prstGeom prst="rect">
            <a:avLst/>
          </a:prstGeom>
        </p:spPr>
      </p:pic>
      <p:pic>
        <p:nvPicPr>
          <p:cNvPr id="13" name="Picture 2">
            <a:extLst>
              <a:ext uri="{FF2B5EF4-FFF2-40B4-BE49-F238E27FC236}">
                <a16:creationId xmlns:a16="http://schemas.microsoft.com/office/drawing/2014/main" id="{1471A7DD-A927-4B37-8F96-B60D78EF62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736"/>
          <a:stretch/>
        </p:blipFill>
        <p:spPr bwMode="auto">
          <a:xfrm>
            <a:off x="89305" y="4571923"/>
            <a:ext cx="4543991" cy="1493389"/>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3371A736-7955-47E5-A0A0-437DD13F4520}"/>
              </a:ext>
            </a:extLst>
          </p:cNvPr>
          <p:cNvSpPr/>
          <p:nvPr/>
        </p:nvSpPr>
        <p:spPr>
          <a:xfrm>
            <a:off x="312965" y="4528331"/>
            <a:ext cx="1493241" cy="1421256"/>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5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8BA5F6-B155-431E-8645-109A58256237}"/>
              </a:ext>
            </a:extLst>
          </p:cNvPr>
          <p:cNvSpPr>
            <a:spLocks noGrp="1"/>
          </p:cNvSpPr>
          <p:nvPr>
            <p:ph type="title"/>
          </p:nvPr>
        </p:nvSpPr>
        <p:spPr/>
        <p:txBody>
          <a:bodyPr/>
          <a:lstStyle/>
          <a:p>
            <a:r>
              <a:rPr lang="en-US" dirty="0"/>
              <a:t>Issues with DFT (and HF)</a:t>
            </a:r>
          </a:p>
        </p:txBody>
      </p:sp>
      <p:sp>
        <p:nvSpPr>
          <p:cNvPr id="4" name="投影片編號版面配置區 3">
            <a:extLst>
              <a:ext uri="{FF2B5EF4-FFF2-40B4-BE49-F238E27FC236}">
                <a16:creationId xmlns:a16="http://schemas.microsoft.com/office/drawing/2014/main" id="{D1566A33-CA30-43FC-9539-7392ADF29ED8}"/>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sp>
        <p:nvSpPr>
          <p:cNvPr id="6" name="文字方塊 5">
            <a:extLst>
              <a:ext uri="{FF2B5EF4-FFF2-40B4-BE49-F238E27FC236}">
                <a16:creationId xmlns:a16="http://schemas.microsoft.com/office/drawing/2014/main" id="{560C39B6-EF4E-49DD-B2F6-7C78C4A3696F}"/>
              </a:ext>
            </a:extLst>
          </p:cNvPr>
          <p:cNvSpPr txBox="1"/>
          <p:nvPr/>
        </p:nvSpPr>
        <p:spPr>
          <a:xfrm>
            <a:off x="-1" y="6642556"/>
            <a:ext cx="6601097" cy="215444"/>
          </a:xfrm>
          <a:prstGeom prst="rect">
            <a:avLst/>
          </a:prstGeom>
          <a:noFill/>
        </p:spPr>
        <p:txBody>
          <a:bodyPr wrap="square">
            <a:spAutoFit/>
          </a:bodyPr>
          <a:lstStyle/>
          <a:p>
            <a:pPr algn="just"/>
            <a:r>
              <a:rPr lang="en-US" sz="800" dirty="0">
                <a:effectLst/>
              </a:rPr>
              <a:t>Cohen, A. J.; Mori-Sánchez, P.; Yang, W. </a:t>
            </a:r>
            <a:r>
              <a:rPr lang="en-US" sz="800" i="1" dirty="0">
                <a:effectLst/>
              </a:rPr>
              <a:t>Science</a:t>
            </a:r>
            <a:r>
              <a:rPr lang="en-US" sz="800" dirty="0">
                <a:effectLst/>
              </a:rPr>
              <a:t> </a:t>
            </a:r>
            <a:r>
              <a:rPr lang="en-US" sz="800" b="1" dirty="0">
                <a:effectLst/>
              </a:rPr>
              <a:t>2008</a:t>
            </a:r>
            <a:r>
              <a:rPr lang="en-US" sz="800" dirty="0">
                <a:effectLst/>
              </a:rPr>
              <a:t>, </a:t>
            </a:r>
            <a:r>
              <a:rPr lang="en-US" sz="800" i="1" dirty="0">
                <a:effectLst/>
              </a:rPr>
              <a:t>321</a:t>
            </a:r>
            <a:r>
              <a:rPr lang="en-US" sz="800" dirty="0">
                <a:effectLst/>
              </a:rPr>
              <a:t> (5890), 792–794. </a:t>
            </a:r>
          </a:p>
        </p:txBody>
      </p:sp>
      <p:pic>
        <p:nvPicPr>
          <p:cNvPr id="11272" name="Picture 8">
            <a:extLst>
              <a:ext uri="{FF2B5EF4-FFF2-40B4-BE49-F238E27FC236}">
                <a16:creationId xmlns:a16="http://schemas.microsoft.com/office/drawing/2014/main" id="{EAD33F55-0F93-4397-9CEC-2F04EF607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567" y="867002"/>
            <a:ext cx="6474865" cy="544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724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41FA4B-4328-49E6-9D7E-E90441AA034F}"/>
              </a:ext>
            </a:extLst>
          </p:cNvPr>
          <p:cNvSpPr>
            <a:spLocks noGrp="1"/>
          </p:cNvSpPr>
          <p:nvPr>
            <p:ph type="title"/>
          </p:nvPr>
        </p:nvSpPr>
        <p:spPr/>
        <p:txBody>
          <a:bodyPr/>
          <a:lstStyle/>
          <a:p>
            <a:r>
              <a:rPr lang="en-US" altLang="zh-TW" dirty="0"/>
              <a:t>An</a:t>
            </a:r>
            <a:r>
              <a:rPr lang="zh-TW" altLang="en-US" dirty="0"/>
              <a:t> </a:t>
            </a:r>
            <a:r>
              <a:rPr lang="en-US" altLang="zh-TW" dirty="0" err="1"/>
              <a:t>expt</a:t>
            </a:r>
            <a:r>
              <a:rPr lang="en-US" altLang="zh-TW" dirty="0"/>
              <a:t>-data-driven approach</a:t>
            </a:r>
            <a:endParaRPr lang="en-US" dirty="0"/>
          </a:p>
        </p:txBody>
      </p:sp>
      <p:sp>
        <p:nvSpPr>
          <p:cNvPr id="3" name="內容版面配置區 2">
            <a:extLst>
              <a:ext uri="{FF2B5EF4-FFF2-40B4-BE49-F238E27FC236}">
                <a16:creationId xmlns:a16="http://schemas.microsoft.com/office/drawing/2014/main" id="{237948DD-C039-4880-B5BB-738A429B9DF5}"/>
              </a:ext>
            </a:extLst>
          </p:cNvPr>
          <p:cNvSpPr>
            <a:spLocks noGrp="1"/>
          </p:cNvSpPr>
          <p:nvPr>
            <p:ph idx="1"/>
          </p:nvPr>
        </p:nvSpPr>
        <p:spPr>
          <a:xfrm>
            <a:off x="457200" y="1249187"/>
            <a:ext cx="8229600" cy="4773160"/>
          </a:xfrm>
        </p:spPr>
        <p:txBody>
          <a:bodyPr>
            <a:normAutofit/>
          </a:bodyPr>
          <a:lstStyle/>
          <a:p>
            <a:pPr marL="457200" indent="-457200">
              <a:buAutoNum type="arabicPeriod"/>
            </a:pPr>
            <a:r>
              <a:rPr lang="en-US" sz="2400" dirty="0"/>
              <a:t>Can we directly map structures and expt. spin state?</a:t>
            </a:r>
          </a:p>
          <a:p>
            <a:pPr marL="457200" indent="-457200">
              <a:buFont typeface="Wingdings" pitchFamily="2" charset="2"/>
              <a:buAutoNum type="arabicPeriod"/>
            </a:pPr>
            <a:r>
              <a:rPr lang="en-US" altLang="zh-TW" sz="2400" dirty="0"/>
              <a:t>Can we design novel SCO complexes?</a:t>
            </a:r>
          </a:p>
          <a:p>
            <a:pPr marL="457200" indent="-457200">
              <a:buAutoNum type="arabicPeriod"/>
            </a:pPr>
            <a:endParaRPr lang="en-US" sz="2400" dirty="0"/>
          </a:p>
          <a:p>
            <a:pPr marL="0" indent="0">
              <a:buNone/>
            </a:pPr>
            <a:endParaRPr lang="en-US" sz="240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buNone/>
            </a:pPr>
            <a:endParaRPr lang="en-US" sz="2400" dirty="0"/>
          </a:p>
          <a:p>
            <a:pPr marL="0" indent="0">
              <a:buNone/>
            </a:pPr>
            <a:endParaRPr lang="en-US" sz="2400" dirty="0"/>
          </a:p>
        </p:txBody>
      </p:sp>
      <p:sp>
        <p:nvSpPr>
          <p:cNvPr id="4" name="投影片編號版面配置區 3">
            <a:extLst>
              <a:ext uri="{FF2B5EF4-FFF2-40B4-BE49-F238E27FC236}">
                <a16:creationId xmlns:a16="http://schemas.microsoft.com/office/drawing/2014/main" id="{9B86463B-B11C-488C-964D-A45E7200D3E0}"/>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pic>
        <p:nvPicPr>
          <p:cNvPr id="20" name="圖片 19">
            <a:extLst>
              <a:ext uri="{FF2B5EF4-FFF2-40B4-BE49-F238E27FC236}">
                <a16:creationId xmlns:a16="http://schemas.microsoft.com/office/drawing/2014/main" id="{8D9D052E-EC61-4A3D-A4A0-F515046615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0411" y="2721294"/>
            <a:ext cx="2596082" cy="2887519"/>
          </a:xfrm>
          <a:prstGeom prst="rect">
            <a:avLst/>
          </a:prstGeom>
        </p:spPr>
      </p:pic>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05B801DC-5DD9-4EDC-936D-A3606D4F18BE}"/>
                  </a:ext>
                </a:extLst>
              </p:cNvPr>
              <p:cNvSpPr txBox="1"/>
              <p:nvPr/>
            </p:nvSpPr>
            <p:spPr>
              <a:xfrm>
                <a:off x="4636493" y="3980387"/>
                <a:ext cx="1684412" cy="369332"/>
              </a:xfrm>
              <a:prstGeom prst="rect">
                <a:avLst/>
              </a:prstGeom>
              <a:noFill/>
            </p:spPr>
            <p:txBody>
              <a:bodyPr wrap="square">
                <a:spAutoFit/>
              </a:bodyPr>
              <a:lstStyle/>
              <a:p>
                <a14:m>
                  <m:oMath xmlns:m="http://schemas.openxmlformats.org/officeDocument/2006/math">
                    <m:r>
                      <a:rPr lang="en-US" smtClean="0">
                        <a:latin typeface="Cambria Math" panose="02040503050406030204" pitchFamily="18" charset="0"/>
                      </a:rPr>
                      <m:t>↦</m:t>
                    </m:r>
                  </m:oMath>
                </a14:m>
                <a:r>
                  <a:rPr lang="en-US" dirty="0"/>
                  <a:t> Spin state</a:t>
                </a:r>
              </a:p>
            </p:txBody>
          </p:sp>
        </mc:Choice>
        <mc:Fallback xmlns="">
          <p:sp>
            <p:nvSpPr>
              <p:cNvPr id="32" name="文字方塊 31">
                <a:extLst>
                  <a:ext uri="{FF2B5EF4-FFF2-40B4-BE49-F238E27FC236}">
                    <a16:creationId xmlns:a16="http://schemas.microsoft.com/office/drawing/2014/main" id="{05B801DC-5DD9-4EDC-936D-A3606D4F18BE}"/>
                  </a:ext>
                </a:extLst>
              </p:cNvPr>
              <p:cNvSpPr txBox="1">
                <a:spLocks noRot="1" noChangeAspect="1" noMove="1" noResize="1" noEditPoints="1" noAdjustHandles="1" noChangeArrowheads="1" noChangeShapeType="1" noTextEdit="1"/>
              </p:cNvSpPr>
              <p:nvPr/>
            </p:nvSpPr>
            <p:spPr>
              <a:xfrm>
                <a:off x="4636493" y="3980387"/>
                <a:ext cx="1684412" cy="369332"/>
              </a:xfrm>
              <a:prstGeom prst="rect">
                <a:avLst/>
              </a:prstGeom>
              <a:blipFill>
                <a:blip r:embed="rId3"/>
                <a:stretch>
                  <a:fillRect t="-9836" b="-24590"/>
                </a:stretch>
              </a:blipFill>
            </p:spPr>
            <p:txBody>
              <a:bodyPr/>
              <a:lstStyle/>
              <a:p>
                <a:r>
                  <a:rPr lang="en-US">
                    <a:noFill/>
                  </a:rPr>
                  <a:t> </a:t>
                </a:r>
              </a:p>
            </p:txBody>
          </p:sp>
        </mc:Fallback>
      </mc:AlternateContent>
      <p:cxnSp>
        <p:nvCxnSpPr>
          <p:cNvPr id="12" name="接點: 肘形 11">
            <a:extLst>
              <a:ext uri="{FF2B5EF4-FFF2-40B4-BE49-F238E27FC236}">
                <a16:creationId xmlns:a16="http://schemas.microsoft.com/office/drawing/2014/main" id="{48F5AE65-146C-449A-B263-FD1142C15F1B}"/>
              </a:ext>
            </a:extLst>
          </p:cNvPr>
          <p:cNvCxnSpPr>
            <a:stCxn id="32" idx="0"/>
          </p:cNvCxnSpPr>
          <p:nvPr/>
        </p:nvCxnSpPr>
        <p:spPr>
          <a:xfrm rot="16200000" flipV="1">
            <a:off x="4868550" y="3370237"/>
            <a:ext cx="453960" cy="766339"/>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pic>
        <p:nvPicPr>
          <p:cNvPr id="11" name="Picture 38">
            <a:extLst>
              <a:ext uri="{FF2B5EF4-FFF2-40B4-BE49-F238E27FC236}">
                <a16:creationId xmlns:a16="http://schemas.microsoft.com/office/drawing/2014/main" id="{A71CFC7C-E35C-4D19-A535-560B30A87588}"/>
              </a:ext>
            </a:extLst>
          </p:cNvPr>
          <p:cNvPicPr/>
          <p:nvPr/>
        </p:nvPicPr>
        <p:blipFill rotWithShape="1">
          <a:blip r:embed="rId4" cstate="print">
            <a:extLst>
              <a:ext uri="{28A0092B-C50C-407E-A947-70E740481C1C}">
                <a14:useLocalDpi xmlns:a14="http://schemas.microsoft.com/office/drawing/2010/main" val="0"/>
              </a:ext>
            </a:extLst>
          </a:blip>
          <a:srcRect b="7282"/>
          <a:stretch/>
        </p:blipFill>
        <p:spPr bwMode="auto">
          <a:xfrm>
            <a:off x="5344584" y="4770225"/>
            <a:ext cx="1116330" cy="1499235"/>
          </a:xfrm>
          <a:prstGeom prst="rect">
            <a:avLst/>
          </a:prstGeom>
          <a:ln>
            <a:noFill/>
          </a:ln>
          <a:extLst>
            <a:ext uri="{53640926-AAD7-44D8-BBD7-CCE9431645EC}">
              <a14:shadowObscured xmlns:a14="http://schemas.microsoft.com/office/drawing/2010/main"/>
            </a:ext>
          </a:extLst>
        </p:spPr>
      </p:pic>
      <p:pic>
        <p:nvPicPr>
          <p:cNvPr id="14" name="Picture 36">
            <a:extLst>
              <a:ext uri="{FF2B5EF4-FFF2-40B4-BE49-F238E27FC236}">
                <a16:creationId xmlns:a16="http://schemas.microsoft.com/office/drawing/2014/main" id="{5C7B3373-1B18-454B-A2F9-5F876A26C9D2}"/>
              </a:ext>
            </a:extLst>
          </p:cNvPr>
          <p:cNvPicPr/>
          <p:nvPr/>
        </p:nvPicPr>
        <p:blipFill rotWithShape="1">
          <a:blip r:embed="rId5" cstate="print">
            <a:extLst>
              <a:ext uri="{28A0092B-C50C-407E-A947-70E740481C1C}">
                <a14:useLocalDpi xmlns:a14="http://schemas.microsoft.com/office/drawing/2010/main" val="0"/>
              </a:ext>
            </a:extLst>
          </a:blip>
          <a:srcRect r="6586"/>
          <a:stretch/>
        </p:blipFill>
        <p:spPr bwMode="auto">
          <a:xfrm>
            <a:off x="6930030" y="4770225"/>
            <a:ext cx="1116330" cy="1495425"/>
          </a:xfrm>
          <a:prstGeom prst="rect">
            <a:avLst/>
          </a:prstGeom>
          <a:ln>
            <a:noFill/>
          </a:ln>
          <a:extLst>
            <a:ext uri="{53640926-AAD7-44D8-BBD7-CCE9431645EC}">
              <a14:shadowObscured xmlns:a14="http://schemas.microsoft.com/office/drawing/2010/main"/>
            </a:ext>
          </a:extLst>
        </p:spPr>
      </p:pic>
      <p:sp>
        <p:nvSpPr>
          <p:cNvPr id="5" name="文字方塊 4">
            <a:extLst>
              <a:ext uri="{FF2B5EF4-FFF2-40B4-BE49-F238E27FC236}">
                <a16:creationId xmlns:a16="http://schemas.microsoft.com/office/drawing/2014/main" id="{EA355094-B517-4386-ADB3-E98642AB1D56}"/>
              </a:ext>
            </a:extLst>
          </p:cNvPr>
          <p:cNvSpPr txBox="1"/>
          <p:nvPr/>
        </p:nvSpPr>
        <p:spPr>
          <a:xfrm>
            <a:off x="5115988" y="6364205"/>
            <a:ext cx="1582484" cy="369332"/>
          </a:xfrm>
          <a:prstGeom prst="rect">
            <a:avLst/>
          </a:prstGeom>
          <a:noFill/>
        </p:spPr>
        <p:txBody>
          <a:bodyPr wrap="none" rtlCol="0">
            <a:spAutoFit/>
          </a:bodyPr>
          <a:lstStyle/>
          <a:p>
            <a:r>
              <a:rPr lang="en-US" altLang="zh-TW" dirty="0" err="1"/>
              <a:t>Zhi</a:t>
            </a:r>
            <a:r>
              <a:rPr lang="en-US" altLang="zh-TW" dirty="0"/>
              <a:t>-Hang Lee</a:t>
            </a:r>
            <a:endParaRPr lang="zh-TW" altLang="en-US" dirty="0"/>
          </a:p>
        </p:txBody>
      </p:sp>
      <p:sp>
        <p:nvSpPr>
          <p:cNvPr id="15" name="文字方塊 14">
            <a:extLst>
              <a:ext uri="{FF2B5EF4-FFF2-40B4-BE49-F238E27FC236}">
                <a16:creationId xmlns:a16="http://schemas.microsoft.com/office/drawing/2014/main" id="{AD1E2590-3C0F-4A40-A0EC-70E14E0AF8DF}"/>
              </a:ext>
            </a:extLst>
          </p:cNvPr>
          <p:cNvSpPr txBox="1"/>
          <p:nvPr/>
        </p:nvSpPr>
        <p:spPr>
          <a:xfrm>
            <a:off x="6696953" y="6364205"/>
            <a:ext cx="1582484" cy="369332"/>
          </a:xfrm>
          <a:prstGeom prst="rect">
            <a:avLst/>
          </a:prstGeom>
          <a:noFill/>
        </p:spPr>
        <p:txBody>
          <a:bodyPr wrap="none" rtlCol="0">
            <a:spAutoFit/>
          </a:bodyPr>
          <a:lstStyle/>
          <a:p>
            <a:r>
              <a:rPr lang="en-US" altLang="zh-TW" dirty="0"/>
              <a:t>Po </a:t>
            </a:r>
            <a:r>
              <a:rPr lang="en-US" altLang="zh-TW" dirty="0" err="1"/>
              <a:t>Chuan</a:t>
            </a:r>
            <a:r>
              <a:rPr lang="en-US" altLang="zh-TW" dirty="0"/>
              <a:t> Lin</a:t>
            </a:r>
            <a:endParaRPr lang="zh-TW" altLang="en-US" dirty="0"/>
          </a:p>
        </p:txBody>
      </p:sp>
      <p:sp>
        <p:nvSpPr>
          <p:cNvPr id="9" name="Rectangle 5">
            <a:extLst>
              <a:ext uri="{FF2B5EF4-FFF2-40B4-BE49-F238E27FC236}">
                <a16:creationId xmlns:a16="http://schemas.microsoft.com/office/drawing/2014/main" id="{663040E8-4621-4793-B109-4F29A76DB4BE}"/>
              </a:ext>
            </a:extLst>
          </p:cNvPr>
          <p:cNvSpPr>
            <a:spLocks noChangeArrowheads="1"/>
          </p:cNvSpPr>
          <p:nvPr/>
        </p:nvSpPr>
        <p:spPr bwMode="auto">
          <a:xfrm>
            <a:off x="0" y="0"/>
            <a:ext cx="9083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700" b="0" i="0" u="none" strike="noStrike" cap="none" normalizeH="0" baseline="0">
                <a:ln>
                  <a:noFill/>
                </a:ln>
                <a:solidFill>
                  <a:srgbClr val="000000"/>
                </a:solidFill>
                <a:effectLst/>
                <a:latin typeface="Arial" panose="020B0604020202020204" pitchFamily="34" charset="0"/>
                <a:cs typeface="Arial" panose="020B0604020202020204" pitchFamily="34" charset="0"/>
              </a:rPr>
            </a:br>
            <a:endParaRPr kumimoji="0" lang="zh-TW" altLang="zh-TW" sz="7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482AECE7-6E60-4378-9582-11EF23592BFF}"/>
              </a:ext>
            </a:extLst>
          </p:cNvPr>
          <p:cNvSpPr>
            <a:spLocks noChangeArrowheads="1"/>
          </p:cNvSpPr>
          <p:nvPr/>
        </p:nvSpPr>
        <p:spPr bwMode="auto">
          <a:xfrm>
            <a:off x="0" y="6638171"/>
            <a:ext cx="321434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TW" altLang="zh-TW" sz="800" b="0" i="0" u="none" strike="noStrike" cap="none" normalizeH="0" baseline="0" dirty="0">
                <a:ln>
                  <a:noFill/>
                </a:ln>
                <a:solidFill>
                  <a:srgbClr val="000000"/>
                </a:solidFill>
                <a:effectLst/>
                <a:latin typeface="+mj-lt"/>
                <a:cs typeface="Arial" panose="020B0604020202020204" pitchFamily="34" charset="0"/>
              </a:rPr>
              <a:t>Lee, Z.-H.; Lin, P. C.; Yang, T.* </a:t>
            </a:r>
            <a:r>
              <a:rPr lang="zh-TW" altLang="zh-TW" sz="800" i="1" dirty="0">
                <a:solidFill>
                  <a:srgbClr val="000000"/>
                </a:solidFill>
                <a:latin typeface="+mj-lt"/>
                <a:cs typeface="Arial" panose="020B0604020202020204" pitchFamily="34" charset="0"/>
              </a:rPr>
              <a:t>J. Chin. Chem. Soc.</a:t>
            </a:r>
            <a:r>
              <a:rPr lang="zh-TW" altLang="zh-TW" sz="800" dirty="0">
                <a:solidFill>
                  <a:srgbClr val="000000"/>
                </a:solidFill>
                <a:latin typeface="+mj-lt"/>
                <a:cs typeface="Arial" panose="020B0604020202020204" pitchFamily="34" charset="0"/>
              </a:rPr>
              <a:t> </a:t>
            </a:r>
            <a:r>
              <a:rPr lang="zh-TW" altLang="zh-TW" sz="800" b="1" dirty="0">
                <a:solidFill>
                  <a:srgbClr val="000000"/>
                </a:solidFill>
                <a:latin typeface="+mj-lt"/>
                <a:cs typeface="Arial" panose="020B0604020202020204" pitchFamily="34" charset="0"/>
              </a:rPr>
              <a:t>2023</a:t>
            </a:r>
            <a:r>
              <a:rPr lang="zh-TW" altLang="zh-TW" sz="800" i="1" dirty="0">
                <a:solidFill>
                  <a:srgbClr val="000000"/>
                </a:solidFill>
                <a:latin typeface="+mj-lt"/>
                <a:cs typeface="Arial" panose="020B0604020202020204" pitchFamily="34" charset="0"/>
              </a:rPr>
              <a:t> (invited)</a:t>
            </a:r>
            <a:endParaRPr lang="zh-TW" altLang="zh-TW" sz="800" dirty="0">
              <a:latin typeface="+mj-lt"/>
            </a:endParaRPr>
          </a:p>
        </p:txBody>
      </p:sp>
    </p:spTree>
    <p:extLst>
      <p:ext uri="{BB962C8B-B14F-4D97-AF65-F5344CB8AC3E}">
        <p14:creationId xmlns:p14="http://schemas.microsoft.com/office/powerpoint/2010/main" val="3647411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圖表 9">
            <a:extLst>
              <a:ext uri="{FF2B5EF4-FFF2-40B4-BE49-F238E27FC236}">
                <a16:creationId xmlns:a16="http://schemas.microsoft.com/office/drawing/2014/main" id="{83E6904A-3075-4159-8DCD-C02F28D5ED74}"/>
              </a:ext>
            </a:extLst>
          </p:cNvPr>
          <p:cNvGraphicFramePr>
            <a:graphicFrameLocks/>
          </p:cNvGraphicFramePr>
          <p:nvPr>
            <p:extLst>
              <p:ext uri="{D42A27DB-BD31-4B8C-83A1-F6EECF244321}">
                <p14:modId xmlns:p14="http://schemas.microsoft.com/office/powerpoint/2010/main" val="2209389268"/>
              </p:ext>
            </p:extLst>
          </p:nvPr>
        </p:nvGraphicFramePr>
        <p:xfrm>
          <a:off x="457199" y="1697930"/>
          <a:ext cx="8229600" cy="4410512"/>
        </p:xfrm>
        <a:graphic>
          <a:graphicData uri="http://schemas.openxmlformats.org/drawingml/2006/chart">
            <c:chart xmlns:c="http://schemas.openxmlformats.org/drawingml/2006/chart" xmlns:r="http://schemas.openxmlformats.org/officeDocument/2006/relationships" r:id="rId2"/>
          </a:graphicData>
        </a:graphic>
      </p:graphicFrame>
      <p:pic>
        <p:nvPicPr>
          <p:cNvPr id="11" name="圖片 10">
            <a:extLst>
              <a:ext uri="{FF2B5EF4-FFF2-40B4-BE49-F238E27FC236}">
                <a16:creationId xmlns:a16="http://schemas.microsoft.com/office/drawing/2014/main" id="{ECB7ED4A-787C-45FF-94DC-8AB9A31057C4}"/>
              </a:ext>
            </a:extLst>
          </p:cNvPr>
          <p:cNvPicPr>
            <a:picLocks noChangeAspect="1"/>
          </p:cNvPicPr>
          <p:nvPr/>
        </p:nvPicPr>
        <p:blipFill rotWithShape="1">
          <a:blip r:embed="rId3"/>
          <a:srcRect l="28619" t="23486" r="31626" b="31743"/>
          <a:stretch/>
        </p:blipFill>
        <p:spPr>
          <a:xfrm>
            <a:off x="947956" y="1748634"/>
            <a:ext cx="1755738" cy="1800000"/>
          </a:xfrm>
          <a:prstGeom prst="rect">
            <a:avLst/>
          </a:prstGeom>
        </p:spPr>
      </p:pic>
      <p:sp>
        <p:nvSpPr>
          <p:cNvPr id="12" name="左大括弧 11">
            <a:extLst>
              <a:ext uri="{FF2B5EF4-FFF2-40B4-BE49-F238E27FC236}">
                <a16:creationId xmlns:a16="http://schemas.microsoft.com/office/drawing/2014/main" id="{AEBD2543-9059-4CAD-892D-1776C85629E4}"/>
              </a:ext>
            </a:extLst>
          </p:cNvPr>
          <p:cNvSpPr/>
          <p:nvPr/>
        </p:nvSpPr>
        <p:spPr>
          <a:xfrm rot="5400000">
            <a:off x="2699632" y="2406021"/>
            <a:ext cx="150054" cy="2906784"/>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3" name="圖片 12">
            <a:extLst>
              <a:ext uri="{FF2B5EF4-FFF2-40B4-BE49-F238E27FC236}">
                <a16:creationId xmlns:a16="http://schemas.microsoft.com/office/drawing/2014/main" id="{71334A25-FC4C-462C-A83B-8A2D2D60D38B}"/>
              </a:ext>
            </a:extLst>
          </p:cNvPr>
          <p:cNvPicPr>
            <a:picLocks noChangeAspect="1"/>
          </p:cNvPicPr>
          <p:nvPr/>
        </p:nvPicPr>
        <p:blipFill rotWithShape="1">
          <a:blip r:embed="rId4"/>
          <a:srcRect l="24833" t="16514" r="19154" b="16820"/>
          <a:stretch/>
        </p:blipFill>
        <p:spPr>
          <a:xfrm>
            <a:off x="3094263" y="1748634"/>
            <a:ext cx="1661284" cy="1800000"/>
          </a:xfrm>
          <a:prstGeom prst="rect">
            <a:avLst/>
          </a:prstGeom>
        </p:spPr>
      </p:pic>
      <p:pic>
        <p:nvPicPr>
          <p:cNvPr id="14" name="圖片 13">
            <a:extLst>
              <a:ext uri="{FF2B5EF4-FFF2-40B4-BE49-F238E27FC236}">
                <a16:creationId xmlns:a16="http://schemas.microsoft.com/office/drawing/2014/main" id="{D5EC18A4-9E41-4B44-9190-57D75EE9EA01}"/>
              </a:ext>
            </a:extLst>
          </p:cNvPr>
          <p:cNvPicPr>
            <a:picLocks noChangeAspect="1"/>
          </p:cNvPicPr>
          <p:nvPr/>
        </p:nvPicPr>
        <p:blipFill rotWithShape="1">
          <a:blip r:embed="rId5"/>
          <a:srcRect l="18375" t="6605" r="20935" b="11560"/>
          <a:stretch/>
        </p:blipFill>
        <p:spPr>
          <a:xfrm>
            <a:off x="5145747" y="1748634"/>
            <a:ext cx="1466368" cy="1800000"/>
          </a:xfrm>
          <a:prstGeom prst="rect">
            <a:avLst/>
          </a:prstGeom>
        </p:spPr>
      </p:pic>
      <p:graphicFrame>
        <p:nvGraphicFramePr>
          <p:cNvPr id="5" name="圖表 4">
            <a:extLst>
              <a:ext uri="{FF2B5EF4-FFF2-40B4-BE49-F238E27FC236}">
                <a16:creationId xmlns:a16="http://schemas.microsoft.com/office/drawing/2014/main" id="{AF6C6B72-39EC-4D7E-AADE-914D7756CA7B}"/>
              </a:ext>
            </a:extLst>
          </p:cNvPr>
          <p:cNvGraphicFramePr>
            <a:graphicFrameLocks/>
          </p:cNvGraphicFramePr>
          <p:nvPr>
            <p:extLst>
              <p:ext uri="{D42A27DB-BD31-4B8C-83A1-F6EECF244321}">
                <p14:modId xmlns:p14="http://schemas.microsoft.com/office/powerpoint/2010/main" val="4152295943"/>
              </p:ext>
            </p:extLst>
          </p:nvPr>
        </p:nvGraphicFramePr>
        <p:xfrm>
          <a:off x="457200" y="1695799"/>
          <a:ext cx="8229600" cy="4410512"/>
        </p:xfrm>
        <a:graphic>
          <a:graphicData uri="http://schemas.openxmlformats.org/drawingml/2006/chart">
            <c:chart xmlns:c="http://schemas.openxmlformats.org/drawingml/2006/chart" xmlns:r="http://schemas.openxmlformats.org/officeDocument/2006/relationships" r:id="rId6"/>
          </a:graphicData>
        </a:graphic>
      </p:graphicFrame>
      <p:sp>
        <p:nvSpPr>
          <p:cNvPr id="2" name="標題 1">
            <a:extLst>
              <a:ext uri="{FF2B5EF4-FFF2-40B4-BE49-F238E27FC236}">
                <a16:creationId xmlns:a16="http://schemas.microsoft.com/office/drawing/2014/main" id="{B88C2546-ABBC-426A-B703-0317965B4845}"/>
              </a:ext>
            </a:extLst>
          </p:cNvPr>
          <p:cNvSpPr>
            <a:spLocks noGrp="1"/>
          </p:cNvSpPr>
          <p:nvPr>
            <p:ph type="title"/>
          </p:nvPr>
        </p:nvSpPr>
        <p:spPr/>
        <p:txBody>
          <a:bodyPr/>
          <a:lstStyle/>
          <a:p>
            <a:r>
              <a:rPr lang="en-US" dirty="0"/>
              <a:t>CSD composition</a:t>
            </a:r>
          </a:p>
        </p:txBody>
      </p:sp>
      <p:sp>
        <p:nvSpPr>
          <p:cNvPr id="4" name="投影片編號版面配置區 3">
            <a:extLst>
              <a:ext uri="{FF2B5EF4-FFF2-40B4-BE49-F238E27FC236}">
                <a16:creationId xmlns:a16="http://schemas.microsoft.com/office/drawing/2014/main" id="{F0054FE6-96C2-4E0B-AF2C-BEFC85D5071A}"/>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sp>
        <p:nvSpPr>
          <p:cNvPr id="6" name="文字方塊 5">
            <a:extLst>
              <a:ext uri="{FF2B5EF4-FFF2-40B4-BE49-F238E27FC236}">
                <a16:creationId xmlns:a16="http://schemas.microsoft.com/office/drawing/2014/main" id="{A3CEF212-4907-4978-A2DE-3ED520FFB01F}"/>
              </a:ext>
            </a:extLst>
          </p:cNvPr>
          <p:cNvSpPr txBox="1"/>
          <p:nvPr/>
        </p:nvSpPr>
        <p:spPr>
          <a:xfrm>
            <a:off x="0" y="6642556"/>
            <a:ext cx="2945037" cy="215444"/>
          </a:xfrm>
          <a:prstGeom prst="rect">
            <a:avLst/>
          </a:prstGeom>
          <a:noFill/>
        </p:spPr>
        <p:txBody>
          <a:bodyPr wrap="none" rtlCol="0">
            <a:spAutoFit/>
          </a:bodyPr>
          <a:lstStyle/>
          <a:p>
            <a:r>
              <a:rPr lang="en-US" sz="800" dirty="0">
                <a:latin typeface="+mj-lt"/>
              </a:rPr>
              <a:t>Accessed on 2022/11/16. Criteria: no error, has 3</a:t>
            </a:r>
            <a:r>
              <a:rPr lang="en-US" altLang="zh-TW" sz="800" dirty="0">
                <a:latin typeface="+mj-lt"/>
              </a:rPr>
              <a:t>D</a:t>
            </a:r>
            <a:r>
              <a:rPr lang="zh-TW" altLang="en-US" sz="800" dirty="0">
                <a:latin typeface="+mj-lt"/>
              </a:rPr>
              <a:t> </a:t>
            </a:r>
            <a:r>
              <a:rPr lang="en-US" altLang="zh-TW" sz="800" dirty="0">
                <a:latin typeface="+mj-lt"/>
              </a:rPr>
              <a:t>structure</a:t>
            </a:r>
            <a:endParaRPr lang="en-US" sz="800" dirty="0">
              <a:latin typeface="+mj-lt"/>
            </a:endParaRPr>
          </a:p>
        </p:txBody>
      </p:sp>
      <p:sp>
        <p:nvSpPr>
          <p:cNvPr id="15" name="文字方塊 14">
            <a:extLst>
              <a:ext uri="{FF2B5EF4-FFF2-40B4-BE49-F238E27FC236}">
                <a16:creationId xmlns:a16="http://schemas.microsoft.com/office/drawing/2014/main" id="{2837DAEC-2FDF-4AE5-8C91-616807E097DF}"/>
              </a:ext>
            </a:extLst>
          </p:cNvPr>
          <p:cNvSpPr txBox="1"/>
          <p:nvPr/>
        </p:nvSpPr>
        <p:spPr>
          <a:xfrm>
            <a:off x="6794566" y="2376073"/>
            <a:ext cx="415498" cy="369332"/>
          </a:xfrm>
          <a:prstGeom prst="rect">
            <a:avLst/>
          </a:prstGeom>
          <a:noFill/>
        </p:spPr>
        <p:txBody>
          <a:bodyPr wrap="none" rtlCol="0">
            <a:spAutoFit/>
          </a:bodyPr>
          <a:lstStyle/>
          <a:p>
            <a:r>
              <a:rPr lang="en-US" dirty="0"/>
              <a:t>…</a:t>
            </a:r>
          </a:p>
        </p:txBody>
      </p:sp>
      <p:sp>
        <p:nvSpPr>
          <p:cNvPr id="16" name="文字方塊 15">
            <a:extLst>
              <a:ext uri="{FF2B5EF4-FFF2-40B4-BE49-F238E27FC236}">
                <a16:creationId xmlns:a16="http://schemas.microsoft.com/office/drawing/2014/main" id="{D31E94A9-2EE6-4ADF-8579-686D95E4B132}"/>
              </a:ext>
            </a:extLst>
          </p:cNvPr>
          <p:cNvSpPr txBox="1"/>
          <p:nvPr/>
        </p:nvSpPr>
        <p:spPr>
          <a:xfrm>
            <a:off x="4572000" y="3768557"/>
            <a:ext cx="4261607" cy="923330"/>
          </a:xfrm>
          <a:prstGeom prst="rect">
            <a:avLst/>
          </a:prstGeom>
          <a:noFill/>
        </p:spPr>
        <p:txBody>
          <a:bodyPr wrap="square" rtlCol="0">
            <a:spAutoFit/>
          </a:bodyPr>
          <a:lstStyle/>
          <a:p>
            <a:r>
              <a:rPr lang="en-US" dirty="0"/>
              <a:t>Mononuclear octahedral TM complexes</a:t>
            </a:r>
          </a:p>
          <a:p>
            <a:pPr marL="285750" indent="-285750">
              <a:buFont typeface="Arial" panose="020B0604020202020204" pitchFamily="34" charset="0"/>
              <a:buChar char="•"/>
            </a:pPr>
            <a:r>
              <a:rPr lang="en-US" dirty="0"/>
              <a:t>TM = </a:t>
            </a:r>
            <a:r>
              <a:rPr lang="en-US" altLang="zh-TW" dirty="0"/>
              <a:t>Mn/</a:t>
            </a:r>
            <a:r>
              <a:rPr lang="en-US" dirty="0"/>
              <a:t>Fe/Co</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1758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0 -2.96296E-6 L -0.02396 0.12685 " pathEditMode="relative" rAng="0" ptsTypes="AA">
                                      <p:cBhvr>
                                        <p:cTn id="8" dur="2000" fill="hold"/>
                                        <p:tgtEl>
                                          <p:spTgt spid="10"/>
                                        </p:tgtEl>
                                        <p:attrNameLst>
                                          <p:attrName>ppt_x</p:attrName>
                                          <p:attrName>ppt_y</p:attrName>
                                        </p:attrNameLst>
                                      </p:cBhvr>
                                      <p:rCtr x="-1198" y="6343"/>
                                    </p:animMotion>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1">
        <p:bldAsOne/>
      </p:bldGraphic>
      <p:bldP spid="12" grpId="0" animBg="1"/>
      <p:bldGraphic spid="5" grpId="0">
        <p:bldAsOne/>
      </p:bldGraphic>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589C82-376F-4867-9A67-172325D69CAD}"/>
              </a:ext>
            </a:extLst>
          </p:cNvPr>
          <p:cNvSpPr>
            <a:spLocks noGrp="1"/>
          </p:cNvSpPr>
          <p:nvPr>
            <p:ph type="title"/>
          </p:nvPr>
        </p:nvSpPr>
        <p:spPr/>
        <p:txBody>
          <a:bodyPr/>
          <a:lstStyle/>
          <a:p>
            <a:r>
              <a:rPr lang="en-US" dirty="0"/>
              <a:t>History of deep learning</a:t>
            </a:r>
          </a:p>
        </p:txBody>
      </p:sp>
      <p:sp>
        <p:nvSpPr>
          <p:cNvPr id="3" name="內容版面配置區 2">
            <a:extLst>
              <a:ext uri="{FF2B5EF4-FFF2-40B4-BE49-F238E27FC236}">
                <a16:creationId xmlns:a16="http://schemas.microsoft.com/office/drawing/2014/main" id="{568A928A-3CA6-47C7-BBBC-9F14904FEBDB}"/>
              </a:ext>
            </a:extLst>
          </p:cNvPr>
          <p:cNvSpPr>
            <a:spLocks noGrp="1"/>
          </p:cNvSpPr>
          <p:nvPr>
            <p:ph idx="1"/>
          </p:nvPr>
        </p:nvSpPr>
        <p:spPr/>
        <p:txBody>
          <a:bodyPr>
            <a:normAutofit/>
          </a:bodyPr>
          <a:lstStyle/>
          <a:p>
            <a:pPr>
              <a:buFont typeface="Arial" panose="020B0604020202020204" pitchFamily="34" charset="0"/>
              <a:buChar char="•"/>
            </a:pPr>
            <a:r>
              <a:rPr lang="en-US" dirty="0">
                <a:solidFill>
                  <a:srgbClr val="0000FF"/>
                </a:solidFill>
              </a:rPr>
              <a:t>1958: Perceptron (linear model)</a:t>
            </a:r>
          </a:p>
          <a:p>
            <a:pPr>
              <a:buFont typeface="Arial" panose="020B0604020202020204" pitchFamily="34" charset="0"/>
              <a:buChar char="•"/>
            </a:pPr>
            <a:r>
              <a:rPr lang="en-US" dirty="0">
                <a:solidFill>
                  <a:srgbClr val="0000FF"/>
                </a:solidFill>
              </a:rPr>
              <a:t>1980s: Multi-layer perceptron</a:t>
            </a:r>
          </a:p>
          <a:p>
            <a:pPr lvl="1">
              <a:buFont typeface="Arial" panose="020B0604020202020204" pitchFamily="34" charset="0"/>
              <a:buChar char="•"/>
            </a:pPr>
            <a:r>
              <a:rPr lang="en-US" altLang="zh-TW" dirty="0"/>
              <a:t>Do not have significant difference from DNN today</a:t>
            </a:r>
            <a:endParaRPr lang="en-US" dirty="0">
              <a:solidFill>
                <a:srgbClr val="0000FF"/>
              </a:solidFill>
            </a:endParaRPr>
          </a:p>
          <a:p>
            <a:pPr>
              <a:buFont typeface="Arial" panose="020B0604020202020204" pitchFamily="34" charset="0"/>
              <a:buChar char="•"/>
            </a:pPr>
            <a:r>
              <a:rPr lang="en-US" dirty="0">
                <a:solidFill>
                  <a:srgbClr val="FF0000"/>
                </a:solidFill>
              </a:rPr>
              <a:t>1986: Backpropagation (Hinton)</a:t>
            </a:r>
          </a:p>
          <a:p>
            <a:pPr lvl="1">
              <a:buFont typeface="Arial" panose="020B0604020202020204" pitchFamily="34" charset="0"/>
              <a:buChar char="•"/>
            </a:pPr>
            <a:r>
              <a:rPr lang="en-US" dirty="0"/>
              <a:t>Usually more than 3 layers is not useful</a:t>
            </a:r>
          </a:p>
          <a:p>
            <a:pPr>
              <a:buFont typeface="Arial" panose="020B0604020202020204" pitchFamily="34" charset="0"/>
              <a:buChar char="•"/>
            </a:pPr>
            <a:r>
              <a:rPr lang="en-US" altLang="zh-TW" dirty="0">
                <a:solidFill>
                  <a:srgbClr val="FF0000"/>
                </a:solidFill>
              </a:rPr>
              <a:t>1980s: Convolutional neural network (</a:t>
            </a:r>
            <a:r>
              <a:rPr lang="en-US" altLang="zh-TW" dirty="0" err="1">
                <a:solidFill>
                  <a:srgbClr val="FF0000"/>
                </a:solidFill>
              </a:rPr>
              <a:t>LeCun</a:t>
            </a:r>
            <a:r>
              <a:rPr lang="en-US" altLang="zh-TW" dirty="0">
                <a:solidFill>
                  <a:srgbClr val="FF0000"/>
                </a:solidFill>
              </a:rPr>
              <a:t>)</a:t>
            </a:r>
          </a:p>
          <a:p>
            <a:pPr>
              <a:buFont typeface="Arial" panose="020B0604020202020204" pitchFamily="34" charset="0"/>
              <a:buChar char="•"/>
            </a:pPr>
            <a:r>
              <a:rPr lang="en-US" dirty="0">
                <a:solidFill>
                  <a:srgbClr val="0000FF"/>
                </a:solidFill>
              </a:rPr>
              <a:t>1990s: Recurrent neural network</a:t>
            </a:r>
          </a:p>
          <a:p>
            <a:pPr>
              <a:buFont typeface="Arial" panose="020B0604020202020204" pitchFamily="34" charset="0"/>
              <a:buChar char="•"/>
            </a:pPr>
            <a:r>
              <a:rPr lang="en-US" dirty="0">
                <a:solidFill>
                  <a:srgbClr val="0000FF"/>
                </a:solidFill>
              </a:rPr>
              <a:t>2009: GPU for scientific computing</a:t>
            </a:r>
          </a:p>
          <a:p>
            <a:pPr>
              <a:buFont typeface="Arial" panose="020B0604020202020204" pitchFamily="34" charset="0"/>
              <a:buChar char="•"/>
            </a:pPr>
            <a:r>
              <a:rPr lang="en-US" dirty="0">
                <a:solidFill>
                  <a:srgbClr val="0000FF"/>
                </a:solidFill>
              </a:rPr>
              <a:t>2013: Variational Autoencoder</a:t>
            </a:r>
          </a:p>
          <a:p>
            <a:pPr>
              <a:buFont typeface="Arial" panose="020B0604020202020204" pitchFamily="34" charset="0"/>
              <a:buChar char="•"/>
            </a:pPr>
            <a:r>
              <a:rPr lang="en-US" dirty="0">
                <a:solidFill>
                  <a:srgbClr val="FF0000"/>
                </a:solidFill>
              </a:rPr>
              <a:t>2014: Generative Adversarial Network (</a:t>
            </a:r>
            <a:r>
              <a:rPr lang="en-US" dirty="0" err="1">
                <a:solidFill>
                  <a:srgbClr val="FF0000"/>
                </a:solidFill>
              </a:rPr>
              <a:t>Bengio</a:t>
            </a:r>
            <a:r>
              <a:rPr lang="en-US" dirty="0">
                <a:solidFill>
                  <a:srgbClr val="FF0000"/>
                </a:solidFill>
              </a:rPr>
              <a:t>)</a:t>
            </a:r>
          </a:p>
          <a:p>
            <a:pPr>
              <a:buFont typeface="Arial" panose="020B0604020202020204" pitchFamily="34" charset="0"/>
              <a:buChar char="•"/>
            </a:pPr>
            <a:r>
              <a:rPr lang="en-US" dirty="0">
                <a:solidFill>
                  <a:srgbClr val="0000FF"/>
                </a:solidFill>
              </a:rPr>
              <a:t>2015: Normalizing flow</a:t>
            </a:r>
          </a:p>
          <a:p>
            <a:pPr>
              <a:buFont typeface="Arial" panose="020B0604020202020204" pitchFamily="34" charset="0"/>
              <a:buChar char="•"/>
            </a:pPr>
            <a:endParaRPr lang="en-US" dirty="0">
              <a:solidFill>
                <a:srgbClr val="0000FF"/>
              </a:solidFill>
            </a:endParaRPr>
          </a:p>
        </p:txBody>
      </p:sp>
      <p:sp>
        <p:nvSpPr>
          <p:cNvPr id="4" name="投影片編號版面配置區 3">
            <a:extLst>
              <a:ext uri="{FF2B5EF4-FFF2-40B4-BE49-F238E27FC236}">
                <a16:creationId xmlns:a16="http://schemas.microsoft.com/office/drawing/2014/main" id="{6B788551-F517-416F-88FB-4DF53C619F0E}"/>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11" name="Picture 2">
            <a:extLst>
              <a:ext uri="{FF2B5EF4-FFF2-40B4-BE49-F238E27FC236}">
                <a16:creationId xmlns:a16="http://schemas.microsoft.com/office/drawing/2014/main" id="{F6EB7706-56E7-45CA-AB76-2C7F2E2D0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1382" b="1382"/>
          <a:stretch/>
        </p:blipFill>
        <p:spPr bwMode="auto">
          <a:xfrm>
            <a:off x="910694" y="903423"/>
            <a:ext cx="1987172" cy="21911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M A.M. Turing Award - Heidelberg Laureate Forum">
            <a:extLst>
              <a:ext uri="{FF2B5EF4-FFF2-40B4-BE49-F238E27FC236}">
                <a16:creationId xmlns:a16="http://schemas.microsoft.com/office/drawing/2014/main" id="{99149C4C-AD31-40B7-A7C1-86157421ED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4065" y="3094615"/>
            <a:ext cx="2209059" cy="1441592"/>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8756D7CE-8585-46FD-8EB2-D6D1C25BA624}"/>
              </a:ext>
            </a:extLst>
          </p:cNvPr>
          <p:cNvSpPr txBox="1"/>
          <p:nvPr/>
        </p:nvSpPr>
        <p:spPr>
          <a:xfrm>
            <a:off x="6518171" y="4536207"/>
            <a:ext cx="2560849" cy="1477328"/>
          </a:xfrm>
          <a:prstGeom prst="rect">
            <a:avLst/>
          </a:prstGeom>
          <a:solidFill>
            <a:schemeClr val="bg1"/>
          </a:solidFill>
        </p:spPr>
        <p:txBody>
          <a:bodyPr wrap="square" rtlCol="0">
            <a:spAutoFit/>
          </a:bodyPr>
          <a:lstStyle/>
          <a:p>
            <a:pPr algn="just"/>
            <a:r>
              <a:rPr lang="en-US" dirty="0"/>
              <a:t>Turing award 2018</a:t>
            </a:r>
            <a:r>
              <a:rPr lang="zh-TW" altLang="en-US" dirty="0"/>
              <a:t> </a:t>
            </a:r>
            <a:r>
              <a:rPr lang="en-US" altLang="zh-TW" dirty="0"/>
              <a:t>with </a:t>
            </a:r>
            <a:r>
              <a:rPr lang="en-US" altLang="zh-TW" dirty="0" err="1"/>
              <a:t>Yoshua</a:t>
            </a:r>
            <a:r>
              <a:rPr lang="en-US" altLang="zh-TW" dirty="0"/>
              <a:t> </a:t>
            </a:r>
            <a:r>
              <a:rPr lang="en-US" altLang="zh-TW" dirty="0" err="1"/>
              <a:t>Bengio</a:t>
            </a:r>
            <a:r>
              <a:rPr lang="en-US" altLang="zh-TW" dirty="0"/>
              <a:t> and Yann </a:t>
            </a:r>
            <a:r>
              <a:rPr lang="en-US" altLang="zh-TW" dirty="0" err="1"/>
              <a:t>LeCun</a:t>
            </a:r>
            <a:r>
              <a:rPr lang="en-US" altLang="zh-TW" dirty="0"/>
              <a:t> for their contributions in Deep Learning Revolution</a:t>
            </a:r>
          </a:p>
        </p:txBody>
      </p:sp>
      <p:pic>
        <p:nvPicPr>
          <p:cNvPr id="14" name="Picture 6">
            <a:extLst>
              <a:ext uri="{FF2B5EF4-FFF2-40B4-BE49-F238E27FC236}">
                <a16:creationId xmlns:a16="http://schemas.microsoft.com/office/drawing/2014/main" id="{A916C3F0-5AE9-446B-B93C-960DE1B673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37086" y="903424"/>
            <a:ext cx="1932232" cy="21911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3F308AD1-F7B1-48DA-A448-974045D988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1360" y="903423"/>
            <a:ext cx="1932232" cy="219119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10390AE-9283-4103-B5FB-8903DFED37C4}"/>
              </a:ext>
            </a:extLst>
          </p:cNvPr>
          <p:cNvSpPr/>
          <p:nvPr/>
        </p:nvSpPr>
        <p:spPr>
          <a:xfrm>
            <a:off x="0" y="6642556"/>
            <a:ext cx="4048539" cy="215444"/>
          </a:xfrm>
          <a:prstGeom prst="rect">
            <a:avLst/>
          </a:prstGeom>
        </p:spPr>
        <p:txBody>
          <a:bodyPr wrap="square">
            <a:spAutoFit/>
          </a:bodyPr>
          <a:lstStyle/>
          <a:p>
            <a:pPr>
              <a:spcBef>
                <a:spcPts val="0"/>
              </a:spcBef>
              <a:spcAft>
                <a:spcPts val="0"/>
              </a:spcAft>
            </a:pPr>
            <a:r>
              <a:rPr lang="en-US" altLang="zh-TW" sz="800" dirty="0" err="1"/>
              <a:t>LeCun</a:t>
            </a:r>
            <a:r>
              <a:rPr lang="en-US" altLang="zh-TW" sz="800" dirty="0"/>
              <a:t>, Y.; </a:t>
            </a:r>
            <a:r>
              <a:rPr lang="en-US" altLang="zh-TW" sz="800" dirty="0" err="1"/>
              <a:t>Bengio</a:t>
            </a:r>
            <a:r>
              <a:rPr lang="en-US" altLang="zh-TW" sz="800" dirty="0"/>
              <a:t>, Y.; Hinton, G. Deep Learning. </a:t>
            </a:r>
            <a:r>
              <a:rPr lang="en-US" altLang="zh-TW" sz="800" i="1" dirty="0"/>
              <a:t>Nature</a:t>
            </a:r>
            <a:r>
              <a:rPr lang="en-US" altLang="zh-TW" sz="800" dirty="0"/>
              <a:t> </a:t>
            </a:r>
            <a:r>
              <a:rPr lang="en-US" altLang="zh-TW" sz="800" b="1" dirty="0"/>
              <a:t>2015</a:t>
            </a:r>
            <a:r>
              <a:rPr lang="en-US" altLang="zh-TW" sz="800" dirty="0"/>
              <a:t>, </a:t>
            </a:r>
            <a:r>
              <a:rPr lang="en-US" altLang="zh-TW" sz="800" i="1" dirty="0"/>
              <a:t>521</a:t>
            </a:r>
            <a:r>
              <a:rPr lang="en-US" altLang="zh-TW" sz="800" dirty="0"/>
              <a:t> (7553), 436–444. </a:t>
            </a:r>
            <a:endParaRPr lang="en-US" altLang="zh-TW" sz="800" dirty="0">
              <a:effectLst/>
            </a:endParaRPr>
          </a:p>
        </p:txBody>
      </p:sp>
    </p:spTree>
    <p:extLst>
      <p:ext uri="{BB962C8B-B14F-4D97-AF65-F5344CB8AC3E}">
        <p14:creationId xmlns:p14="http://schemas.microsoft.com/office/powerpoint/2010/main" val="290793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圖片 55">
            <a:extLst>
              <a:ext uri="{FF2B5EF4-FFF2-40B4-BE49-F238E27FC236}">
                <a16:creationId xmlns:a16="http://schemas.microsoft.com/office/drawing/2014/main" id="{D0DCDD4C-603C-4194-8CE2-F3A437D1FAE5}"/>
              </a:ext>
            </a:extLst>
          </p:cNvPr>
          <p:cNvPicPr>
            <a:picLocks noChangeAspect="1"/>
          </p:cNvPicPr>
          <p:nvPr/>
        </p:nvPicPr>
        <p:blipFill rotWithShape="1">
          <a:blip r:embed="rId2"/>
          <a:srcRect l="7486" r="12329"/>
          <a:stretch/>
        </p:blipFill>
        <p:spPr>
          <a:xfrm>
            <a:off x="286331" y="1522231"/>
            <a:ext cx="1533344" cy="2107976"/>
          </a:xfrm>
          <a:prstGeom prst="rect">
            <a:avLst/>
          </a:prstGeom>
        </p:spPr>
      </p:pic>
      <p:pic>
        <p:nvPicPr>
          <p:cNvPr id="44" name="圖片 43">
            <a:extLst>
              <a:ext uri="{FF2B5EF4-FFF2-40B4-BE49-F238E27FC236}">
                <a16:creationId xmlns:a16="http://schemas.microsoft.com/office/drawing/2014/main" id="{B5BF6069-F08F-4A6E-A45C-10DC6EB0B3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484" y="1206655"/>
            <a:ext cx="2160000" cy="2057498"/>
          </a:xfrm>
          <a:prstGeom prst="rect">
            <a:avLst/>
          </a:prstGeom>
        </p:spPr>
      </p:pic>
      <p:pic>
        <p:nvPicPr>
          <p:cNvPr id="46" name="圖片 45">
            <a:extLst>
              <a:ext uri="{FF2B5EF4-FFF2-40B4-BE49-F238E27FC236}">
                <a16:creationId xmlns:a16="http://schemas.microsoft.com/office/drawing/2014/main" id="{F2261593-BF8F-459C-97CA-8668B85A12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7541" y="1206655"/>
            <a:ext cx="2160000" cy="2057498"/>
          </a:xfrm>
          <a:prstGeom prst="rect">
            <a:avLst/>
          </a:prstGeom>
        </p:spPr>
      </p:pic>
      <p:pic>
        <p:nvPicPr>
          <p:cNvPr id="48" name="圖片 47">
            <a:extLst>
              <a:ext uri="{FF2B5EF4-FFF2-40B4-BE49-F238E27FC236}">
                <a16:creationId xmlns:a16="http://schemas.microsoft.com/office/drawing/2014/main" id="{083E9AB2-DF95-47AB-86F2-05B7B0B1C4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3343" y="1206655"/>
            <a:ext cx="2160000" cy="2057498"/>
          </a:xfrm>
          <a:prstGeom prst="rect">
            <a:avLst/>
          </a:prstGeom>
        </p:spPr>
      </p:pic>
      <p:pic>
        <p:nvPicPr>
          <p:cNvPr id="50" name="圖片 49">
            <a:extLst>
              <a:ext uri="{FF2B5EF4-FFF2-40B4-BE49-F238E27FC236}">
                <a16:creationId xmlns:a16="http://schemas.microsoft.com/office/drawing/2014/main" id="{A8915FF8-1105-4C82-BF98-0A6A19714F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8682" y="3926837"/>
            <a:ext cx="2160000" cy="2057498"/>
          </a:xfrm>
          <a:prstGeom prst="rect">
            <a:avLst/>
          </a:prstGeom>
        </p:spPr>
      </p:pic>
      <p:pic>
        <p:nvPicPr>
          <p:cNvPr id="52" name="圖片 51">
            <a:extLst>
              <a:ext uri="{FF2B5EF4-FFF2-40B4-BE49-F238E27FC236}">
                <a16:creationId xmlns:a16="http://schemas.microsoft.com/office/drawing/2014/main" id="{3D994690-01C2-4195-B09A-AF12859C82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07541" y="3926837"/>
            <a:ext cx="2160000" cy="2057498"/>
          </a:xfrm>
          <a:prstGeom prst="rect">
            <a:avLst/>
          </a:prstGeom>
        </p:spPr>
      </p:pic>
      <p:pic>
        <p:nvPicPr>
          <p:cNvPr id="54" name="圖片 53">
            <a:extLst>
              <a:ext uri="{FF2B5EF4-FFF2-40B4-BE49-F238E27FC236}">
                <a16:creationId xmlns:a16="http://schemas.microsoft.com/office/drawing/2014/main" id="{61DDAEF3-32CD-4439-8316-070BB9144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73343" y="3926837"/>
            <a:ext cx="2160000" cy="2057498"/>
          </a:xfrm>
          <a:prstGeom prst="rect">
            <a:avLst/>
          </a:prstGeom>
        </p:spPr>
      </p:pic>
      <p:pic>
        <p:nvPicPr>
          <p:cNvPr id="58" name="圖片 57">
            <a:extLst>
              <a:ext uri="{FF2B5EF4-FFF2-40B4-BE49-F238E27FC236}">
                <a16:creationId xmlns:a16="http://schemas.microsoft.com/office/drawing/2014/main" id="{EA358D0B-C00D-4DAC-AF11-BDBC2E0528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54484" y="1206655"/>
            <a:ext cx="2160000" cy="2057498"/>
          </a:xfrm>
          <a:prstGeom prst="rect">
            <a:avLst/>
          </a:prstGeom>
        </p:spPr>
      </p:pic>
      <p:pic>
        <p:nvPicPr>
          <p:cNvPr id="60" name="圖片 59">
            <a:extLst>
              <a:ext uri="{FF2B5EF4-FFF2-40B4-BE49-F238E27FC236}">
                <a16:creationId xmlns:a16="http://schemas.microsoft.com/office/drawing/2014/main" id="{51CC94BD-6A93-40CA-BAE9-5505BF3DA1F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15754" y="1206655"/>
            <a:ext cx="2160000" cy="2057498"/>
          </a:xfrm>
          <a:prstGeom prst="rect">
            <a:avLst/>
          </a:prstGeom>
        </p:spPr>
      </p:pic>
      <p:pic>
        <p:nvPicPr>
          <p:cNvPr id="62" name="圖片 61">
            <a:extLst>
              <a:ext uri="{FF2B5EF4-FFF2-40B4-BE49-F238E27FC236}">
                <a16:creationId xmlns:a16="http://schemas.microsoft.com/office/drawing/2014/main" id="{CF6AAAF5-C4E6-4ACD-A571-B58397C8FC7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81556" y="1206655"/>
            <a:ext cx="2160000" cy="2057498"/>
          </a:xfrm>
          <a:prstGeom prst="rect">
            <a:avLst/>
          </a:prstGeom>
        </p:spPr>
      </p:pic>
      <p:pic>
        <p:nvPicPr>
          <p:cNvPr id="64" name="圖片 63">
            <a:extLst>
              <a:ext uri="{FF2B5EF4-FFF2-40B4-BE49-F238E27FC236}">
                <a16:creationId xmlns:a16="http://schemas.microsoft.com/office/drawing/2014/main" id="{8046AE66-8BE4-4680-A5E6-D3F907D69D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54484" y="3926837"/>
            <a:ext cx="2160000" cy="2057498"/>
          </a:xfrm>
          <a:prstGeom prst="rect">
            <a:avLst/>
          </a:prstGeom>
        </p:spPr>
      </p:pic>
      <p:pic>
        <p:nvPicPr>
          <p:cNvPr id="66" name="圖片 65">
            <a:extLst>
              <a:ext uri="{FF2B5EF4-FFF2-40B4-BE49-F238E27FC236}">
                <a16:creationId xmlns:a16="http://schemas.microsoft.com/office/drawing/2014/main" id="{89580FB6-5736-4327-9E58-F2F56221AFA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15754" y="3926837"/>
            <a:ext cx="2160000" cy="2057498"/>
          </a:xfrm>
          <a:prstGeom prst="rect">
            <a:avLst/>
          </a:prstGeom>
        </p:spPr>
      </p:pic>
      <p:pic>
        <p:nvPicPr>
          <p:cNvPr id="68" name="圖片 67">
            <a:extLst>
              <a:ext uri="{FF2B5EF4-FFF2-40B4-BE49-F238E27FC236}">
                <a16:creationId xmlns:a16="http://schemas.microsoft.com/office/drawing/2014/main" id="{C31930DB-6567-4583-91C3-DE110BEDF87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81556" y="3926837"/>
            <a:ext cx="2160000" cy="2057498"/>
          </a:xfrm>
          <a:prstGeom prst="rect">
            <a:avLst/>
          </a:prstGeom>
        </p:spPr>
      </p:pic>
      <p:pic>
        <p:nvPicPr>
          <p:cNvPr id="70" name="圖片 69">
            <a:extLst>
              <a:ext uri="{FF2B5EF4-FFF2-40B4-BE49-F238E27FC236}">
                <a16:creationId xmlns:a16="http://schemas.microsoft.com/office/drawing/2014/main" id="{D5A8ADD1-94C2-45BC-90E2-FE62A6A0CEA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54484" y="1206655"/>
            <a:ext cx="2160000" cy="2030164"/>
          </a:xfrm>
          <a:prstGeom prst="rect">
            <a:avLst/>
          </a:prstGeom>
        </p:spPr>
      </p:pic>
      <p:pic>
        <p:nvPicPr>
          <p:cNvPr id="72" name="圖片 71">
            <a:extLst>
              <a:ext uri="{FF2B5EF4-FFF2-40B4-BE49-F238E27FC236}">
                <a16:creationId xmlns:a16="http://schemas.microsoft.com/office/drawing/2014/main" id="{3E23FEE7-1E61-409A-B628-5707595B71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515754" y="1206655"/>
            <a:ext cx="2160000" cy="2030164"/>
          </a:xfrm>
          <a:prstGeom prst="rect">
            <a:avLst/>
          </a:prstGeom>
        </p:spPr>
      </p:pic>
      <p:pic>
        <p:nvPicPr>
          <p:cNvPr id="74" name="圖片 73">
            <a:extLst>
              <a:ext uri="{FF2B5EF4-FFF2-40B4-BE49-F238E27FC236}">
                <a16:creationId xmlns:a16="http://schemas.microsoft.com/office/drawing/2014/main" id="{2043E95A-BEFF-4BF4-BC2D-07B4B5D7A81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681556" y="1206655"/>
            <a:ext cx="2160000" cy="2030164"/>
          </a:xfrm>
          <a:prstGeom prst="rect">
            <a:avLst/>
          </a:prstGeom>
        </p:spPr>
      </p:pic>
      <p:pic>
        <p:nvPicPr>
          <p:cNvPr id="76" name="圖片 75">
            <a:extLst>
              <a:ext uri="{FF2B5EF4-FFF2-40B4-BE49-F238E27FC236}">
                <a16:creationId xmlns:a16="http://schemas.microsoft.com/office/drawing/2014/main" id="{1DB0FCFF-E3D3-4C63-9FF0-DF2D055A2ED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53214" y="3926837"/>
            <a:ext cx="2160000" cy="2030164"/>
          </a:xfrm>
          <a:prstGeom prst="rect">
            <a:avLst/>
          </a:prstGeom>
        </p:spPr>
      </p:pic>
      <p:pic>
        <p:nvPicPr>
          <p:cNvPr id="78" name="圖片 77">
            <a:extLst>
              <a:ext uri="{FF2B5EF4-FFF2-40B4-BE49-F238E27FC236}">
                <a16:creationId xmlns:a16="http://schemas.microsoft.com/office/drawing/2014/main" id="{A6D41ABE-6447-4E3D-A91F-ED245A357FD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515754" y="3926837"/>
            <a:ext cx="2160000" cy="2030164"/>
          </a:xfrm>
          <a:prstGeom prst="rect">
            <a:avLst/>
          </a:prstGeom>
        </p:spPr>
      </p:pic>
      <p:pic>
        <p:nvPicPr>
          <p:cNvPr id="80" name="圖片 79">
            <a:extLst>
              <a:ext uri="{FF2B5EF4-FFF2-40B4-BE49-F238E27FC236}">
                <a16:creationId xmlns:a16="http://schemas.microsoft.com/office/drawing/2014/main" id="{E3872CE0-EFBF-4F26-9538-400CB63EAFB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81556" y="3926837"/>
            <a:ext cx="2160000" cy="2030164"/>
          </a:xfrm>
          <a:prstGeom prst="rect">
            <a:avLst/>
          </a:prstGeom>
        </p:spPr>
      </p:pic>
      <p:sp>
        <p:nvSpPr>
          <p:cNvPr id="2" name="Title 1">
            <a:extLst>
              <a:ext uri="{FF2B5EF4-FFF2-40B4-BE49-F238E27FC236}">
                <a16:creationId xmlns:a16="http://schemas.microsoft.com/office/drawing/2014/main" id="{FF624044-B03D-757E-ADFB-A6130874FC95}"/>
              </a:ext>
            </a:extLst>
          </p:cNvPr>
          <p:cNvSpPr>
            <a:spLocks noGrp="1"/>
          </p:cNvSpPr>
          <p:nvPr>
            <p:ph type="title"/>
          </p:nvPr>
        </p:nvSpPr>
        <p:spPr/>
        <p:txBody>
          <a:bodyPr/>
          <a:lstStyle/>
          <a:p>
            <a:r>
              <a:rPr lang="en-US" altLang="zh-TW" dirty="0"/>
              <a:t>Data-driven SS assignment</a:t>
            </a:r>
            <a:endParaRPr lang="en-US" dirty="0"/>
          </a:p>
        </p:txBody>
      </p:sp>
      <p:sp>
        <p:nvSpPr>
          <p:cNvPr id="4" name="Slide Number Placeholder 3">
            <a:extLst>
              <a:ext uri="{FF2B5EF4-FFF2-40B4-BE49-F238E27FC236}">
                <a16:creationId xmlns:a16="http://schemas.microsoft.com/office/drawing/2014/main" id="{E25F28F3-7096-8F74-D7F3-63C1E777038F}"/>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p:sp>
        <p:nvSpPr>
          <p:cNvPr id="3" name="橢圓 2">
            <a:extLst>
              <a:ext uri="{FF2B5EF4-FFF2-40B4-BE49-F238E27FC236}">
                <a16:creationId xmlns:a16="http://schemas.microsoft.com/office/drawing/2014/main" id="{EFF74E0F-CC07-4238-958F-0B9CF6993E23}"/>
              </a:ext>
            </a:extLst>
          </p:cNvPr>
          <p:cNvSpPr/>
          <p:nvPr/>
        </p:nvSpPr>
        <p:spPr>
          <a:xfrm rot="15955558">
            <a:off x="725943" y="2093612"/>
            <a:ext cx="519486" cy="253313"/>
          </a:xfrm>
          <a:prstGeom prst="ellipse">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右大括弧 17">
            <a:extLst>
              <a:ext uri="{FF2B5EF4-FFF2-40B4-BE49-F238E27FC236}">
                <a16:creationId xmlns:a16="http://schemas.microsoft.com/office/drawing/2014/main" id="{BC7A4979-1D6C-45A9-BAB9-5A5FCE91DCDD}"/>
              </a:ext>
            </a:extLst>
          </p:cNvPr>
          <p:cNvSpPr/>
          <p:nvPr/>
        </p:nvSpPr>
        <p:spPr>
          <a:xfrm>
            <a:off x="1970493" y="956724"/>
            <a:ext cx="176653" cy="519423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0CF5C012-1128-47BE-993A-AE3B29315679}"/>
              </a:ext>
            </a:extLst>
          </p:cNvPr>
          <p:cNvSpPr txBox="1"/>
          <p:nvPr/>
        </p:nvSpPr>
        <p:spPr>
          <a:xfrm>
            <a:off x="2975723" y="4057223"/>
            <a:ext cx="979755"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Fe-N(3)</a:t>
            </a:r>
            <a:endParaRPr lang="en-US" baseline="30000" dirty="0">
              <a:effectLst>
                <a:outerShdw blurRad="38100" dist="38100" dir="2700000" algn="tl">
                  <a:srgbClr val="000000">
                    <a:alpha val="43137"/>
                  </a:srgbClr>
                </a:outerShdw>
              </a:effectLst>
            </a:endParaRPr>
          </a:p>
        </p:txBody>
      </p:sp>
      <p:sp>
        <p:nvSpPr>
          <p:cNvPr id="28" name="文字方塊 27">
            <a:extLst>
              <a:ext uri="{FF2B5EF4-FFF2-40B4-BE49-F238E27FC236}">
                <a16:creationId xmlns:a16="http://schemas.microsoft.com/office/drawing/2014/main" id="{0A84159A-FA12-4591-B6B3-1B9025BFF08E}"/>
              </a:ext>
            </a:extLst>
          </p:cNvPr>
          <p:cNvSpPr txBox="1"/>
          <p:nvPr/>
        </p:nvSpPr>
        <p:spPr>
          <a:xfrm>
            <a:off x="5530331" y="4098249"/>
            <a:ext cx="992579"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Fe-O(1)</a:t>
            </a:r>
            <a:endParaRPr lang="en-US" baseline="30000" dirty="0">
              <a:effectLst>
                <a:outerShdw blurRad="38100" dist="38100" dir="2700000" algn="tl">
                  <a:srgbClr val="000000">
                    <a:alpha val="43137"/>
                  </a:srgbClr>
                </a:outerShdw>
              </a:effectLst>
            </a:endParaRPr>
          </a:p>
        </p:txBody>
      </p:sp>
      <p:sp>
        <p:nvSpPr>
          <p:cNvPr id="29" name="文字方塊 28">
            <a:extLst>
              <a:ext uri="{FF2B5EF4-FFF2-40B4-BE49-F238E27FC236}">
                <a16:creationId xmlns:a16="http://schemas.microsoft.com/office/drawing/2014/main" id="{EB5B97D2-FCA3-454B-981E-5F6500422DE8}"/>
              </a:ext>
            </a:extLst>
          </p:cNvPr>
          <p:cNvSpPr txBox="1"/>
          <p:nvPr/>
        </p:nvSpPr>
        <p:spPr>
          <a:xfrm>
            <a:off x="7086136" y="4057223"/>
            <a:ext cx="1031051" cy="369332"/>
          </a:xfrm>
          <a:prstGeom prst="rect">
            <a:avLst/>
          </a:prstGeom>
          <a:noFill/>
        </p:spPr>
        <p:txBody>
          <a:bodyPr wrap="none" rtlCol="0">
            <a:spAutoFit/>
          </a:bodyPr>
          <a:lstStyle/>
          <a:p>
            <a:r>
              <a:rPr lang="en-US" altLang="zh-TW" dirty="0">
                <a:effectLst>
                  <a:outerShdw blurRad="38100" dist="38100" dir="2700000" algn="tl">
                    <a:srgbClr val="000000">
                      <a:alpha val="43137"/>
                    </a:srgbClr>
                  </a:outerShdw>
                </a:effectLst>
              </a:rPr>
              <a:t>Mn</a:t>
            </a:r>
            <a:r>
              <a:rPr lang="en-US" dirty="0">
                <a:effectLst>
                  <a:outerShdw blurRad="38100" dist="38100" dir="2700000" algn="tl">
                    <a:srgbClr val="000000">
                      <a:alpha val="43137"/>
                    </a:srgbClr>
                  </a:outerShdw>
                </a:effectLst>
              </a:rPr>
              <a:t>-N(2)</a:t>
            </a:r>
            <a:endParaRPr lang="en-US" baseline="30000" dirty="0">
              <a:effectLst>
                <a:outerShdw blurRad="38100" dist="38100" dir="2700000" algn="tl">
                  <a:srgbClr val="000000">
                    <a:alpha val="43137"/>
                  </a:srgbClr>
                </a:outerShdw>
              </a:effectLst>
            </a:endParaRPr>
          </a:p>
        </p:txBody>
      </p:sp>
      <p:sp>
        <p:nvSpPr>
          <p:cNvPr id="25" name="文字方塊 24">
            <a:extLst>
              <a:ext uri="{FF2B5EF4-FFF2-40B4-BE49-F238E27FC236}">
                <a16:creationId xmlns:a16="http://schemas.microsoft.com/office/drawing/2014/main" id="{AD9900DB-A326-4330-9D6B-730D67BE3E34}"/>
              </a:ext>
            </a:extLst>
          </p:cNvPr>
          <p:cNvSpPr txBox="1"/>
          <p:nvPr/>
        </p:nvSpPr>
        <p:spPr>
          <a:xfrm>
            <a:off x="3313418" y="1637209"/>
            <a:ext cx="1005403"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Co-N(2)</a:t>
            </a:r>
            <a:endParaRPr lang="en-US" baseline="30000" dirty="0">
              <a:effectLst>
                <a:outerShdw blurRad="38100" dist="38100" dir="2700000" algn="tl">
                  <a:srgbClr val="000000">
                    <a:alpha val="43137"/>
                  </a:srgbClr>
                </a:outerShdw>
              </a:effectLst>
            </a:endParaRPr>
          </a:p>
        </p:txBody>
      </p:sp>
      <p:sp>
        <p:nvSpPr>
          <p:cNvPr id="26" name="文字方塊 25">
            <a:extLst>
              <a:ext uri="{FF2B5EF4-FFF2-40B4-BE49-F238E27FC236}">
                <a16:creationId xmlns:a16="http://schemas.microsoft.com/office/drawing/2014/main" id="{CFCAF326-11B4-40D1-8B9A-0B9E9CA9414C}"/>
              </a:ext>
            </a:extLst>
          </p:cNvPr>
          <p:cNvSpPr txBox="1"/>
          <p:nvPr/>
        </p:nvSpPr>
        <p:spPr>
          <a:xfrm>
            <a:off x="5474689" y="1637209"/>
            <a:ext cx="1005403"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Co-N(3)</a:t>
            </a:r>
          </a:p>
        </p:txBody>
      </p:sp>
      <p:sp>
        <p:nvSpPr>
          <p:cNvPr id="30" name="文字方塊 29">
            <a:extLst>
              <a:ext uri="{FF2B5EF4-FFF2-40B4-BE49-F238E27FC236}">
                <a16:creationId xmlns:a16="http://schemas.microsoft.com/office/drawing/2014/main" id="{5288C6BB-297F-4E90-B033-769870F5F42E}"/>
              </a:ext>
            </a:extLst>
          </p:cNvPr>
          <p:cNvSpPr txBox="1"/>
          <p:nvPr/>
        </p:nvSpPr>
        <p:spPr>
          <a:xfrm>
            <a:off x="7812183" y="1642537"/>
            <a:ext cx="979755"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Fe-N(2)</a:t>
            </a:r>
            <a:endParaRPr lang="en-US" baseline="30000" dirty="0">
              <a:effectLst>
                <a:outerShdw blurRad="38100" dist="38100" dir="2700000" algn="tl">
                  <a:srgbClr val="000000">
                    <a:alpha val="43137"/>
                  </a:srgbClr>
                </a:outerShdw>
              </a:effectLst>
            </a:endParaRPr>
          </a:p>
        </p:txBody>
      </p:sp>
      <p:cxnSp>
        <p:nvCxnSpPr>
          <p:cNvPr id="81" name="接點: 弧形 80">
            <a:extLst>
              <a:ext uri="{FF2B5EF4-FFF2-40B4-BE49-F238E27FC236}">
                <a16:creationId xmlns:a16="http://schemas.microsoft.com/office/drawing/2014/main" id="{97863F5F-2C70-4E2F-A10B-C52914398816}"/>
              </a:ext>
            </a:extLst>
          </p:cNvPr>
          <p:cNvCxnSpPr>
            <a:cxnSpLocks/>
          </p:cNvCxnSpPr>
          <p:nvPr/>
        </p:nvCxnSpPr>
        <p:spPr>
          <a:xfrm rot="5400000" flipH="1" flipV="1">
            <a:off x="3902732" y="2329309"/>
            <a:ext cx="335561" cy="243283"/>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2" name="文字方塊 81">
            <a:extLst>
              <a:ext uri="{FF2B5EF4-FFF2-40B4-BE49-F238E27FC236}">
                <a16:creationId xmlns:a16="http://schemas.microsoft.com/office/drawing/2014/main" id="{5A6C254F-33E6-4C15-A829-2FEBD8130B4A}"/>
              </a:ext>
            </a:extLst>
          </p:cNvPr>
          <p:cNvSpPr txBox="1"/>
          <p:nvPr/>
        </p:nvSpPr>
        <p:spPr>
          <a:xfrm>
            <a:off x="3974038" y="1935376"/>
            <a:ext cx="505267" cy="369332"/>
          </a:xfrm>
          <a:prstGeom prst="rect">
            <a:avLst/>
          </a:prstGeom>
          <a:noFill/>
        </p:spPr>
        <p:txBody>
          <a:bodyPr wrap="none" rtlCol="0">
            <a:spAutoFit/>
          </a:bodyPr>
          <a:lstStyle/>
          <a:p>
            <a:r>
              <a:rPr lang="en-US" dirty="0"/>
              <a:t>HS</a:t>
            </a:r>
          </a:p>
        </p:txBody>
      </p:sp>
      <p:cxnSp>
        <p:nvCxnSpPr>
          <p:cNvPr id="83" name="接點: 弧形 82">
            <a:extLst>
              <a:ext uri="{FF2B5EF4-FFF2-40B4-BE49-F238E27FC236}">
                <a16:creationId xmlns:a16="http://schemas.microsoft.com/office/drawing/2014/main" id="{DB7EE19F-C3D6-4366-9E3A-D3F635F599DE}"/>
              </a:ext>
            </a:extLst>
          </p:cNvPr>
          <p:cNvCxnSpPr>
            <a:cxnSpLocks/>
          </p:cNvCxnSpPr>
          <p:nvPr/>
        </p:nvCxnSpPr>
        <p:spPr>
          <a:xfrm rot="5400000" flipH="1" flipV="1">
            <a:off x="3077057" y="1595556"/>
            <a:ext cx="335561" cy="243283"/>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4" name="文字方塊 83">
            <a:extLst>
              <a:ext uri="{FF2B5EF4-FFF2-40B4-BE49-F238E27FC236}">
                <a16:creationId xmlns:a16="http://schemas.microsoft.com/office/drawing/2014/main" id="{11D681F7-CC40-456C-9BC5-B8F6ADB707EE}"/>
              </a:ext>
            </a:extLst>
          </p:cNvPr>
          <p:cNvSpPr txBox="1"/>
          <p:nvPr/>
        </p:nvSpPr>
        <p:spPr>
          <a:xfrm>
            <a:off x="3154009" y="1211018"/>
            <a:ext cx="466794" cy="369332"/>
          </a:xfrm>
          <a:prstGeom prst="rect">
            <a:avLst/>
          </a:prstGeom>
          <a:noFill/>
        </p:spPr>
        <p:txBody>
          <a:bodyPr wrap="none" rtlCol="0">
            <a:spAutoFit/>
          </a:bodyPr>
          <a:lstStyle/>
          <a:p>
            <a:r>
              <a:rPr lang="en-US" dirty="0"/>
              <a:t>LS</a:t>
            </a:r>
          </a:p>
        </p:txBody>
      </p:sp>
      <p:cxnSp>
        <p:nvCxnSpPr>
          <p:cNvPr id="85" name="接點: 弧形 84">
            <a:extLst>
              <a:ext uri="{FF2B5EF4-FFF2-40B4-BE49-F238E27FC236}">
                <a16:creationId xmlns:a16="http://schemas.microsoft.com/office/drawing/2014/main" id="{687C983A-5983-466B-A742-0B17D523B0B4}"/>
              </a:ext>
            </a:extLst>
          </p:cNvPr>
          <p:cNvCxnSpPr>
            <a:cxnSpLocks/>
          </p:cNvCxnSpPr>
          <p:nvPr/>
        </p:nvCxnSpPr>
        <p:spPr>
          <a:xfrm rot="5400000" flipH="1" flipV="1">
            <a:off x="5827420" y="2339235"/>
            <a:ext cx="335561" cy="243283"/>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6" name="文字方塊 85">
            <a:extLst>
              <a:ext uri="{FF2B5EF4-FFF2-40B4-BE49-F238E27FC236}">
                <a16:creationId xmlns:a16="http://schemas.microsoft.com/office/drawing/2014/main" id="{90EA81C0-E253-453C-8992-1F64F59A46E9}"/>
              </a:ext>
            </a:extLst>
          </p:cNvPr>
          <p:cNvSpPr txBox="1"/>
          <p:nvPr/>
        </p:nvSpPr>
        <p:spPr>
          <a:xfrm>
            <a:off x="5898726" y="1945302"/>
            <a:ext cx="505267" cy="369332"/>
          </a:xfrm>
          <a:prstGeom prst="rect">
            <a:avLst/>
          </a:prstGeom>
          <a:noFill/>
        </p:spPr>
        <p:txBody>
          <a:bodyPr wrap="none" rtlCol="0">
            <a:spAutoFit/>
          </a:bodyPr>
          <a:lstStyle/>
          <a:p>
            <a:r>
              <a:rPr lang="en-US" dirty="0"/>
              <a:t>HS</a:t>
            </a:r>
          </a:p>
        </p:txBody>
      </p:sp>
      <p:cxnSp>
        <p:nvCxnSpPr>
          <p:cNvPr id="87" name="接點: 弧形 86">
            <a:extLst>
              <a:ext uri="{FF2B5EF4-FFF2-40B4-BE49-F238E27FC236}">
                <a16:creationId xmlns:a16="http://schemas.microsoft.com/office/drawing/2014/main" id="{052D2483-1734-4F7D-A0A8-C9366FA52454}"/>
              </a:ext>
            </a:extLst>
          </p:cNvPr>
          <p:cNvCxnSpPr>
            <a:cxnSpLocks/>
          </p:cNvCxnSpPr>
          <p:nvPr/>
        </p:nvCxnSpPr>
        <p:spPr>
          <a:xfrm rot="5400000" flipH="1" flipV="1">
            <a:off x="5187418" y="1610662"/>
            <a:ext cx="335561" cy="243283"/>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8" name="文字方塊 87">
            <a:extLst>
              <a:ext uri="{FF2B5EF4-FFF2-40B4-BE49-F238E27FC236}">
                <a16:creationId xmlns:a16="http://schemas.microsoft.com/office/drawing/2014/main" id="{064B87FF-070A-4252-BC43-91AF00C02939}"/>
              </a:ext>
            </a:extLst>
          </p:cNvPr>
          <p:cNvSpPr txBox="1"/>
          <p:nvPr/>
        </p:nvSpPr>
        <p:spPr>
          <a:xfrm>
            <a:off x="5264370" y="1226124"/>
            <a:ext cx="466794" cy="369332"/>
          </a:xfrm>
          <a:prstGeom prst="rect">
            <a:avLst/>
          </a:prstGeom>
          <a:noFill/>
        </p:spPr>
        <p:txBody>
          <a:bodyPr wrap="none" rtlCol="0">
            <a:spAutoFit/>
          </a:bodyPr>
          <a:lstStyle/>
          <a:p>
            <a:r>
              <a:rPr lang="en-US" dirty="0"/>
              <a:t>LS</a:t>
            </a:r>
          </a:p>
        </p:txBody>
      </p:sp>
      <p:cxnSp>
        <p:nvCxnSpPr>
          <p:cNvPr id="89" name="接點: 弧形 88">
            <a:extLst>
              <a:ext uri="{FF2B5EF4-FFF2-40B4-BE49-F238E27FC236}">
                <a16:creationId xmlns:a16="http://schemas.microsoft.com/office/drawing/2014/main" id="{ABC0B3BB-33C8-4E07-AA2F-F49DE2C8688C}"/>
              </a:ext>
            </a:extLst>
          </p:cNvPr>
          <p:cNvCxnSpPr>
            <a:cxnSpLocks/>
          </p:cNvCxnSpPr>
          <p:nvPr/>
        </p:nvCxnSpPr>
        <p:spPr>
          <a:xfrm rot="5400000" flipH="1" flipV="1">
            <a:off x="8251018" y="2360253"/>
            <a:ext cx="335561" cy="243283"/>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0" name="文字方塊 89">
            <a:extLst>
              <a:ext uri="{FF2B5EF4-FFF2-40B4-BE49-F238E27FC236}">
                <a16:creationId xmlns:a16="http://schemas.microsoft.com/office/drawing/2014/main" id="{A372266C-03F0-4870-9EB6-4150039ED921}"/>
              </a:ext>
            </a:extLst>
          </p:cNvPr>
          <p:cNvSpPr txBox="1"/>
          <p:nvPr/>
        </p:nvSpPr>
        <p:spPr>
          <a:xfrm>
            <a:off x="8322324" y="1966320"/>
            <a:ext cx="505267" cy="369332"/>
          </a:xfrm>
          <a:prstGeom prst="rect">
            <a:avLst/>
          </a:prstGeom>
          <a:noFill/>
        </p:spPr>
        <p:txBody>
          <a:bodyPr wrap="none" rtlCol="0">
            <a:spAutoFit/>
          </a:bodyPr>
          <a:lstStyle/>
          <a:p>
            <a:r>
              <a:rPr lang="en-US" dirty="0"/>
              <a:t>HS</a:t>
            </a:r>
          </a:p>
        </p:txBody>
      </p:sp>
      <p:cxnSp>
        <p:nvCxnSpPr>
          <p:cNvPr id="91" name="接點: 弧形 90">
            <a:extLst>
              <a:ext uri="{FF2B5EF4-FFF2-40B4-BE49-F238E27FC236}">
                <a16:creationId xmlns:a16="http://schemas.microsoft.com/office/drawing/2014/main" id="{D72D92E6-D981-4E56-BD07-CAD2437B8AD5}"/>
              </a:ext>
            </a:extLst>
          </p:cNvPr>
          <p:cNvCxnSpPr>
            <a:cxnSpLocks/>
          </p:cNvCxnSpPr>
          <p:nvPr/>
        </p:nvCxnSpPr>
        <p:spPr>
          <a:xfrm rot="5400000" flipH="1" flipV="1">
            <a:off x="7573441" y="1705562"/>
            <a:ext cx="335561" cy="243283"/>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2" name="文字方塊 91">
            <a:extLst>
              <a:ext uri="{FF2B5EF4-FFF2-40B4-BE49-F238E27FC236}">
                <a16:creationId xmlns:a16="http://schemas.microsoft.com/office/drawing/2014/main" id="{54E0FECD-2A2A-4B2F-BE73-C797970D3F2A}"/>
              </a:ext>
            </a:extLst>
          </p:cNvPr>
          <p:cNvSpPr txBox="1"/>
          <p:nvPr/>
        </p:nvSpPr>
        <p:spPr>
          <a:xfrm>
            <a:off x="7650393" y="1321024"/>
            <a:ext cx="466794" cy="369332"/>
          </a:xfrm>
          <a:prstGeom prst="rect">
            <a:avLst/>
          </a:prstGeom>
          <a:noFill/>
        </p:spPr>
        <p:txBody>
          <a:bodyPr wrap="none" rtlCol="0">
            <a:spAutoFit/>
          </a:bodyPr>
          <a:lstStyle/>
          <a:p>
            <a:r>
              <a:rPr lang="en-US" dirty="0"/>
              <a:t>LS</a:t>
            </a:r>
          </a:p>
        </p:txBody>
      </p:sp>
      <p:cxnSp>
        <p:nvCxnSpPr>
          <p:cNvPr id="93" name="接點: 弧形 92">
            <a:extLst>
              <a:ext uri="{FF2B5EF4-FFF2-40B4-BE49-F238E27FC236}">
                <a16:creationId xmlns:a16="http://schemas.microsoft.com/office/drawing/2014/main" id="{A6ED1F5A-E67E-4B89-A1BD-3C9F2139BEE7}"/>
              </a:ext>
            </a:extLst>
          </p:cNvPr>
          <p:cNvCxnSpPr>
            <a:cxnSpLocks/>
          </p:cNvCxnSpPr>
          <p:nvPr/>
        </p:nvCxnSpPr>
        <p:spPr>
          <a:xfrm rot="5400000" flipH="1" flipV="1">
            <a:off x="3965360" y="4592580"/>
            <a:ext cx="335561" cy="243283"/>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4" name="文字方塊 93">
            <a:extLst>
              <a:ext uri="{FF2B5EF4-FFF2-40B4-BE49-F238E27FC236}">
                <a16:creationId xmlns:a16="http://schemas.microsoft.com/office/drawing/2014/main" id="{8EE6656C-88DC-4B51-8158-3051C93768BF}"/>
              </a:ext>
            </a:extLst>
          </p:cNvPr>
          <p:cNvSpPr txBox="1"/>
          <p:nvPr/>
        </p:nvSpPr>
        <p:spPr>
          <a:xfrm>
            <a:off x="3901506" y="4198647"/>
            <a:ext cx="505267" cy="369332"/>
          </a:xfrm>
          <a:prstGeom prst="rect">
            <a:avLst/>
          </a:prstGeom>
          <a:noFill/>
        </p:spPr>
        <p:txBody>
          <a:bodyPr wrap="none" rtlCol="0">
            <a:spAutoFit/>
          </a:bodyPr>
          <a:lstStyle/>
          <a:p>
            <a:r>
              <a:rPr lang="en-US" dirty="0"/>
              <a:t>HS</a:t>
            </a:r>
          </a:p>
        </p:txBody>
      </p:sp>
      <p:cxnSp>
        <p:nvCxnSpPr>
          <p:cNvPr id="95" name="接點: 弧形 94">
            <a:extLst>
              <a:ext uri="{FF2B5EF4-FFF2-40B4-BE49-F238E27FC236}">
                <a16:creationId xmlns:a16="http://schemas.microsoft.com/office/drawing/2014/main" id="{9479ADA0-93C2-42BA-8155-DA9D106257FE}"/>
              </a:ext>
            </a:extLst>
          </p:cNvPr>
          <p:cNvCxnSpPr>
            <a:cxnSpLocks/>
          </p:cNvCxnSpPr>
          <p:nvPr/>
        </p:nvCxnSpPr>
        <p:spPr>
          <a:xfrm rot="5400000" flipH="1" flipV="1">
            <a:off x="5143349" y="4583324"/>
            <a:ext cx="335561" cy="243283"/>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6" name="文字方塊 95">
            <a:extLst>
              <a:ext uri="{FF2B5EF4-FFF2-40B4-BE49-F238E27FC236}">
                <a16:creationId xmlns:a16="http://schemas.microsoft.com/office/drawing/2014/main" id="{490510A1-16DA-423A-9A8D-66045A897C06}"/>
              </a:ext>
            </a:extLst>
          </p:cNvPr>
          <p:cNvSpPr txBox="1"/>
          <p:nvPr/>
        </p:nvSpPr>
        <p:spPr>
          <a:xfrm>
            <a:off x="5220301" y="4198786"/>
            <a:ext cx="466794" cy="369332"/>
          </a:xfrm>
          <a:prstGeom prst="rect">
            <a:avLst/>
          </a:prstGeom>
          <a:noFill/>
        </p:spPr>
        <p:txBody>
          <a:bodyPr wrap="none" rtlCol="0">
            <a:spAutoFit/>
          </a:bodyPr>
          <a:lstStyle/>
          <a:p>
            <a:r>
              <a:rPr lang="en-US" dirty="0"/>
              <a:t>LS</a:t>
            </a:r>
          </a:p>
        </p:txBody>
      </p:sp>
      <p:cxnSp>
        <p:nvCxnSpPr>
          <p:cNvPr id="97" name="接點: 弧形 96">
            <a:extLst>
              <a:ext uri="{FF2B5EF4-FFF2-40B4-BE49-F238E27FC236}">
                <a16:creationId xmlns:a16="http://schemas.microsoft.com/office/drawing/2014/main" id="{8517518E-B6D1-4469-8D63-D14D3A66F95C}"/>
              </a:ext>
            </a:extLst>
          </p:cNvPr>
          <p:cNvCxnSpPr>
            <a:cxnSpLocks/>
          </p:cNvCxnSpPr>
          <p:nvPr/>
        </p:nvCxnSpPr>
        <p:spPr>
          <a:xfrm rot="16200000" flipV="1">
            <a:off x="7837651" y="4839113"/>
            <a:ext cx="335561" cy="243283"/>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8" name="文字方塊 97">
            <a:extLst>
              <a:ext uri="{FF2B5EF4-FFF2-40B4-BE49-F238E27FC236}">
                <a16:creationId xmlns:a16="http://schemas.microsoft.com/office/drawing/2014/main" id="{EE74F3C6-F675-4A3A-8B66-B664DE55C3A8}"/>
              </a:ext>
            </a:extLst>
          </p:cNvPr>
          <p:cNvSpPr txBox="1"/>
          <p:nvPr/>
        </p:nvSpPr>
        <p:spPr>
          <a:xfrm flipH="1">
            <a:off x="7631156" y="4445180"/>
            <a:ext cx="505267" cy="369332"/>
          </a:xfrm>
          <a:prstGeom prst="rect">
            <a:avLst/>
          </a:prstGeom>
          <a:noFill/>
        </p:spPr>
        <p:txBody>
          <a:bodyPr wrap="none" rtlCol="0">
            <a:spAutoFit/>
          </a:bodyPr>
          <a:lstStyle/>
          <a:p>
            <a:r>
              <a:rPr lang="en-US" dirty="0"/>
              <a:t>HS</a:t>
            </a:r>
          </a:p>
        </p:txBody>
      </p:sp>
      <p:cxnSp>
        <p:nvCxnSpPr>
          <p:cNvPr id="99" name="接點: 弧形 98">
            <a:extLst>
              <a:ext uri="{FF2B5EF4-FFF2-40B4-BE49-F238E27FC236}">
                <a16:creationId xmlns:a16="http://schemas.microsoft.com/office/drawing/2014/main" id="{53293894-9075-4E80-A29D-A387040BD1A2}"/>
              </a:ext>
            </a:extLst>
          </p:cNvPr>
          <p:cNvCxnSpPr>
            <a:cxnSpLocks/>
          </p:cNvCxnSpPr>
          <p:nvPr/>
        </p:nvCxnSpPr>
        <p:spPr>
          <a:xfrm rot="16200000" flipV="1">
            <a:off x="7310012" y="4907761"/>
            <a:ext cx="366664" cy="180105"/>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0" name="文字方塊 99">
            <a:extLst>
              <a:ext uri="{FF2B5EF4-FFF2-40B4-BE49-F238E27FC236}">
                <a16:creationId xmlns:a16="http://schemas.microsoft.com/office/drawing/2014/main" id="{F4CA68EB-1F7A-4FB7-8EF3-ABA419F3CECA}"/>
              </a:ext>
            </a:extLst>
          </p:cNvPr>
          <p:cNvSpPr txBox="1"/>
          <p:nvPr/>
        </p:nvSpPr>
        <p:spPr>
          <a:xfrm>
            <a:off x="7146903" y="4417815"/>
            <a:ext cx="466794" cy="369332"/>
          </a:xfrm>
          <a:prstGeom prst="rect">
            <a:avLst/>
          </a:prstGeom>
          <a:noFill/>
        </p:spPr>
        <p:txBody>
          <a:bodyPr wrap="none" rtlCol="0">
            <a:spAutoFit/>
          </a:bodyPr>
          <a:lstStyle/>
          <a:p>
            <a:r>
              <a:rPr lang="en-US" dirty="0"/>
              <a:t>LS</a:t>
            </a:r>
          </a:p>
        </p:txBody>
      </p:sp>
      <p:cxnSp>
        <p:nvCxnSpPr>
          <p:cNvPr id="101" name="接點: 弧形 100">
            <a:extLst>
              <a:ext uri="{FF2B5EF4-FFF2-40B4-BE49-F238E27FC236}">
                <a16:creationId xmlns:a16="http://schemas.microsoft.com/office/drawing/2014/main" id="{D8B7286C-B0B8-4DE5-8D7C-D174807E7159}"/>
              </a:ext>
            </a:extLst>
          </p:cNvPr>
          <p:cNvCxnSpPr>
            <a:cxnSpLocks/>
          </p:cNvCxnSpPr>
          <p:nvPr/>
        </p:nvCxnSpPr>
        <p:spPr>
          <a:xfrm rot="5400000" flipH="1" flipV="1">
            <a:off x="6005621" y="4879776"/>
            <a:ext cx="335561" cy="243283"/>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2" name="文字方塊 101">
            <a:extLst>
              <a:ext uri="{FF2B5EF4-FFF2-40B4-BE49-F238E27FC236}">
                <a16:creationId xmlns:a16="http://schemas.microsoft.com/office/drawing/2014/main" id="{47A187C4-5D59-46A3-90A0-24B599208590}"/>
              </a:ext>
            </a:extLst>
          </p:cNvPr>
          <p:cNvSpPr txBox="1"/>
          <p:nvPr/>
        </p:nvSpPr>
        <p:spPr>
          <a:xfrm>
            <a:off x="6076927" y="4485843"/>
            <a:ext cx="505267" cy="369332"/>
          </a:xfrm>
          <a:prstGeom prst="rect">
            <a:avLst/>
          </a:prstGeom>
          <a:noFill/>
        </p:spPr>
        <p:txBody>
          <a:bodyPr wrap="none" rtlCol="0">
            <a:spAutoFit/>
          </a:bodyPr>
          <a:lstStyle/>
          <a:p>
            <a:r>
              <a:rPr lang="en-US" dirty="0"/>
              <a:t>HS</a:t>
            </a:r>
          </a:p>
        </p:txBody>
      </p:sp>
      <p:cxnSp>
        <p:nvCxnSpPr>
          <p:cNvPr id="103" name="接點: 弧形 102">
            <a:extLst>
              <a:ext uri="{FF2B5EF4-FFF2-40B4-BE49-F238E27FC236}">
                <a16:creationId xmlns:a16="http://schemas.microsoft.com/office/drawing/2014/main" id="{307871C3-76B1-4323-8048-5E63C7D66287}"/>
              </a:ext>
            </a:extLst>
          </p:cNvPr>
          <p:cNvCxnSpPr>
            <a:cxnSpLocks/>
          </p:cNvCxnSpPr>
          <p:nvPr/>
        </p:nvCxnSpPr>
        <p:spPr>
          <a:xfrm rot="16200000" flipV="1">
            <a:off x="2908189" y="4707056"/>
            <a:ext cx="335561" cy="243283"/>
          </a:xfrm>
          <a:prstGeom prst="curvedConnector3">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4" name="文字方塊 103">
            <a:extLst>
              <a:ext uri="{FF2B5EF4-FFF2-40B4-BE49-F238E27FC236}">
                <a16:creationId xmlns:a16="http://schemas.microsoft.com/office/drawing/2014/main" id="{7F4E8ECD-A3E4-4367-8E52-CB4AE5BC20EC}"/>
              </a:ext>
            </a:extLst>
          </p:cNvPr>
          <p:cNvSpPr txBox="1"/>
          <p:nvPr/>
        </p:nvSpPr>
        <p:spPr>
          <a:xfrm flipH="1">
            <a:off x="2723093" y="4322518"/>
            <a:ext cx="466794" cy="369332"/>
          </a:xfrm>
          <a:prstGeom prst="rect">
            <a:avLst/>
          </a:prstGeom>
          <a:noFill/>
        </p:spPr>
        <p:txBody>
          <a:bodyPr wrap="none" rtlCol="0">
            <a:spAutoFit/>
          </a:bodyPr>
          <a:lstStyle/>
          <a:p>
            <a:r>
              <a:rPr lang="en-US" dirty="0"/>
              <a:t>LS</a:t>
            </a:r>
          </a:p>
        </p:txBody>
      </p:sp>
      <p:pic>
        <p:nvPicPr>
          <p:cNvPr id="5" name="圖片 4">
            <a:extLst>
              <a:ext uri="{FF2B5EF4-FFF2-40B4-BE49-F238E27FC236}">
                <a16:creationId xmlns:a16="http://schemas.microsoft.com/office/drawing/2014/main" id="{17A12A14-91A8-411E-BC24-DE09AACD31EC}"/>
              </a:ext>
            </a:extLst>
          </p:cNvPr>
          <p:cNvPicPr>
            <a:picLocks noChangeAspect="1"/>
          </p:cNvPicPr>
          <p:nvPr/>
        </p:nvPicPr>
        <p:blipFill>
          <a:blip r:embed="rId21"/>
          <a:stretch>
            <a:fillRect/>
          </a:stretch>
        </p:blipFill>
        <p:spPr>
          <a:xfrm>
            <a:off x="517741" y="4169449"/>
            <a:ext cx="947790" cy="1044801"/>
          </a:xfrm>
          <a:prstGeom prst="rect">
            <a:avLst/>
          </a:prstGeom>
        </p:spPr>
      </p:pic>
      <p:sp>
        <p:nvSpPr>
          <p:cNvPr id="16" name="橢圓 15">
            <a:extLst>
              <a:ext uri="{FF2B5EF4-FFF2-40B4-BE49-F238E27FC236}">
                <a16:creationId xmlns:a16="http://schemas.microsoft.com/office/drawing/2014/main" id="{94F8035C-CE50-4A23-BDCA-85B017EBAB8B}"/>
              </a:ext>
            </a:extLst>
          </p:cNvPr>
          <p:cNvSpPr/>
          <p:nvPr/>
        </p:nvSpPr>
        <p:spPr>
          <a:xfrm rot="1619214">
            <a:off x="851325" y="4717511"/>
            <a:ext cx="381662" cy="245061"/>
          </a:xfrm>
          <a:prstGeom prst="ellipse">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582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p:bldP spid="86" grpId="0"/>
      <p:bldP spid="88" grpId="0"/>
      <p:bldP spid="90" grpId="0"/>
      <p:bldP spid="92" grpId="0"/>
      <p:bldP spid="94" grpId="0"/>
      <p:bldP spid="96" grpId="0"/>
      <p:bldP spid="98" grpId="0"/>
      <p:bldP spid="100" grpId="0"/>
      <p:bldP spid="102" grpId="0"/>
      <p:bldP spid="10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4044-B03D-757E-ADFB-A6130874FC95}"/>
              </a:ext>
            </a:extLst>
          </p:cNvPr>
          <p:cNvSpPr>
            <a:spLocks noGrp="1"/>
          </p:cNvSpPr>
          <p:nvPr>
            <p:ph type="title"/>
          </p:nvPr>
        </p:nvSpPr>
        <p:spPr/>
        <p:txBody>
          <a:bodyPr/>
          <a:lstStyle/>
          <a:p>
            <a:r>
              <a:rPr lang="en-US" altLang="zh-TW" dirty="0"/>
              <a:t>Probability as ligand field strength</a:t>
            </a:r>
            <a:endParaRPr lang="en-US" dirty="0"/>
          </a:p>
        </p:txBody>
      </p:sp>
      <p:sp>
        <p:nvSpPr>
          <p:cNvPr id="4" name="Slide Number Placeholder 3">
            <a:extLst>
              <a:ext uri="{FF2B5EF4-FFF2-40B4-BE49-F238E27FC236}">
                <a16:creationId xmlns:a16="http://schemas.microsoft.com/office/drawing/2014/main" id="{E25F28F3-7096-8F74-D7F3-63C1E777038F}"/>
              </a:ext>
            </a:extLst>
          </p:cNvPr>
          <p:cNvSpPr>
            <a:spLocks noGrp="1"/>
          </p:cNvSpPr>
          <p:nvPr>
            <p:ph type="sldNum" sz="quarter" idx="12"/>
          </p:nvPr>
        </p:nvSpPr>
        <p:spPr/>
        <p:txBody>
          <a:bodyPr/>
          <a:lstStyle/>
          <a:p>
            <a:fld id="{E1EB6482-E8AD-494A-B82D-562298BE05A7}" type="slidenum">
              <a:rPr lang="zh-TW" altLang="en-US" smtClean="0"/>
              <a:pPr/>
              <a:t>51</a:t>
            </a:fld>
            <a:endParaRPr lang="zh-TW" altLang="en-US"/>
          </a:p>
        </p:txBody>
      </p:sp>
      <p:sp>
        <p:nvSpPr>
          <p:cNvPr id="63" name="右大括弧 62">
            <a:extLst>
              <a:ext uri="{FF2B5EF4-FFF2-40B4-BE49-F238E27FC236}">
                <a16:creationId xmlns:a16="http://schemas.microsoft.com/office/drawing/2014/main" id="{E2AFAE31-6E34-49B9-8E61-29690463C67D}"/>
              </a:ext>
            </a:extLst>
          </p:cNvPr>
          <p:cNvSpPr/>
          <p:nvPr/>
        </p:nvSpPr>
        <p:spPr>
          <a:xfrm flipH="1">
            <a:off x="1638020" y="1005703"/>
            <a:ext cx="143242" cy="178588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BD9F7B72-6D11-4569-9D57-9B5E49594667}"/>
              </a:ext>
            </a:extLst>
          </p:cNvPr>
          <p:cNvPicPr>
            <a:picLocks noChangeAspect="1"/>
          </p:cNvPicPr>
          <p:nvPr/>
        </p:nvPicPr>
        <p:blipFill rotWithShape="1">
          <a:blip r:embed="rId2"/>
          <a:srcRect l="4617" r="11560"/>
          <a:stretch/>
        </p:blipFill>
        <p:spPr>
          <a:xfrm>
            <a:off x="3868854" y="1809058"/>
            <a:ext cx="956031" cy="1257272"/>
          </a:xfrm>
          <a:prstGeom prst="rect">
            <a:avLst/>
          </a:prstGeom>
        </p:spPr>
      </p:pic>
      <p:pic>
        <p:nvPicPr>
          <p:cNvPr id="11" name="圖片 10">
            <a:extLst>
              <a:ext uri="{FF2B5EF4-FFF2-40B4-BE49-F238E27FC236}">
                <a16:creationId xmlns:a16="http://schemas.microsoft.com/office/drawing/2014/main" id="{7E594BEC-624C-4F0B-BF5A-F4FF76EB1D31}"/>
              </a:ext>
            </a:extLst>
          </p:cNvPr>
          <p:cNvPicPr>
            <a:picLocks noChangeAspect="1"/>
          </p:cNvPicPr>
          <p:nvPr/>
        </p:nvPicPr>
        <p:blipFill>
          <a:blip r:embed="rId3"/>
          <a:stretch>
            <a:fillRect/>
          </a:stretch>
        </p:blipFill>
        <p:spPr>
          <a:xfrm>
            <a:off x="6044641" y="1803842"/>
            <a:ext cx="1144707" cy="1261872"/>
          </a:xfrm>
          <a:prstGeom prst="rect">
            <a:avLst/>
          </a:prstGeom>
        </p:spPr>
      </p:pic>
      <p:pic>
        <p:nvPicPr>
          <p:cNvPr id="12" name="圖片 11">
            <a:extLst>
              <a:ext uri="{FF2B5EF4-FFF2-40B4-BE49-F238E27FC236}">
                <a16:creationId xmlns:a16="http://schemas.microsoft.com/office/drawing/2014/main" id="{65F5D94A-2E00-4F8F-84DB-B2B7F7E4DACD}"/>
              </a:ext>
            </a:extLst>
          </p:cNvPr>
          <p:cNvPicPr>
            <a:picLocks noChangeAspect="1"/>
          </p:cNvPicPr>
          <p:nvPr/>
        </p:nvPicPr>
        <p:blipFill>
          <a:blip r:embed="rId4"/>
          <a:stretch>
            <a:fillRect/>
          </a:stretch>
        </p:blipFill>
        <p:spPr>
          <a:xfrm>
            <a:off x="4863931" y="1807270"/>
            <a:ext cx="1141664" cy="1258518"/>
          </a:xfrm>
          <a:prstGeom prst="rect">
            <a:avLst/>
          </a:prstGeom>
        </p:spPr>
      </p:pic>
      <p:pic>
        <p:nvPicPr>
          <p:cNvPr id="16" name="圖片 15">
            <a:extLst>
              <a:ext uri="{FF2B5EF4-FFF2-40B4-BE49-F238E27FC236}">
                <a16:creationId xmlns:a16="http://schemas.microsoft.com/office/drawing/2014/main" id="{FC04991B-6B17-446F-9D1B-A0E7A6F90DB2}"/>
              </a:ext>
            </a:extLst>
          </p:cNvPr>
          <p:cNvPicPr>
            <a:picLocks noChangeAspect="1"/>
          </p:cNvPicPr>
          <p:nvPr/>
        </p:nvPicPr>
        <p:blipFill rotWithShape="1">
          <a:blip r:embed="rId2"/>
          <a:srcRect l="8576"/>
          <a:stretch/>
        </p:blipFill>
        <p:spPr>
          <a:xfrm>
            <a:off x="184598" y="1005704"/>
            <a:ext cx="1478801" cy="1783080"/>
          </a:xfrm>
          <a:prstGeom prst="rect">
            <a:avLst/>
          </a:prstGeom>
        </p:spPr>
      </p:pic>
      <p:pic>
        <p:nvPicPr>
          <p:cNvPr id="14" name="圖片 13">
            <a:extLst>
              <a:ext uri="{FF2B5EF4-FFF2-40B4-BE49-F238E27FC236}">
                <a16:creationId xmlns:a16="http://schemas.microsoft.com/office/drawing/2014/main" id="{1D3350A1-EE99-402C-B454-5340ABD9C5AF}"/>
              </a:ext>
            </a:extLst>
          </p:cNvPr>
          <p:cNvPicPr>
            <a:picLocks noChangeAspect="1"/>
          </p:cNvPicPr>
          <p:nvPr/>
        </p:nvPicPr>
        <p:blipFill rotWithShape="1">
          <a:blip r:embed="rId5"/>
          <a:srcRect l="41152" t="18418" r="50533" b="59487"/>
          <a:stretch/>
        </p:blipFill>
        <p:spPr>
          <a:xfrm rot="5400000">
            <a:off x="2545876" y="2015661"/>
            <a:ext cx="255912" cy="749555"/>
          </a:xfrm>
          <a:prstGeom prst="rect">
            <a:avLst/>
          </a:prstGeom>
        </p:spPr>
      </p:pic>
      <p:pic>
        <p:nvPicPr>
          <p:cNvPr id="15" name="圖片 14">
            <a:extLst>
              <a:ext uri="{FF2B5EF4-FFF2-40B4-BE49-F238E27FC236}">
                <a16:creationId xmlns:a16="http://schemas.microsoft.com/office/drawing/2014/main" id="{74828F07-EC57-45EB-ADB8-46A67C35C698}"/>
              </a:ext>
            </a:extLst>
          </p:cNvPr>
          <p:cNvPicPr>
            <a:picLocks noChangeAspect="1"/>
          </p:cNvPicPr>
          <p:nvPr/>
        </p:nvPicPr>
        <p:blipFill rotWithShape="1">
          <a:blip r:embed="rId6"/>
          <a:srcRect l="26107" r="26284"/>
          <a:stretch/>
        </p:blipFill>
        <p:spPr>
          <a:xfrm rot="5400000">
            <a:off x="2355781" y="554874"/>
            <a:ext cx="636105" cy="1472852"/>
          </a:xfrm>
          <a:prstGeom prst="rect">
            <a:avLst/>
          </a:prstGeom>
        </p:spPr>
      </p:pic>
      <p:sp>
        <p:nvSpPr>
          <p:cNvPr id="19" name="右大括弧 18">
            <a:extLst>
              <a:ext uri="{FF2B5EF4-FFF2-40B4-BE49-F238E27FC236}">
                <a16:creationId xmlns:a16="http://schemas.microsoft.com/office/drawing/2014/main" id="{9599980C-4A9F-4661-A2F8-87F80CBB9B21}"/>
              </a:ext>
            </a:extLst>
          </p:cNvPr>
          <p:cNvSpPr/>
          <p:nvPr/>
        </p:nvSpPr>
        <p:spPr>
          <a:xfrm flipH="1">
            <a:off x="3566400" y="1857783"/>
            <a:ext cx="117952" cy="122072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6A9E4DF6-D20E-4272-B0BE-8295315281F7}"/>
              </a:ext>
            </a:extLst>
          </p:cNvPr>
          <p:cNvSpPr txBox="1"/>
          <p:nvPr/>
        </p:nvSpPr>
        <p:spPr>
          <a:xfrm>
            <a:off x="2417380" y="2515076"/>
            <a:ext cx="518091" cy="369332"/>
          </a:xfrm>
          <a:prstGeom prst="rect">
            <a:avLst/>
          </a:prstGeom>
          <a:noFill/>
        </p:spPr>
        <p:txBody>
          <a:bodyPr wrap="square" rtlCol="0">
            <a:spAutoFit/>
          </a:bodyPr>
          <a:lstStyle/>
          <a:p>
            <a:r>
              <a:rPr lang="en-US" altLang="zh-TW" dirty="0" err="1"/>
              <a:t>lig</a:t>
            </a:r>
            <a:r>
              <a:rPr lang="en-US" altLang="zh-TW" baseline="-25000" dirty="0" err="1"/>
              <a:t>A</a:t>
            </a:r>
            <a:endParaRPr lang="zh-TW" altLang="en-US" baseline="-25000" dirty="0"/>
          </a:p>
        </p:txBody>
      </p:sp>
      <p:sp>
        <p:nvSpPr>
          <p:cNvPr id="18" name="文字方塊 17">
            <a:extLst>
              <a:ext uri="{FF2B5EF4-FFF2-40B4-BE49-F238E27FC236}">
                <a16:creationId xmlns:a16="http://schemas.microsoft.com/office/drawing/2014/main" id="{B5050FE4-CA49-4940-B3FB-0F40FF2CC1E0}"/>
              </a:ext>
            </a:extLst>
          </p:cNvPr>
          <p:cNvSpPr txBox="1"/>
          <p:nvPr/>
        </p:nvSpPr>
        <p:spPr>
          <a:xfrm>
            <a:off x="3688166" y="2696321"/>
            <a:ext cx="755335" cy="369332"/>
          </a:xfrm>
          <a:prstGeom prst="rect">
            <a:avLst/>
          </a:prstGeom>
          <a:noFill/>
        </p:spPr>
        <p:txBody>
          <a:bodyPr wrap="square" rtlCol="0">
            <a:spAutoFit/>
          </a:bodyPr>
          <a:lstStyle/>
          <a:p>
            <a:r>
              <a:rPr lang="en-US" altLang="zh-TW" dirty="0"/>
              <a:t>SS=1</a:t>
            </a:r>
            <a:endParaRPr lang="zh-TW" altLang="en-US" dirty="0"/>
          </a:p>
        </p:txBody>
      </p:sp>
      <p:sp>
        <p:nvSpPr>
          <p:cNvPr id="24" name="文字方塊 23">
            <a:extLst>
              <a:ext uri="{FF2B5EF4-FFF2-40B4-BE49-F238E27FC236}">
                <a16:creationId xmlns:a16="http://schemas.microsoft.com/office/drawing/2014/main" id="{1C9A93FA-252F-4ABF-8507-2E374612A71D}"/>
              </a:ext>
            </a:extLst>
          </p:cNvPr>
          <p:cNvSpPr txBox="1"/>
          <p:nvPr/>
        </p:nvSpPr>
        <p:spPr>
          <a:xfrm>
            <a:off x="4714860" y="1857783"/>
            <a:ext cx="755335" cy="369332"/>
          </a:xfrm>
          <a:prstGeom prst="rect">
            <a:avLst/>
          </a:prstGeom>
          <a:noFill/>
        </p:spPr>
        <p:txBody>
          <a:bodyPr wrap="square" rtlCol="0">
            <a:spAutoFit/>
          </a:bodyPr>
          <a:lstStyle/>
          <a:p>
            <a:r>
              <a:rPr lang="en-US" altLang="zh-TW" dirty="0"/>
              <a:t>SS=0</a:t>
            </a:r>
            <a:endParaRPr lang="zh-TW" altLang="en-US" dirty="0"/>
          </a:p>
        </p:txBody>
      </p:sp>
      <p:pic>
        <p:nvPicPr>
          <p:cNvPr id="32" name="Picture 31">
            <a:extLst>
              <a:ext uri="{FF2B5EF4-FFF2-40B4-BE49-F238E27FC236}">
                <a16:creationId xmlns:a16="http://schemas.microsoft.com/office/drawing/2014/main" id="{C377BC51-E11E-DD51-AC3C-0F5B60D3EA9F}"/>
              </a:ext>
            </a:extLst>
          </p:cNvPr>
          <p:cNvPicPr>
            <a:picLocks noChangeAspect="1"/>
          </p:cNvPicPr>
          <p:nvPr/>
        </p:nvPicPr>
        <p:blipFill>
          <a:blip r:embed="rId7"/>
          <a:stretch>
            <a:fillRect/>
          </a:stretch>
        </p:blipFill>
        <p:spPr>
          <a:xfrm>
            <a:off x="755688" y="5430975"/>
            <a:ext cx="7632624" cy="842641"/>
          </a:xfrm>
          <a:prstGeom prst="rect">
            <a:avLst/>
          </a:prstGeom>
        </p:spPr>
      </p:pic>
      <p:pic>
        <p:nvPicPr>
          <p:cNvPr id="3" name="Picture 2">
            <a:extLst>
              <a:ext uri="{FF2B5EF4-FFF2-40B4-BE49-F238E27FC236}">
                <a16:creationId xmlns:a16="http://schemas.microsoft.com/office/drawing/2014/main" id="{E72D5F3C-C688-6B58-322B-7CECBA0745BB}"/>
              </a:ext>
            </a:extLst>
          </p:cNvPr>
          <p:cNvPicPr>
            <a:picLocks noChangeAspect="1"/>
          </p:cNvPicPr>
          <p:nvPr/>
        </p:nvPicPr>
        <p:blipFill rotWithShape="1">
          <a:blip r:embed="rId8"/>
          <a:srcRect l="23120" r="24554"/>
          <a:stretch/>
        </p:blipFill>
        <p:spPr>
          <a:xfrm>
            <a:off x="122060" y="3220042"/>
            <a:ext cx="1478801" cy="1607084"/>
          </a:xfrm>
          <a:prstGeom prst="rect">
            <a:avLst/>
          </a:prstGeom>
        </p:spPr>
      </p:pic>
      <p:sp>
        <p:nvSpPr>
          <p:cNvPr id="5" name="右大括弧 62">
            <a:extLst>
              <a:ext uri="{FF2B5EF4-FFF2-40B4-BE49-F238E27FC236}">
                <a16:creationId xmlns:a16="http://schemas.microsoft.com/office/drawing/2014/main" id="{264E1172-4D47-29FB-18ED-6382785CE3BF}"/>
              </a:ext>
            </a:extLst>
          </p:cNvPr>
          <p:cNvSpPr/>
          <p:nvPr/>
        </p:nvSpPr>
        <p:spPr>
          <a:xfrm flipH="1">
            <a:off x="1640101" y="3130392"/>
            <a:ext cx="143242" cy="178588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1C3081A3-DB3A-45D5-C8BE-3AC5E78FA2ED}"/>
              </a:ext>
            </a:extLst>
          </p:cNvPr>
          <p:cNvPicPr>
            <a:picLocks noChangeAspect="1"/>
          </p:cNvPicPr>
          <p:nvPr/>
        </p:nvPicPr>
        <p:blipFill rotWithShape="1">
          <a:blip r:embed="rId9"/>
          <a:srcRect l="19338" t="29322" r="24412" b="31453"/>
          <a:stretch/>
        </p:blipFill>
        <p:spPr>
          <a:xfrm>
            <a:off x="1937407" y="3170591"/>
            <a:ext cx="1746946" cy="692738"/>
          </a:xfrm>
          <a:prstGeom prst="rect">
            <a:avLst/>
          </a:prstGeom>
        </p:spPr>
      </p:pic>
      <p:pic>
        <p:nvPicPr>
          <p:cNvPr id="7" name="圖片 13">
            <a:extLst>
              <a:ext uri="{FF2B5EF4-FFF2-40B4-BE49-F238E27FC236}">
                <a16:creationId xmlns:a16="http://schemas.microsoft.com/office/drawing/2014/main" id="{606D6E7E-403D-CA4E-14A2-FDECAE1F1BC4}"/>
              </a:ext>
            </a:extLst>
          </p:cNvPr>
          <p:cNvPicPr>
            <a:picLocks noChangeAspect="1"/>
          </p:cNvPicPr>
          <p:nvPr/>
        </p:nvPicPr>
        <p:blipFill rotWithShape="1">
          <a:blip r:embed="rId5"/>
          <a:srcRect l="41152" t="18418" r="50533" b="59487"/>
          <a:stretch/>
        </p:blipFill>
        <p:spPr>
          <a:xfrm rot="5400000">
            <a:off x="2545875" y="4012792"/>
            <a:ext cx="255912" cy="749555"/>
          </a:xfrm>
          <a:prstGeom prst="rect">
            <a:avLst/>
          </a:prstGeom>
        </p:spPr>
      </p:pic>
      <p:sp>
        <p:nvSpPr>
          <p:cNvPr id="8" name="文字方塊 16">
            <a:extLst>
              <a:ext uri="{FF2B5EF4-FFF2-40B4-BE49-F238E27FC236}">
                <a16:creationId xmlns:a16="http://schemas.microsoft.com/office/drawing/2014/main" id="{7903A4FE-754F-8E94-C1FB-0B911C99D7EF}"/>
              </a:ext>
            </a:extLst>
          </p:cNvPr>
          <p:cNvSpPr txBox="1"/>
          <p:nvPr/>
        </p:nvSpPr>
        <p:spPr>
          <a:xfrm>
            <a:off x="2417380" y="4571214"/>
            <a:ext cx="518091" cy="369332"/>
          </a:xfrm>
          <a:prstGeom prst="rect">
            <a:avLst/>
          </a:prstGeom>
          <a:noFill/>
        </p:spPr>
        <p:txBody>
          <a:bodyPr wrap="square" rtlCol="0">
            <a:spAutoFit/>
          </a:bodyPr>
          <a:lstStyle/>
          <a:p>
            <a:r>
              <a:rPr lang="en-US" altLang="zh-TW" dirty="0" err="1"/>
              <a:t>lig</a:t>
            </a:r>
            <a:r>
              <a:rPr lang="en-US" altLang="zh-TW" baseline="-25000" dirty="0" err="1"/>
              <a:t>A</a:t>
            </a:r>
            <a:endParaRPr lang="zh-TW" altLang="en-US" baseline="-25000" dirty="0"/>
          </a:p>
        </p:txBody>
      </p:sp>
      <p:pic>
        <p:nvPicPr>
          <p:cNvPr id="9" name="Picture 8">
            <a:extLst>
              <a:ext uri="{FF2B5EF4-FFF2-40B4-BE49-F238E27FC236}">
                <a16:creationId xmlns:a16="http://schemas.microsoft.com/office/drawing/2014/main" id="{E7F6A325-0139-1F21-8921-7EF867F50C7D}"/>
              </a:ext>
            </a:extLst>
          </p:cNvPr>
          <p:cNvPicPr>
            <a:picLocks noChangeAspect="1"/>
          </p:cNvPicPr>
          <p:nvPr/>
        </p:nvPicPr>
        <p:blipFill rotWithShape="1">
          <a:blip r:embed="rId8"/>
          <a:srcRect l="23120" r="24554"/>
          <a:stretch/>
        </p:blipFill>
        <p:spPr>
          <a:xfrm>
            <a:off x="7225351" y="1803781"/>
            <a:ext cx="1161145" cy="1261872"/>
          </a:xfrm>
          <a:prstGeom prst="rect">
            <a:avLst/>
          </a:prstGeom>
        </p:spPr>
      </p:pic>
      <p:sp>
        <p:nvSpPr>
          <p:cNvPr id="20" name="文字方塊 21">
            <a:extLst>
              <a:ext uri="{FF2B5EF4-FFF2-40B4-BE49-F238E27FC236}">
                <a16:creationId xmlns:a16="http://schemas.microsoft.com/office/drawing/2014/main" id="{9875FF03-8ACC-F334-DE25-BE3C455829A2}"/>
              </a:ext>
            </a:extLst>
          </p:cNvPr>
          <p:cNvSpPr txBox="1"/>
          <p:nvPr/>
        </p:nvSpPr>
        <p:spPr>
          <a:xfrm>
            <a:off x="6074347" y="1783503"/>
            <a:ext cx="755335" cy="369332"/>
          </a:xfrm>
          <a:prstGeom prst="rect">
            <a:avLst/>
          </a:prstGeom>
          <a:noFill/>
        </p:spPr>
        <p:txBody>
          <a:bodyPr wrap="square" rtlCol="0">
            <a:spAutoFit/>
          </a:bodyPr>
          <a:lstStyle/>
          <a:p>
            <a:r>
              <a:rPr lang="en-US" altLang="zh-TW" dirty="0"/>
              <a:t>SS=1</a:t>
            </a:r>
            <a:endParaRPr lang="zh-TW" altLang="en-US" dirty="0"/>
          </a:p>
        </p:txBody>
      </p:sp>
      <p:sp>
        <p:nvSpPr>
          <p:cNvPr id="22" name="文字方塊 21">
            <a:extLst>
              <a:ext uri="{FF2B5EF4-FFF2-40B4-BE49-F238E27FC236}">
                <a16:creationId xmlns:a16="http://schemas.microsoft.com/office/drawing/2014/main" id="{338FF921-AF7C-4C8F-9B34-74C73A85D42D}"/>
              </a:ext>
            </a:extLst>
          </p:cNvPr>
          <p:cNvSpPr txBox="1"/>
          <p:nvPr/>
        </p:nvSpPr>
        <p:spPr>
          <a:xfrm>
            <a:off x="6926731" y="2801259"/>
            <a:ext cx="755335" cy="369332"/>
          </a:xfrm>
          <a:prstGeom prst="rect">
            <a:avLst/>
          </a:prstGeom>
          <a:noFill/>
        </p:spPr>
        <p:txBody>
          <a:bodyPr wrap="square" rtlCol="0">
            <a:spAutoFit/>
          </a:bodyPr>
          <a:lstStyle/>
          <a:p>
            <a:r>
              <a:rPr lang="en-US" altLang="zh-TW" dirty="0"/>
              <a:t>SS=1</a:t>
            </a:r>
            <a:endParaRPr lang="zh-TW" altLang="en-US" dirty="0"/>
          </a:p>
        </p:txBody>
      </p:sp>
      <p:pic>
        <p:nvPicPr>
          <p:cNvPr id="21" name="圖片 9">
            <a:extLst>
              <a:ext uri="{FF2B5EF4-FFF2-40B4-BE49-F238E27FC236}">
                <a16:creationId xmlns:a16="http://schemas.microsoft.com/office/drawing/2014/main" id="{57116B22-32B2-C6AB-7517-FD2EA81F2969}"/>
              </a:ext>
            </a:extLst>
          </p:cNvPr>
          <p:cNvPicPr>
            <a:picLocks noChangeAspect="1"/>
          </p:cNvPicPr>
          <p:nvPr/>
        </p:nvPicPr>
        <p:blipFill rotWithShape="1">
          <a:blip r:embed="rId2"/>
          <a:srcRect l="4617" r="11560"/>
          <a:stretch/>
        </p:blipFill>
        <p:spPr>
          <a:xfrm>
            <a:off x="3868854" y="3978309"/>
            <a:ext cx="956031" cy="1257272"/>
          </a:xfrm>
          <a:prstGeom prst="rect">
            <a:avLst/>
          </a:prstGeom>
        </p:spPr>
      </p:pic>
      <p:pic>
        <p:nvPicPr>
          <p:cNvPr id="25" name="圖片 10">
            <a:extLst>
              <a:ext uri="{FF2B5EF4-FFF2-40B4-BE49-F238E27FC236}">
                <a16:creationId xmlns:a16="http://schemas.microsoft.com/office/drawing/2014/main" id="{C08E8BBF-7A3E-0C28-4D74-682101B30952}"/>
              </a:ext>
            </a:extLst>
          </p:cNvPr>
          <p:cNvPicPr>
            <a:picLocks noChangeAspect="1"/>
          </p:cNvPicPr>
          <p:nvPr/>
        </p:nvPicPr>
        <p:blipFill>
          <a:blip r:embed="rId3"/>
          <a:stretch>
            <a:fillRect/>
          </a:stretch>
        </p:blipFill>
        <p:spPr>
          <a:xfrm>
            <a:off x="6044641" y="3973093"/>
            <a:ext cx="1144707" cy="1261872"/>
          </a:xfrm>
          <a:prstGeom prst="rect">
            <a:avLst/>
          </a:prstGeom>
        </p:spPr>
      </p:pic>
      <p:pic>
        <p:nvPicPr>
          <p:cNvPr id="26" name="圖片 11">
            <a:extLst>
              <a:ext uri="{FF2B5EF4-FFF2-40B4-BE49-F238E27FC236}">
                <a16:creationId xmlns:a16="http://schemas.microsoft.com/office/drawing/2014/main" id="{75A3D6B9-C8AA-9124-25D3-D32DF36E0FDE}"/>
              </a:ext>
            </a:extLst>
          </p:cNvPr>
          <p:cNvPicPr>
            <a:picLocks noChangeAspect="1"/>
          </p:cNvPicPr>
          <p:nvPr/>
        </p:nvPicPr>
        <p:blipFill>
          <a:blip r:embed="rId4"/>
          <a:stretch>
            <a:fillRect/>
          </a:stretch>
        </p:blipFill>
        <p:spPr>
          <a:xfrm>
            <a:off x="4863931" y="3976521"/>
            <a:ext cx="1141664" cy="1258518"/>
          </a:xfrm>
          <a:prstGeom prst="rect">
            <a:avLst/>
          </a:prstGeom>
        </p:spPr>
      </p:pic>
      <p:sp>
        <p:nvSpPr>
          <p:cNvPr id="27" name="右大括弧 18">
            <a:extLst>
              <a:ext uri="{FF2B5EF4-FFF2-40B4-BE49-F238E27FC236}">
                <a16:creationId xmlns:a16="http://schemas.microsoft.com/office/drawing/2014/main" id="{3D01F7D5-07CA-2FBC-F25B-6F4252DCF7F3}"/>
              </a:ext>
            </a:extLst>
          </p:cNvPr>
          <p:cNvSpPr/>
          <p:nvPr/>
        </p:nvSpPr>
        <p:spPr>
          <a:xfrm flipH="1">
            <a:off x="3566400" y="4027034"/>
            <a:ext cx="117952" cy="122072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8" name="文字方塊 17">
            <a:extLst>
              <a:ext uri="{FF2B5EF4-FFF2-40B4-BE49-F238E27FC236}">
                <a16:creationId xmlns:a16="http://schemas.microsoft.com/office/drawing/2014/main" id="{FA3D9368-274B-C92D-8BD5-79AD017EB557}"/>
              </a:ext>
            </a:extLst>
          </p:cNvPr>
          <p:cNvSpPr txBox="1"/>
          <p:nvPr/>
        </p:nvSpPr>
        <p:spPr>
          <a:xfrm>
            <a:off x="3688166" y="4865572"/>
            <a:ext cx="755335" cy="369332"/>
          </a:xfrm>
          <a:prstGeom prst="rect">
            <a:avLst/>
          </a:prstGeom>
          <a:noFill/>
        </p:spPr>
        <p:txBody>
          <a:bodyPr wrap="square" rtlCol="0">
            <a:spAutoFit/>
          </a:bodyPr>
          <a:lstStyle/>
          <a:p>
            <a:r>
              <a:rPr lang="en-US" altLang="zh-TW" dirty="0"/>
              <a:t>SS=1</a:t>
            </a:r>
            <a:endParaRPr lang="zh-TW" altLang="en-US" dirty="0"/>
          </a:p>
        </p:txBody>
      </p:sp>
      <p:sp>
        <p:nvSpPr>
          <p:cNvPr id="29" name="文字方塊 23">
            <a:extLst>
              <a:ext uri="{FF2B5EF4-FFF2-40B4-BE49-F238E27FC236}">
                <a16:creationId xmlns:a16="http://schemas.microsoft.com/office/drawing/2014/main" id="{69B24DAE-20CE-2CFF-84B9-429EEBF26ADA}"/>
              </a:ext>
            </a:extLst>
          </p:cNvPr>
          <p:cNvSpPr txBox="1"/>
          <p:nvPr/>
        </p:nvSpPr>
        <p:spPr>
          <a:xfrm>
            <a:off x="4714860" y="4027034"/>
            <a:ext cx="755335" cy="369332"/>
          </a:xfrm>
          <a:prstGeom prst="rect">
            <a:avLst/>
          </a:prstGeom>
          <a:noFill/>
        </p:spPr>
        <p:txBody>
          <a:bodyPr wrap="square" rtlCol="0">
            <a:spAutoFit/>
          </a:bodyPr>
          <a:lstStyle/>
          <a:p>
            <a:r>
              <a:rPr lang="en-US" altLang="zh-TW" dirty="0"/>
              <a:t>SS=0</a:t>
            </a:r>
            <a:endParaRPr lang="zh-TW" altLang="en-US" dirty="0"/>
          </a:p>
        </p:txBody>
      </p:sp>
      <p:pic>
        <p:nvPicPr>
          <p:cNvPr id="30" name="Picture 29">
            <a:extLst>
              <a:ext uri="{FF2B5EF4-FFF2-40B4-BE49-F238E27FC236}">
                <a16:creationId xmlns:a16="http://schemas.microsoft.com/office/drawing/2014/main" id="{9432A0B0-C3A5-4B8B-2979-AC35FBF2D416}"/>
              </a:ext>
            </a:extLst>
          </p:cNvPr>
          <p:cNvPicPr>
            <a:picLocks noChangeAspect="1"/>
          </p:cNvPicPr>
          <p:nvPr/>
        </p:nvPicPr>
        <p:blipFill rotWithShape="1">
          <a:blip r:embed="rId8"/>
          <a:srcRect l="23120" r="24554"/>
          <a:stretch/>
        </p:blipFill>
        <p:spPr>
          <a:xfrm>
            <a:off x="7225351" y="3973032"/>
            <a:ext cx="1161145" cy="1261872"/>
          </a:xfrm>
          <a:prstGeom prst="rect">
            <a:avLst/>
          </a:prstGeom>
        </p:spPr>
      </p:pic>
      <p:sp>
        <p:nvSpPr>
          <p:cNvPr id="31" name="文字方塊 21">
            <a:extLst>
              <a:ext uri="{FF2B5EF4-FFF2-40B4-BE49-F238E27FC236}">
                <a16:creationId xmlns:a16="http://schemas.microsoft.com/office/drawing/2014/main" id="{5C4FD105-9DD0-E70B-2361-80EAD1077F67}"/>
              </a:ext>
            </a:extLst>
          </p:cNvPr>
          <p:cNvSpPr txBox="1"/>
          <p:nvPr/>
        </p:nvSpPr>
        <p:spPr>
          <a:xfrm>
            <a:off x="6084818" y="3890281"/>
            <a:ext cx="755335" cy="369332"/>
          </a:xfrm>
          <a:prstGeom prst="rect">
            <a:avLst/>
          </a:prstGeom>
          <a:noFill/>
        </p:spPr>
        <p:txBody>
          <a:bodyPr wrap="square" rtlCol="0">
            <a:spAutoFit/>
          </a:bodyPr>
          <a:lstStyle/>
          <a:p>
            <a:r>
              <a:rPr lang="en-US" altLang="zh-TW" dirty="0"/>
              <a:t>SS=1</a:t>
            </a:r>
            <a:endParaRPr lang="zh-TW" altLang="en-US" dirty="0"/>
          </a:p>
        </p:txBody>
      </p:sp>
      <p:sp>
        <p:nvSpPr>
          <p:cNvPr id="33" name="文字方塊 21">
            <a:extLst>
              <a:ext uri="{FF2B5EF4-FFF2-40B4-BE49-F238E27FC236}">
                <a16:creationId xmlns:a16="http://schemas.microsoft.com/office/drawing/2014/main" id="{7B8ADB1C-20C1-4847-EF13-90521C9BA26C}"/>
              </a:ext>
            </a:extLst>
          </p:cNvPr>
          <p:cNvSpPr txBox="1"/>
          <p:nvPr/>
        </p:nvSpPr>
        <p:spPr>
          <a:xfrm>
            <a:off x="6926731" y="4970510"/>
            <a:ext cx="755335" cy="369332"/>
          </a:xfrm>
          <a:prstGeom prst="rect">
            <a:avLst/>
          </a:prstGeom>
          <a:noFill/>
        </p:spPr>
        <p:txBody>
          <a:bodyPr wrap="square" rtlCol="0">
            <a:spAutoFit/>
          </a:bodyPr>
          <a:lstStyle/>
          <a:p>
            <a:r>
              <a:rPr lang="en-US" altLang="zh-TW" dirty="0"/>
              <a:t>SS=1</a:t>
            </a:r>
            <a:endParaRPr lang="zh-TW" altLang="en-US" dirty="0"/>
          </a:p>
        </p:txBody>
      </p:sp>
    </p:spTree>
    <p:extLst>
      <p:ext uri="{BB962C8B-B14F-4D97-AF65-F5344CB8AC3E}">
        <p14:creationId xmlns:p14="http://schemas.microsoft.com/office/powerpoint/2010/main" val="36229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9" grpId="0" animBg="1"/>
      <p:bldP spid="17" grpId="0"/>
      <p:bldP spid="18" grpId="0"/>
      <p:bldP spid="24" grpId="0"/>
      <p:bldP spid="5" grpId="0" animBg="1"/>
      <p:bldP spid="8" grpId="0"/>
      <p:bldP spid="20" grpId="0"/>
      <p:bldP spid="22" grpId="0"/>
      <p:bldP spid="27" grpId="0" animBg="1"/>
      <p:bldP spid="28" grpId="0"/>
      <p:bldP spid="29" grpId="0"/>
      <p:bldP spid="31"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40B8D6-FF28-47C1-9688-D6FC4940EEFE}"/>
              </a:ext>
            </a:extLst>
          </p:cNvPr>
          <p:cNvSpPr>
            <a:spLocks noGrp="1"/>
          </p:cNvSpPr>
          <p:nvPr>
            <p:ph type="title"/>
          </p:nvPr>
        </p:nvSpPr>
        <p:spPr/>
        <p:txBody>
          <a:bodyPr/>
          <a:lstStyle/>
          <a:p>
            <a:r>
              <a:rPr lang="en-US" altLang="zh-TW" dirty="0"/>
              <a:t>Spectrochemical series</a:t>
            </a:r>
            <a:endParaRPr lang="zh-TW" altLang="en-US" dirty="0"/>
          </a:p>
        </p:txBody>
      </p:sp>
      <p:graphicFrame>
        <p:nvGraphicFramePr>
          <p:cNvPr id="8" name="內容版面配置區 7">
            <a:extLst>
              <a:ext uri="{FF2B5EF4-FFF2-40B4-BE49-F238E27FC236}">
                <a16:creationId xmlns:a16="http://schemas.microsoft.com/office/drawing/2014/main" id="{F369510C-B97E-486F-99A3-D7A225525A9E}"/>
              </a:ext>
            </a:extLst>
          </p:cNvPr>
          <p:cNvGraphicFramePr>
            <a:graphicFrameLocks noGrp="1"/>
          </p:cNvGraphicFramePr>
          <p:nvPr>
            <p:ph idx="1"/>
            <p:extLst>
              <p:ext uri="{D42A27DB-BD31-4B8C-83A1-F6EECF244321}">
                <p14:modId xmlns:p14="http://schemas.microsoft.com/office/powerpoint/2010/main" val="325935527"/>
              </p:ext>
            </p:extLst>
          </p:nvPr>
        </p:nvGraphicFramePr>
        <p:xfrm>
          <a:off x="4572000" y="719964"/>
          <a:ext cx="4238295" cy="6035040"/>
        </p:xfrm>
        <a:graphic>
          <a:graphicData uri="http://schemas.openxmlformats.org/drawingml/2006/table">
            <a:tbl>
              <a:tblPr firstRow="1" firstCol="1" bandRow="1">
                <a:tableStyleId>{2D5ABB26-0587-4C30-8999-92F81FD0307C}</a:tableStyleId>
              </a:tblPr>
              <a:tblGrid>
                <a:gridCol w="1068086">
                  <a:extLst>
                    <a:ext uri="{9D8B030D-6E8A-4147-A177-3AD203B41FA5}">
                      <a16:colId xmlns:a16="http://schemas.microsoft.com/office/drawing/2014/main" val="670554813"/>
                    </a:ext>
                  </a:extLst>
                </a:gridCol>
                <a:gridCol w="1025580">
                  <a:extLst>
                    <a:ext uri="{9D8B030D-6E8A-4147-A177-3AD203B41FA5}">
                      <a16:colId xmlns:a16="http://schemas.microsoft.com/office/drawing/2014/main" val="1816772601"/>
                    </a:ext>
                  </a:extLst>
                </a:gridCol>
                <a:gridCol w="2144629">
                  <a:extLst>
                    <a:ext uri="{9D8B030D-6E8A-4147-A177-3AD203B41FA5}">
                      <a16:colId xmlns:a16="http://schemas.microsoft.com/office/drawing/2014/main" val="814333210"/>
                    </a:ext>
                  </a:extLst>
                </a:gridCol>
              </a:tblGrid>
              <a:tr h="0">
                <a:tc>
                  <a:txBody>
                    <a:bodyPr/>
                    <a:lstStyle/>
                    <a:p>
                      <a:pPr algn="ctr">
                        <a:spcAft>
                          <a:spcPts val="0"/>
                        </a:spcAft>
                      </a:pPr>
                      <a:r>
                        <a:rPr lang="en-US" sz="1800" b="1" dirty="0">
                          <a:effectLst/>
                        </a:rPr>
                        <a:t> </a:t>
                      </a:r>
                      <a:endParaRPr lang="zh-TW" sz="1800" b="1" dirty="0">
                        <a:effectLst/>
                        <a:latin typeface="Times New Roman" panose="02020603050405020304" pitchFamily="18" charset="0"/>
                        <a:ea typeface="MS Mincho" panose="02020609040205080304" pitchFamily="49" charset="-128"/>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800" b="1" dirty="0">
                          <a:effectLst/>
                        </a:rPr>
                        <a:t>LFS metric</a:t>
                      </a:r>
                      <a:endParaRPr lang="zh-TW" sz="1800" b="1" dirty="0">
                        <a:effectLst/>
                        <a:latin typeface="Times New Roman" panose="02020603050405020304" pitchFamily="18" charset="0"/>
                        <a:ea typeface="MS Mincho" panose="02020609040205080304" pitchFamily="49" charset="-128"/>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800" b="1" dirty="0">
                          <a:effectLst/>
                        </a:rPr>
                        <a:t>Spectrochemical series</a:t>
                      </a:r>
                      <a:endParaRPr lang="zh-TW" sz="1800" b="1" dirty="0">
                        <a:effectLst/>
                        <a:latin typeface="Times New Roman" panose="02020603050405020304" pitchFamily="18" charset="0"/>
                        <a:ea typeface="MS Mincho" panose="02020609040205080304" pitchFamily="49" charset="-128"/>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062685"/>
                  </a:ext>
                </a:extLst>
              </a:tr>
              <a:tr h="0">
                <a:tc>
                  <a:txBody>
                    <a:bodyPr/>
                    <a:lstStyle/>
                    <a:p>
                      <a:pPr algn="ctr">
                        <a:spcAft>
                          <a:spcPts val="0"/>
                        </a:spcAft>
                      </a:pPr>
                      <a:r>
                        <a:rPr lang="en-US" sz="1800" dirty="0">
                          <a:effectLst/>
                        </a:rPr>
                        <a:t>H</a:t>
                      </a:r>
                      <a:r>
                        <a:rPr lang="en-US" sz="1800" baseline="-25000" dirty="0">
                          <a:effectLst/>
                        </a:rPr>
                        <a:t>2</a:t>
                      </a:r>
                      <a:r>
                        <a:rPr lang="en-US" sz="1800" dirty="0">
                          <a:effectLst/>
                        </a:rPr>
                        <a:t>O</a:t>
                      </a:r>
                      <a:endParaRPr lang="zh-TW" sz="1800" dirty="0">
                        <a:effectLst/>
                        <a:latin typeface="Times New Roman" panose="02020603050405020304" pitchFamily="18" charset="0"/>
                        <a:ea typeface="MS Mincho" panose="02020609040205080304" pitchFamily="49" charset="-128"/>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Aft>
                          <a:spcPts val="0"/>
                        </a:spcAft>
                      </a:pPr>
                      <a:r>
                        <a:rPr lang="en-US" sz="1800">
                          <a:effectLst/>
                        </a:rPr>
                        <a:t>0.943</a:t>
                      </a:r>
                      <a:endParaRPr lang="zh-TW" sz="1800">
                        <a:effectLst/>
                        <a:latin typeface="Times New Roman" panose="02020603050405020304" pitchFamily="18" charset="0"/>
                        <a:ea typeface="MS Mincho" panose="02020609040205080304" pitchFamily="49" charset="-128"/>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Aft>
                          <a:spcPts val="0"/>
                        </a:spcAft>
                      </a:pPr>
                      <a:r>
                        <a:rPr lang="en-US" sz="1800" dirty="0">
                          <a:effectLst/>
                        </a:rPr>
                        <a:t>Weak</a:t>
                      </a:r>
                      <a:endParaRPr lang="zh-TW" sz="1800" dirty="0">
                        <a:effectLst/>
                        <a:latin typeface="Times New Roman" panose="02020603050405020304" pitchFamily="18" charset="0"/>
                        <a:ea typeface="MS Mincho" panose="02020609040205080304" pitchFamily="49" charset="-128"/>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1047536"/>
                  </a:ext>
                </a:extLst>
              </a:tr>
              <a:tr h="0">
                <a:tc>
                  <a:txBody>
                    <a:bodyPr/>
                    <a:lstStyle/>
                    <a:p>
                      <a:pPr algn="ctr">
                        <a:spcAft>
                          <a:spcPts val="0"/>
                        </a:spcAft>
                      </a:pPr>
                      <a:r>
                        <a:rPr lang="en-US" sz="1800" dirty="0">
                          <a:effectLst/>
                        </a:rPr>
                        <a:t>Cl</a:t>
                      </a:r>
                      <a:r>
                        <a:rPr lang="en-US" sz="1800" baseline="30000" dirty="0">
                          <a:effectLst/>
                        </a:rPr>
                        <a:t>-</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0.917</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Weak</a:t>
                      </a:r>
                      <a:endParaRPr lang="zh-TW" sz="18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2951805021"/>
                  </a:ext>
                </a:extLst>
              </a:tr>
              <a:tr h="0">
                <a:tc>
                  <a:txBody>
                    <a:bodyPr/>
                    <a:lstStyle/>
                    <a:p>
                      <a:pPr algn="ctr">
                        <a:spcAft>
                          <a:spcPts val="0"/>
                        </a:spcAft>
                      </a:pPr>
                      <a:r>
                        <a:rPr lang="en-US" sz="1800">
                          <a:effectLst/>
                        </a:rPr>
                        <a:t>OH</a:t>
                      </a:r>
                      <a:r>
                        <a:rPr lang="en-US" sz="1800" baseline="30000">
                          <a:effectLst/>
                        </a:rPr>
                        <a:t>-</a:t>
                      </a:r>
                      <a:endParaRPr lang="zh-TW" sz="180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0.889</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Weak</a:t>
                      </a:r>
                      <a:endParaRPr lang="zh-TW" sz="18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990610932"/>
                  </a:ext>
                </a:extLst>
              </a:tr>
              <a:tr h="0">
                <a:tc>
                  <a:txBody>
                    <a:bodyPr/>
                    <a:lstStyle/>
                    <a:p>
                      <a:pPr algn="ctr">
                        <a:spcAft>
                          <a:spcPts val="0"/>
                        </a:spcAft>
                      </a:pPr>
                      <a:r>
                        <a:rPr lang="en-US" sz="1800" baseline="30000">
                          <a:effectLst/>
                        </a:rPr>
                        <a:t>-</a:t>
                      </a:r>
                      <a:r>
                        <a:rPr lang="en-US" sz="1800">
                          <a:effectLst/>
                        </a:rPr>
                        <a:t>N=C=S</a:t>
                      </a:r>
                      <a:endParaRPr lang="zh-TW" sz="180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0.786</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a:effectLst/>
                        </a:rPr>
                        <a:t>Weak</a:t>
                      </a:r>
                      <a:endParaRPr lang="zh-TW" sz="18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850536327"/>
                  </a:ext>
                </a:extLst>
              </a:tr>
              <a:tr h="0">
                <a:tc>
                  <a:txBody>
                    <a:bodyPr/>
                    <a:lstStyle/>
                    <a:p>
                      <a:pPr algn="ctr">
                        <a:spcAft>
                          <a:spcPts val="0"/>
                        </a:spcAft>
                      </a:pPr>
                      <a:r>
                        <a:rPr lang="en-US" sz="1800" baseline="30000" dirty="0">
                          <a:effectLst/>
                        </a:rPr>
                        <a:t>-</a:t>
                      </a:r>
                      <a:r>
                        <a:rPr lang="en-US" sz="1800" dirty="0">
                          <a:effectLst/>
                        </a:rPr>
                        <a:t>N=C=O</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0.739</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Weak</a:t>
                      </a:r>
                      <a:endParaRPr lang="zh-TW" sz="18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4135753583"/>
                  </a:ext>
                </a:extLst>
              </a:tr>
              <a:tr h="0">
                <a:tc>
                  <a:txBody>
                    <a:bodyPr/>
                    <a:lstStyle/>
                    <a:p>
                      <a:pPr algn="ctr">
                        <a:spcAft>
                          <a:spcPts val="0"/>
                        </a:spcAft>
                      </a:pPr>
                      <a:r>
                        <a:rPr lang="en-US" sz="1800">
                          <a:effectLst/>
                        </a:rPr>
                        <a:t>acac</a:t>
                      </a:r>
                      <a:r>
                        <a:rPr lang="en-US" sz="1800" baseline="30000">
                          <a:effectLst/>
                        </a:rPr>
                        <a:t>-</a:t>
                      </a:r>
                      <a:endParaRPr lang="zh-TW" sz="180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0.714</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Weak</a:t>
                      </a:r>
                      <a:endParaRPr lang="zh-TW" sz="18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491781446"/>
                  </a:ext>
                </a:extLst>
              </a:tr>
              <a:tr h="0">
                <a:tc>
                  <a:txBody>
                    <a:bodyPr/>
                    <a:lstStyle/>
                    <a:p>
                      <a:pPr algn="ctr">
                        <a:spcAft>
                          <a:spcPts val="0"/>
                        </a:spcAft>
                      </a:pPr>
                      <a:r>
                        <a:rPr lang="en-US" sz="1800" dirty="0">
                          <a:effectLst/>
                        </a:rPr>
                        <a:t>F</a:t>
                      </a:r>
                      <a:r>
                        <a:rPr lang="en-US" sz="1800" baseline="30000" dirty="0">
                          <a:effectLst/>
                        </a:rPr>
                        <a:t>-</a:t>
                      </a:r>
                      <a:endParaRPr lang="zh-TW" sz="1800" dirty="0">
                        <a:effectLst/>
                        <a:latin typeface="Times New Roman" panose="02020603050405020304" pitchFamily="18" charset="0"/>
                        <a:ea typeface="MS Mincho" panose="02020609040205080304" pitchFamily="49" charset="-128"/>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spcAft>
                          <a:spcPts val="0"/>
                        </a:spcAft>
                      </a:pPr>
                      <a:r>
                        <a:rPr lang="en-US" sz="1800" dirty="0">
                          <a:effectLst/>
                        </a:rPr>
                        <a:t>0.528</a:t>
                      </a:r>
                      <a:endParaRPr lang="zh-TW" sz="1800" dirty="0">
                        <a:effectLst/>
                        <a:latin typeface="Times New Roman" panose="02020603050405020304" pitchFamily="18" charset="0"/>
                        <a:ea typeface="MS Mincho" panose="02020609040205080304" pitchFamily="49" charset="-128"/>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spcAft>
                          <a:spcPts val="0"/>
                        </a:spcAft>
                      </a:pPr>
                      <a:r>
                        <a:rPr lang="en-US" sz="1800" dirty="0">
                          <a:effectLst/>
                        </a:rPr>
                        <a:t>Weak</a:t>
                      </a:r>
                      <a:endParaRPr lang="zh-TW" sz="1800" dirty="0">
                        <a:effectLst/>
                        <a:latin typeface="Times New Roman" panose="02020603050405020304" pitchFamily="18" charset="0"/>
                        <a:ea typeface="MS Mincho" panose="02020609040205080304" pitchFamily="49" charset="-128"/>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2099392"/>
                  </a:ext>
                </a:extLst>
              </a:tr>
              <a:tr h="0">
                <a:tc>
                  <a:txBody>
                    <a:bodyPr/>
                    <a:lstStyle/>
                    <a:p>
                      <a:pPr algn="ctr">
                        <a:spcAft>
                          <a:spcPts val="0"/>
                        </a:spcAft>
                      </a:pPr>
                      <a:r>
                        <a:rPr lang="en-US" sz="1800" dirty="0">
                          <a:solidFill>
                            <a:srgbClr val="FF0000"/>
                          </a:solidFill>
                          <a:effectLst/>
                        </a:rPr>
                        <a:t>N</a:t>
                      </a:r>
                      <a:r>
                        <a:rPr lang="en-US" sz="1800" baseline="-25000" dirty="0">
                          <a:solidFill>
                            <a:srgbClr val="FF0000"/>
                          </a:solidFill>
                          <a:effectLst/>
                        </a:rPr>
                        <a:t>3</a:t>
                      </a:r>
                      <a:r>
                        <a:rPr lang="en-US" sz="1800" baseline="30000" dirty="0">
                          <a:solidFill>
                            <a:srgbClr val="FF0000"/>
                          </a:solidFill>
                          <a:effectLst/>
                        </a:rPr>
                        <a:t>-</a:t>
                      </a:r>
                      <a:endParaRPr lang="zh-TW" sz="1800" dirty="0">
                        <a:solidFill>
                          <a:srgbClr val="FF0000"/>
                        </a:solidFill>
                        <a:effectLst/>
                        <a:latin typeface="Times New Roman" panose="02020603050405020304" pitchFamily="18" charset="0"/>
                        <a:ea typeface="MS Mincho" panose="02020609040205080304" pitchFamily="49" charset="-128"/>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Aft>
                          <a:spcPts val="0"/>
                        </a:spcAft>
                      </a:pPr>
                      <a:r>
                        <a:rPr lang="en-US" sz="1800" dirty="0">
                          <a:solidFill>
                            <a:srgbClr val="FF0000"/>
                          </a:solidFill>
                          <a:effectLst/>
                        </a:rPr>
                        <a:t>0.420</a:t>
                      </a:r>
                      <a:endParaRPr lang="zh-TW" sz="1800" dirty="0">
                        <a:solidFill>
                          <a:srgbClr val="FF0000"/>
                        </a:solidFill>
                        <a:effectLst/>
                        <a:latin typeface="Times New Roman" panose="02020603050405020304" pitchFamily="18" charset="0"/>
                        <a:ea typeface="MS Mincho" panose="02020609040205080304" pitchFamily="49" charset="-128"/>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Aft>
                          <a:spcPts val="0"/>
                        </a:spcAft>
                      </a:pPr>
                      <a:r>
                        <a:rPr lang="en-US" sz="1800" dirty="0">
                          <a:solidFill>
                            <a:srgbClr val="FF0000"/>
                          </a:solidFill>
                          <a:effectLst/>
                        </a:rPr>
                        <a:t>Weak</a:t>
                      </a:r>
                      <a:endParaRPr lang="zh-TW" sz="1800" dirty="0">
                        <a:solidFill>
                          <a:srgbClr val="FF0000"/>
                        </a:solidFill>
                        <a:effectLst/>
                        <a:latin typeface="Times New Roman" panose="02020603050405020304" pitchFamily="18" charset="0"/>
                        <a:ea typeface="MS Mincho" panose="02020609040205080304" pitchFamily="49" charset="-128"/>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81127025"/>
                  </a:ext>
                </a:extLst>
              </a:tr>
              <a:tr h="0">
                <a:tc>
                  <a:txBody>
                    <a:bodyPr/>
                    <a:lstStyle/>
                    <a:p>
                      <a:pPr algn="ctr">
                        <a:spcAft>
                          <a:spcPts val="0"/>
                        </a:spcAft>
                      </a:pPr>
                      <a:r>
                        <a:rPr lang="en-US" sz="1800" dirty="0">
                          <a:solidFill>
                            <a:srgbClr val="FF0000"/>
                          </a:solidFill>
                          <a:effectLst/>
                        </a:rPr>
                        <a:t>Br</a:t>
                      </a:r>
                      <a:r>
                        <a:rPr lang="en-US" sz="1800" baseline="30000" dirty="0">
                          <a:solidFill>
                            <a:srgbClr val="FF0000"/>
                          </a:solidFill>
                          <a:effectLst/>
                        </a:rPr>
                        <a:t>-</a:t>
                      </a:r>
                      <a:endParaRPr lang="zh-TW" sz="1800" dirty="0">
                        <a:solidFill>
                          <a:srgbClr val="FF0000"/>
                        </a:solidFill>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solidFill>
                            <a:srgbClr val="FF0000"/>
                          </a:solidFill>
                          <a:effectLst/>
                        </a:rPr>
                        <a:t>0.413</a:t>
                      </a:r>
                      <a:endParaRPr lang="zh-TW" sz="1800" dirty="0">
                        <a:solidFill>
                          <a:srgbClr val="FF0000"/>
                        </a:solidFill>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solidFill>
                            <a:srgbClr val="FF0000"/>
                          </a:solidFill>
                          <a:effectLst/>
                        </a:rPr>
                        <a:t>Weak</a:t>
                      </a:r>
                      <a:endParaRPr lang="zh-TW" sz="1800" dirty="0">
                        <a:solidFill>
                          <a:srgbClr val="FF0000"/>
                        </a:solidFill>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904857457"/>
                  </a:ext>
                </a:extLst>
              </a:tr>
              <a:tr h="0">
                <a:tc>
                  <a:txBody>
                    <a:bodyPr/>
                    <a:lstStyle/>
                    <a:p>
                      <a:pPr algn="ctr">
                        <a:spcAft>
                          <a:spcPts val="0"/>
                        </a:spcAft>
                      </a:pPr>
                      <a:r>
                        <a:rPr lang="en-US" sz="1800">
                          <a:solidFill>
                            <a:srgbClr val="FF0000"/>
                          </a:solidFill>
                          <a:effectLst/>
                        </a:rPr>
                        <a:t>I</a:t>
                      </a:r>
                      <a:r>
                        <a:rPr lang="en-US" sz="1800" baseline="30000">
                          <a:solidFill>
                            <a:srgbClr val="FF0000"/>
                          </a:solidFill>
                          <a:effectLst/>
                        </a:rPr>
                        <a:t>-</a:t>
                      </a:r>
                      <a:endParaRPr lang="zh-TW" sz="1800">
                        <a:solidFill>
                          <a:srgbClr val="FF0000"/>
                        </a:solidFill>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solidFill>
                            <a:srgbClr val="FF0000"/>
                          </a:solidFill>
                          <a:effectLst/>
                        </a:rPr>
                        <a:t>0.296</a:t>
                      </a:r>
                      <a:endParaRPr lang="zh-TW" sz="1800" dirty="0">
                        <a:solidFill>
                          <a:srgbClr val="FF0000"/>
                        </a:solidFill>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solidFill>
                            <a:srgbClr val="FF0000"/>
                          </a:solidFill>
                          <a:effectLst/>
                        </a:rPr>
                        <a:t>Weak</a:t>
                      </a:r>
                      <a:endParaRPr lang="zh-TW" sz="1800" dirty="0">
                        <a:solidFill>
                          <a:srgbClr val="FF0000"/>
                        </a:solidFill>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1844246042"/>
                  </a:ext>
                </a:extLst>
              </a:tr>
              <a:tr h="0">
                <a:tc>
                  <a:txBody>
                    <a:bodyPr/>
                    <a:lstStyle/>
                    <a:p>
                      <a:pPr algn="ctr">
                        <a:spcAft>
                          <a:spcPts val="0"/>
                        </a:spcAft>
                      </a:pPr>
                      <a:r>
                        <a:rPr lang="en-US" sz="1800">
                          <a:effectLst/>
                        </a:rPr>
                        <a:t>MeCN</a:t>
                      </a:r>
                      <a:endParaRPr lang="zh-TW" sz="180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0.484</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Intermediate</a:t>
                      </a:r>
                      <a:endParaRPr lang="zh-TW" sz="18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564014860"/>
                  </a:ext>
                </a:extLst>
              </a:tr>
              <a:tr h="0">
                <a:tc>
                  <a:txBody>
                    <a:bodyPr/>
                    <a:lstStyle/>
                    <a:p>
                      <a:pPr algn="ctr">
                        <a:spcAft>
                          <a:spcPts val="0"/>
                        </a:spcAft>
                      </a:pPr>
                      <a:r>
                        <a:rPr lang="en-US" sz="1800">
                          <a:effectLst/>
                        </a:rPr>
                        <a:t>Py</a:t>
                      </a:r>
                      <a:endParaRPr lang="zh-TW" sz="180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0.639</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Intermediate</a:t>
                      </a:r>
                      <a:endParaRPr lang="zh-TW" sz="18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1671193504"/>
                  </a:ext>
                </a:extLst>
              </a:tr>
              <a:tr h="0">
                <a:tc>
                  <a:txBody>
                    <a:bodyPr/>
                    <a:lstStyle/>
                    <a:p>
                      <a:pPr algn="ctr">
                        <a:spcAft>
                          <a:spcPts val="0"/>
                        </a:spcAft>
                      </a:pPr>
                      <a:r>
                        <a:rPr lang="en-US" sz="1800">
                          <a:effectLst/>
                        </a:rPr>
                        <a:t>phen</a:t>
                      </a:r>
                      <a:endParaRPr lang="zh-TW" sz="18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algn="ctr">
                        <a:spcAft>
                          <a:spcPts val="0"/>
                        </a:spcAft>
                      </a:pPr>
                      <a:r>
                        <a:rPr lang="en-US" sz="1800" dirty="0">
                          <a:effectLst/>
                        </a:rPr>
                        <a:t>0.85</a:t>
                      </a:r>
                      <a:endParaRPr lang="zh-TW" sz="1800" dirty="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algn="ctr">
                        <a:spcAft>
                          <a:spcPts val="0"/>
                        </a:spcAft>
                      </a:pPr>
                      <a:r>
                        <a:rPr lang="en-US" sz="1800">
                          <a:effectLst/>
                        </a:rPr>
                        <a:t>Strong</a:t>
                      </a:r>
                      <a:endParaRPr lang="zh-TW" sz="18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2645122282"/>
                  </a:ext>
                </a:extLst>
              </a:tr>
              <a:tr h="0">
                <a:tc>
                  <a:txBody>
                    <a:bodyPr/>
                    <a:lstStyle/>
                    <a:p>
                      <a:pPr algn="ctr">
                        <a:spcAft>
                          <a:spcPts val="0"/>
                        </a:spcAft>
                      </a:pPr>
                      <a:r>
                        <a:rPr lang="en-US" sz="1800" dirty="0" err="1">
                          <a:solidFill>
                            <a:srgbClr val="FF0000"/>
                          </a:solidFill>
                          <a:effectLst/>
                        </a:rPr>
                        <a:t>bpy</a:t>
                      </a:r>
                      <a:endParaRPr lang="zh-TW" sz="1800" dirty="0">
                        <a:solidFill>
                          <a:srgbClr val="FF0000"/>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algn="ctr">
                        <a:spcAft>
                          <a:spcPts val="0"/>
                        </a:spcAft>
                      </a:pPr>
                      <a:r>
                        <a:rPr lang="en-US" sz="1800" dirty="0">
                          <a:solidFill>
                            <a:srgbClr val="FF0000"/>
                          </a:solidFill>
                          <a:effectLst/>
                        </a:rPr>
                        <a:t>0.753</a:t>
                      </a:r>
                      <a:endParaRPr lang="zh-TW" sz="1800" dirty="0">
                        <a:solidFill>
                          <a:srgbClr val="FF0000"/>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algn="ctr">
                        <a:spcAft>
                          <a:spcPts val="0"/>
                        </a:spcAft>
                      </a:pPr>
                      <a:r>
                        <a:rPr lang="en-US" sz="1800" dirty="0">
                          <a:solidFill>
                            <a:srgbClr val="FF0000"/>
                          </a:solidFill>
                          <a:effectLst/>
                        </a:rPr>
                        <a:t>Strong</a:t>
                      </a:r>
                      <a:endParaRPr lang="zh-TW" sz="1800" dirty="0">
                        <a:solidFill>
                          <a:srgbClr val="FF0000"/>
                        </a:solidFill>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1576205720"/>
                  </a:ext>
                </a:extLst>
              </a:tr>
              <a:tr h="0">
                <a:tc>
                  <a:txBody>
                    <a:bodyPr/>
                    <a:lstStyle/>
                    <a:p>
                      <a:pPr algn="ctr">
                        <a:spcAft>
                          <a:spcPts val="0"/>
                        </a:spcAft>
                      </a:pPr>
                      <a:r>
                        <a:rPr lang="en-US" sz="1800">
                          <a:effectLst/>
                        </a:rPr>
                        <a:t>en</a:t>
                      </a:r>
                      <a:endParaRPr lang="zh-TW" sz="180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0.429</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Strong</a:t>
                      </a:r>
                      <a:endParaRPr lang="zh-TW" sz="18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4113023896"/>
                  </a:ext>
                </a:extLst>
              </a:tr>
              <a:tr h="0">
                <a:tc>
                  <a:txBody>
                    <a:bodyPr/>
                    <a:lstStyle/>
                    <a:p>
                      <a:pPr algn="ctr">
                        <a:spcAft>
                          <a:spcPts val="0"/>
                        </a:spcAft>
                      </a:pPr>
                      <a:r>
                        <a:rPr lang="en-US" sz="1800">
                          <a:effectLst/>
                        </a:rPr>
                        <a:t>CO</a:t>
                      </a:r>
                      <a:endParaRPr lang="zh-TW" sz="180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0.202</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Strong</a:t>
                      </a:r>
                      <a:endParaRPr lang="zh-TW" sz="18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1594236184"/>
                  </a:ext>
                </a:extLst>
              </a:tr>
              <a:tr h="0">
                <a:tc>
                  <a:txBody>
                    <a:bodyPr/>
                    <a:lstStyle/>
                    <a:p>
                      <a:pPr algn="ctr">
                        <a:spcAft>
                          <a:spcPts val="0"/>
                        </a:spcAft>
                      </a:pPr>
                      <a:r>
                        <a:rPr lang="en-US" sz="1800">
                          <a:effectLst/>
                        </a:rPr>
                        <a:t>NH</a:t>
                      </a:r>
                      <a:r>
                        <a:rPr lang="en-US" sz="1800" baseline="-25000">
                          <a:effectLst/>
                        </a:rPr>
                        <a:t>3</a:t>
                      </a:r>
                      <a:endParaRPr lang="zh-TW" sz="180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0.077</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Strong</a:t>
                      </a:r>
                      <a:endParaRPr lang="zh-TW" sz="18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532213140"/>
                  </a:ext>
                </a:extLst>
              </a:tr>
              <a:tr h="0">
                <a:tc>
                  <a:txBody>
                    <a:bodyPr/>
                    <a:lstStyle/>
                    <a:p>
                      <a:pPr algn="ctr">
                        <a:spcAft>
                          <a:spcPts val="0"/>
                        </a:spcAft>
                      </a:pPr>
                      <a:r>
                        <a:rPr lang="en-US" sz="1800" baseline="30000">
                          <a:effectLst/>
                        </a:rPr>
                        <a:t> -</a:t>
                      </a:r>
                      <a:r>
                        <a:rPr lang="en-US" sz="1800">
                          <a:effectLst/>
                        </a:rPr>
                        <a:t>NO</a:t>
                      </a:r>
                      <a:r>
                        <a:rPr lang="en-US" sz="1800" baseline="-25000">
                          <a:effectLst/>
                        </a:rPr>
                        <a:t>2</a:t>
                      </a:r>
                      <a:endParaRPr lang="zh-TW" sz="180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0.045</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Strong</a:t>
                      </a:r>
                      <a:endParaRPr lang="zh-TW" sz="18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179510655"/>
                  </a:ext>
                </a:extLst>
              </a:tr>
              <a:tr h="0">
                <a:tc>
                  <a:txBody>
                    <a:bodyPr/>
                    <a:lstStyle/>
                    <a:p>
                      <a:pPr algn="ctr">
                        <a:spcAft>
                          <a:spcPts val="0"/>
                        </a:spcAft>
                      </a:pPr>
                      <a:r>
                        <a:rPr lang="en-US" sz="1800">
                          <a:effectLst/>
                        </a:rPr>
                        <a:t>PPh</a:t>
                      </a:r>
                      <a:r>
                        <a:rPr lang="en-US" sz="1800" baseline="-25000">
                          <a:effectLst/>
                        </a:rPr>
                        <a:t>3</a:t>
                      </a:r>
                      <a:endParaRPr lang="zh-TW" sz="180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0.029</a:t>
                      </a:r>
                      <a:endParaRPr lang="zh-TW" sz="18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0"/>
                        </a:spcAft>
                      </a:pPr>
                      <a:r>
                        <a:rPr lang="en-US" sz="1800" dirty="0">
                          <a:effectLst/>
                        </a:rPr>
                        <a:t>Strong</a:t>
                      </a:r>
                      <a:endParaRPr lang="zh-TW" sz="18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04271824"/>
                  </a:ext>
                </a:extLst>
              </a:tr>
              <a:tr h="0">
                <a:tc>
                  <a:txBody>
                    <a:bodyPr/>
                    <a:lstStyle/>
                    <a:p>
                      <a:pPr algn="ctr">
                        <a:spcAft>
                          <a:spcPts val="0"/>
                        </a:spcAft>
                      </a:pPr>
                      <a:r>
                        <a:rPr lang="en-US" sz="1800">
                          <a:effectLst/>
                        </a:rPr>
                        <a:t>CN</a:t>
                      </a:r>
                      <a:r>
                        <a:rPr lang="en-US" sz="1800" baseline="30000">
                          <a:effectLst/>
                        </a:rPr>
                        <a:t>-</a:t>
                      </a:r>
                      <a:endParaRPr lang="zh-TW" sz="1800">
                        <a:effectLst/>
                        <a:latin typeface="Times New Roman" panose="02020603050405020304" pitchFamily="18" charset="0"/>
                        <a:ea typeface="MS Mincho" panose="02020609040205080304" pitchFamily="49" charset="-128"/>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spcAft>
                          <a:spcPts val="0"/>
                        </a:spcAft>
                      </a:pPr>
                      <a:r>
                        <a:rPr lang="en-US" sz="1800" dirty="0">
                          <a:effectLst/>
                        </a:rPr>
                        <a:t>0</a:t>
                      </a:r>
                      <a:endParaRPr lang="zh-TW" sz="1800" dirty="0">
                        <a:effectLst/>
                        <a:latin typeface="Times New Roman" panose="02020603050405020304" pitchFamily="18" charset="0"/>
                        <a:ea typeface="MS Mincho" panose="02020609040205080304" pitchFamily="49" charset="-128"/>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spcAft>
                          <a:spcPts val="0"/>
                        </a:spcAft>
                      </a:pPr>
                      <a:r>
                        <a:rPr lang="en-US" sz="1800" dirty="0">
                          <a:effectLst/>
                        </a:rPr>
                        <a:t>Strong</a:t>
                      </a:r>
                      <a:endParaRPr lang="zh-TW" sz="1800" dirty="0">
                        <a:effectLst/>
                        <a:latin typeface="Times New Roman" panose="02020603050405020304" pitchFamily="18" charset="0"/>
                        <a:ea typeface="MS Mincho" panose="02020609040205080304" pitchFamily="49" charset="-128"/>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7776557"/>
                  </a:ext>
                </a:extLst>
              </a:tr>
            </a:tbl>
          </a:graphicData>
        </a:graphic>
      </p:graphicFrame>
      <p:sp>
        <p:nvSpPr>
          <p:cNvPr id="4" name="投影片編號版面配置區 3">
            <a:extLst>
              <a:ext uri="{FF2B5EF4-FFF2-40B4-BE49-F238E27FC236}">
                <a16:creationId xmlns:a16="http://schemas.microsoft.com/office/drawing/2014/main" id="{3B76ACAB-D262-4609-B8AB-B92C9F2E5E6D}"/>
              </a:ext>
            </a:extLst>
          </p:cNvPr>
          <p:cNvSpPr>
            <a:spLocks noGrp="1"/>
          </p:cNvSpPr>
          <p:nvPr>
            <p:ph type="sldNum" sz="quarter" idx="12"/>
          </p:nvPr>
        </p:nvSpPr>
        <p:spPr/>
        <p:txBody>
          <a:bodyPr/>
          <a:lstStyle/>
          <a:p>
            <a:fld id="{E1EB6482-E8AD-494A-B82D-562298BE05A7}" type="slidenum">
              <a:rPr lang="zh-TW" altLang="en-US" smtClean="0"/>
              <a:pPr/>
              <a:t>52</a:t>
            </a:fld>
            <a:endParaRPr lang="zh-TW" altLang="en-US"/>
          </a:p>
        </p:txBody>
      </p:sp>
      <p:pic>
        <p:nvPicPr>
          <p:cNvPr id="3074" name="Picture 2" descr="(a) Structural models of six-coordinate octahedral (Oh) hexaammine (top) and hexaaqua (bottom) complexes. Illustrations of the ligand field splitting of the t2g and eg energy levels of the Oh symmetry in the cases of low- (b) and the high-spin (c) states.">
            <a:extLst>
              <a:ext uri="{FF2B5EF4-FFF2-40B4-BE49-F238E27FC236}">
                <a16:creationId xmlns:a16="http://schemas.microsoft.com/office/drawing/2014/main" id="{C8666F93-43FD-D900-9924-E75BC638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05" y="900335"/>
            <a:ext cx="4053839" cy="2780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EE7D85-EE2A-291E-264C-CF94CCE58DD2}"/>
              </a:ext>
            </a:extLst>
          </p:cNvPr>
          <p:cNvSpPr txBox="1"/>
          <p:nvPr/>
        </p:nvSpPr>
        <p:spPr>
          <a:xfrm>
            <a:off x="1026500" y="3737484"/>
            <a:ext cx="2668247" cy="338554"/>
          </a:xfrm>
          <a:prstGeom prst="rect">
            <a:avLst/>
          </a:prstGeom>
          <a:noFill/>
        </p:spPr>
        <p:txBody>
          <a:bodyPr wrap="square">
            <a:spAutoFit/>
          </a:bodyPr>
          <a:lstStyle/>
          <a:p>
            <a:pPr>
              <a:spcBef>
                <a:spcPts val="0"/>
              </a:spcBef>
              <a:spcAft>
                <a:spcPts val="0"/>
              </a:spcAft>
            </a:pPr>
            <a:r>
              <a:rPr lang="en-US" sz="800" dirty="0">
                <a:effectLst/>
              </a:rPr>
              <a:t>T. Ishii, S. </a:t>
            </a:r>
            <a:r>
              <a:rPr lang="en-US" sz="800" dirty="0" err="1">
                <a:effectLst/>
              </a:rPr>
              <a:t>Tsuboi</a:t>
            </a:r>
            <a:r>
              <a:rPr lang="en-US" sz="800" dirty="0">
                <a:effectLst/>
              </a:rPr>
              <a:t>, G. </a:t>
            </a:r>
            <a:r>
              <a:rPr lang="en-US" sz="800" dirty="0" err="1">
                <a:effectLst/>
              </a:rPr>
              <a:t>Sakane</a:t>
            </a:r>
            <a:r>
              <a:rPr lang="en-US" sz="800" dirty="0">
                <a:effectLst/>
              </a:rPr>
              <a:t>, M. Yamashita, B. K. Breedlove, </a:t>
            </a:r>
            <a:r>
              <a:rPr lang="en-US" sz="800" i="1" dirty="0">
                <a:effectLst/>
              </a:rPr>
              <a:t>Dalton Transactions</a:t>
            </a:r>
            <a:r>
              <a:rPr lang="en-US" sz="800" dirty="0">
                <a:effectLst/>
              </a:rPr>
              <a:t> </a:t>
            </a:r>
            <a:r>
              <a:rPr lang="en-US" sz="800" b="1" dirty="0">
                <a:effectLst/>
              </a:rPr>
              <a:t>2009</a:t>
            </a:r>
            <a:r>
              <a:rPr lang="en-US" sz="800" dirty="0">
                <a:effectLst/>
              </a:rPr>
              <a:t>, </a:t>
            </a:r>
            <a:r>
              <a:rPr lang="en-US" sz="800" i="1" dirty="0">
                <a:effectLst/>
              </a:rPr>
              <a:t>0</a:t>
            </a:r>
            <a:r>
              <a:rPr lang="en-US" sz="800" dirty="0">
                <a:effectLst/>
              </a:rPr>
              <a:t>, 680–687.</a:t>
            </a:r>
          </a:p>
        </p:txBody>
      </p:sp>
      <p:sp>
        <p:nvSpPr>
          <p:cNvPr id="7" name="TextBox 6">
            <a:extLst>
              <a:ext uri="{FF2B5EF4-FFF2-40B4-BE49-F238E27FC236}">
                <a16:creationId xmlns:a16="http://schemas.microsoft.com/office/drawing/2014/main" id="{6101FF8C-7639-F0BC-21B8-D4CB1725D307}"/>
              </a:ext>
            </a:extLst>
          </p:cNvPr>
          <p:cNvSpPr txBox="1"/>
          <p:nvPr/>
        </p:nvSpPr>
        <p:spPr>
          <a:xfrm>
            <a:off x="333705" y="4309990"/>
            <a:ext cx="4312918" cy="2031325"/>
          </a:xfrm>
          <a:prstGeom prst="rect">
            <a:avLst/>
          </a:prstGeom>
          <a:noFill/>
        </p:spPr>
        <p:txBody>
          <a:bodyPr wrap="square">
            <a:spAutoFit/>
          </a:bodyPr>
          <a:lstStyle/>
          <a:p>
            <a:pPr algn="just"/>
            <a:r>
              <a:rPr lang="en-US" b="0" i="0" dirty="0">
                <a:effectLst/>
                <a:latin typeface="Arial" panose="020B0604020202020204" pitchFamily="34" charset="0"/>
              </a:rPr>
              <a:t>I</a:t>
            </a:r>
            <a:r>
              <a:rPr lang="en-US" b="0" i="0" baseline="30000" dirty="0">
                <a:effectLst/>
                <a:latin typeface="Arial" panose="020B0604020202020204" pitchFamily="34" charset="0"/>
              </a:rPr>
              <a:t>−</a:t>
            </a:r>
            <a:r>
              <a:rPr lang="en-US" b="0" i="0" dirty="0">
                <a:effectLst/>
                <a:latin typeface="Arial" panose="020B0604020202020204" pitchFamily="34" charset="0"/>
              </a:rPr>
              <a:t> &lt; Br</a:t>
            </a:r>
            <a:r>
              <a:rPr lang="en-US" b="0" i="0" baseline="30000" dirty="0">
                <a:effectLst/>
                <a:latin typeface="Arial" panose="020B0604020202020204" pitchFamily="34" charset="0"/>
              </a:rPr>
              <a:t>−</a:t>
            </a:r>
            <a:r>
              <a:rPr lang="en-US" b="0" i="0" dirty="0">
                <a:effectLst/>
                <a:latin typeface="Arial" panose="020B0604020202020204" pitchFamily="34" charset="0"/>
              </a:rPr>
              <a:t> &lt; S</a:t>
            </a:r>
            <a:r>
              <a:rPr lang="en-US" b="0" i="0" baseline="30000" dirty="0">
                <a:effectLst/>
                <a:latin typeface="Arial" panose="020B0604020202020204" pitchFamily="34" charset="0"/>
              </a:rPr>
              <a:t>2−</a:t>
            </a:r>
            <a:r>
              <a:rPr lang="en-US" b="0" i="0" dirty="0">
                <a:effectLst/>
                <a:latin typeface="Arial" panose="020B0604020202020204" pitchFamily="34" charset="0"/>
              </a:rPr>
              <a:t> &lt; </a:t>
            </a:r>
            <a:r>
              <a:rPr lang="en-US" b="0" i="0" u="none" strike="noStrike" dirty="0">
                <a:effectLst/>
                <a:latin typeface="Arial" panose="020B0604020202020204" pitchFamily="34" charset="0"/>
              </a:rPr>
              <a:t>SCN</a:t>
            </a:r>
            <a:r>
              <a:rPr lang="en-US" b="0" i="0" u="none" strike="noStrike" baseline="30000" dirty="0">
                <a:effectLst/>
                <a:latin typeface="Arial" panose="020B0604020202020204" pitchFamily="34" charset="0"/>
              </a:rPr>
              <a:t>−</a:t>
            </a:r>
            <a:r>
              <a:rPr lang="en-US" b="0" i="0" dirty="0">
                <a:effectLst/>
                <a:latin typeface="Arial" panose="020B0604020202020204" pitchFamily="34" charset="0"/>
              </a:rPr>
              <a:t> (S–bonded) &lt; Cl</a:t>
            </a:r>
            <a:r>
              <a:rPr lang="en-US" b="0" i="0" baseline="30000" dirty="0">
                <a:effectLst/>
                <a:latin typeface="Arial" panose="020B0604020202020204" pitchFamily="34" charset="0"/>
              </a:rPr>
              <a:t>− </a:t>
            </a:r>
            <a:r>
              <a:rPr lang="en-US" b="0" i="0" dirty="0">
                <a:effectLst/>
                <a:latin typeface="Arial" panose="020B0604020202020204" pitchFamily="34" charset="0"/>
              </a:rPr>
              <a:t>&lt; NO</a:t>
            </a:r>
            <a:r>
              <a:rPr lang="en-US" b="0" i="0" baseline="-25000" dirty="0">
                <a:effectLst/>
                <a:latin typeface="Arial" panose="020B0604020202020204" pitchFamily="34" charset="0"/>
              </a:rPr>
              <a:t>3</a:t>
            </a:r>
            <a:r>
              <a:rPr lang="en-US" b="0" i="0" baseline="30000" dirty="0">
                <a:effectLst/>
                <a:latin typeface="Arial" panose="020B0604020202020204" pitchFamily="34" charset="0"/>
              </a:rPr>
              <a:t>–</a:t>
            </a:r>
            <a:r>
              <a:rPr lang="en-US" b="0" i="0" dirty="0">
                <a:effectLst/>
                <a:latin typeface="Arial" panose="020B0604020202020204" pitchFamily="34" charset="0"/>
              </a:rPr>
              <a:t> &lt; </a:t>
            </a:r>
            <a:r>
              <a:rPr lang="en-US" b="0" i="0" u="none" strike="noStrike" dirty="0">
                <a:effectLst/>
                <a:latin typeface="Arial" panose="020B0604020202020204" pitchFamily="34" charset="0"/>
              </a:rPr>
              <a:t>N</a:t>
            </a:r>
            <a:r>
              <a:rPr lang="en-US" b="0" i="0" u="none" strike="noStrike" baseline="-25000" dirty="0">
                <a:effectLst/>
                <a:latin typeface="Arial" panose="020B0604020202020204" pitchFamily="34" charset="0"/>
              </a:rPr>
              <a:t>3</a:t>
            </a:r>
            <a:r>
              <a:rPr lang="en-US" b="0" i="0" u="none" strike="noStrike" baseline="30000" dirty="0">
                <a:effectLst/>
                <a:latin typeface="Arial" panose="020B0604020202020204" pitchFamily="34" charset="0"/>
              </a:rPr>
              <a:t>−</a:t>
            </a:r>
            <a:r>
              <a:rPr lang="en-US" b="0" i="0" dirty="0">
                <a:effectLst/>
                <a:latin typeface="Arial" panose="020B0604020202020204" pitchFamily="34" charset="0"/>
              </a:rPr>
              <a:t> &lt; F</a:t>
            </a:r>
            <a:r>
              <a:rPr lang="en-US" b="0" i="0" baseline="30000" dirty="0">
                <a:effectLst/>
                <a:latin typeface="Arial" panose="020B0604020202020204" pitchFamily="34" charset="0"/>
              </a:rPr>
              <a:t>−</a:t>
            </a:r>
            <a:r>
              <a:rPr lang="en-US" b="0" i="0" dirty="0">
                <a:effectLst/>
                <a:latin typeface="Arial" panose="020B0604020202020204" pitchFamily="34" charset="0"/>
              </a:rPr>
              <a:t> &lt; OH</a:t>
            </a:r>
            <a:r>
              <a:rPr lang="en-US" b="0" i="0" baseline="30000" dirty="0">
                <a:effectLst/>
                <a:latin typeface="Arial" panose="020B0604020202020204" pitchFamily="34" charset="0"/>
              </a:rPr>
              <a:t>−</a:t>
            </a:r>
            <a:r>
              <a:rPr lang="en-US" b="0" i="0" dirty="0">
                <a:effectLst/>
                <a:latin typeface="Arial" panose="020B0604020202020204" pitchFamily="34" charset="0"/>
              </a:rPr>
              <a:t> &lt; </a:t>
            </a:r>
            <a:r>
              <a:rPr lang="en-US" b="0" i="0" u="none" strike="noStrike" dirty="0">
                <a:effectLst/>
                <a:latin typeface="Arial" panose="020B0604020202020204" pitchFamily="34" charset="0"/>
              </a:rPr>
              <a:t>C</a:t>
            </a:r>
            <a:r>
              <a:rPr lang="en-US" b="0" i="0" u="none" strike="noStrike" baseline="-25000" dirty="0">
                <a:effectLst/>
                <a:latin typeface="Arial" panose="020B0604020202020204" pitchFamily="34" charset="0"/>
              </a:rPr>
              <a:t>2</a:t>
            </a:r>
            <a:r>
              <a:rPr lang="en-US" b="0" i="0" u="none" strike="noStrike" dirty="0">
                <a:effectLst/>
                <a:latin typeface="Arial" panose="020B0604020202020204" pitchFamily="34" charset="0"/>
              </a:rPr>
              <a:t>O</a:t>
            </a:r>
            <a:r>
              <a:rPr lang="en-US" b="0" i="0" u="none" strike="noStrike" baseline="-25000" dirty="0">
                <a:effectLst/>
                <a:latin typeface="Arial" panose="020B0604020202020204" pitchFamily="34" charset="0"/>
              </a:rPr>
              <a:t>4</a:t>
            </a:r>
            <a:r>
              <a:rPr lang="en-US" b="0" i="0" u="none" strike="noStrike" baseline="30000" dirty="0">
                <a:effectLst/>
                <a:latin typeface="Arial" panose="020B0604020202020204" pitchFamily="34" charset="0"/>
              </a:rPr>
              <a:t>2−</a:t>
            </a:r>
            <a:r>
              <a:rPr lang="en-US" b="0" i="0" dirty="0">
                <a:effectLst/>
                <a:latin typeface="Arial" panose="020B0604020202020204" pitchFamily="34" charset="0"/>
              </a:rPr>
              <a:t> &lt; H</a:t>
            </a:r>
            <a:r>
              <a:rPr lang="en-US" b="0" i="0" baseline="-25000" dirty="0">
                <a:effectLst/>
                <a:latin typeface="Arial" panose="020B0604020202020204" pitchFamily="34" charset="0"/>
              </a:rPr>
              <a:t>2</a:t>
            </a:r>
            <a:r>
              <a:rPr lang="en-US" b="0" i="0" dirty="0">
                <a:effectLst/>
                <a:latin typeface="Arial" panose="020B0604020202020204" pitchFamily="34" charset="0"/>
              </a:rPr>
              <a:t>O &lt; </a:t>
            </a:r>
            <a:r>
              <a:rPr lang="en-US" b="0" i="0" u="none" strike="noStrike" dirty="0">
                <a:effectLst/>
                <a:latin typeface="Arial" panose="020B0604020202020204" pitchFamily="34" charset="0"/>
              </a:rPr>
              <a:t>NCS</a:t>
            </a:r>
            <a:r>
              <a:rPr lang="en-US" b="0" i="0" u="none" strike="noStrike" baseline="30000" dirty="0">
                <a:effectLst/>
                <a:latin typeface="Arial" panose="020B0604020202020204" pitchFamily="34" charset="0"/>
              </a:rPr>
              <a:t>−</a:t>
            </a:r>
            <a:r>
              <a:rPr lang="en-US" b="0" i="0" dirty="0">
                <a:effectLst/>
                <a:latin typeface="Arial" panose="020B0604020202020204" pitchFamily="34" charset="0"/>
              </a:rPr>
              <a:t> (N–bonded) &lt; CH</a:t>
            </a:r>
            <a:r>
              <a:rPr lang="en-US" b="0" i="0" baseline="-25000" dirty="0">
                <a:effectLst/>
                <a:latin typeface="Arial" panose="020B0604020202020204" pitchFamily="34" charset="0"/>
              </a:rPr>
              <a:t>3</a:t>
            </a:r>
            <a:r>
              <a:rPr lang="en-US" b="0" i="0" dirty="0">
                <a:effectLst/>
                <a:latin typeface="Arial" panose="020B0604020202020204" pitchFamily="34" charset="0"/>
              </a:rPr>
              <a:t>CN &lt; </a:t>
            </a:r>
            <a:r>
              <a:rPr lang="en-US" b="0" i="0" dirty="0" err="1">
                <a:effectLst/>
                <a:latin typeface="Arial" panose="020B0604020202020204" pitchFamily="34" charset="0"/>
              </a:rPr>
              <a:t>py</a:t>
            </a:r>
            <a:r>
              <a:rPr lang="en-US" b="0" i="0" dirty="0">
                <a:effectLst/>
                <a:latin typeface="Arial" panose="020B0604020202020204" pitchFamily="34" charset="0"/>
              </a:rPr>
              <a:t> (</a:t>
            </a:r>
            <a:r>
              <a:rPr lang="en-US" b="0" i="0" u="none" strike="noStrike" dirty="0">
                <a:effectLst/>
                <a:latin typeface="Arial" panose="020B0604020202020204" pitchFamily="34" charset="0"/>
                <a:hlinkClick r:id="rId3" tooltip="Pyridine">
                  <a:extLst>
                    <a:ext uri="{A12FA001-AC4F-418D-AE19-62706E023703}">
                      <ahyp:hlinkClr xmlns:ahyp="http://schemas.microsoft.com/office/drawing/2018/hyperlinkcolor" val="tx"/>
                    </a:ext>
                  </a:extLst>
                </a:hlinkClick>
              </a:rPr>
              <a:t>pyridine</a:t>
            </a:r>
            <a:r>
              <a:rPr lang="en-US" b="0" i="0" dirty="0">
                <a:effectLst/>
                <a:latin typeface="Arial" panose="020B0604020202020204" pitchFamily="34" charset="0"/>
              </a:rPr>
              <a:t>) &lt; NH</a:t>
            </a:r>
            <a:r>
              <a:rPr lang="en-US" b="0" i="0" baseline="-25000" dirty="0">
                <a:effectLst/>
                <a:latin typeface="Arial" panose="020B0604020202020204" pitchFamily="34" charset="0"/>
              </a:rPr>
              <a:t>3</a:t>
            </a:r>
            <a:r>
              <a:rPr lang="en-US" b="0" i="0" dirty="0">
                <a:effectLst/>
                <a:latin typeface="Arial" panose="020B0604020202020204" pitchFamily="34" charset="0"/>
              </a:rPr>
              <a:t> &lt; </a:t>
            </a:r>
            <a:r>
              <a:rPr lang="en-US" b="0" i="0" dirty="0" err="1">
                <a:effectLst/>
                <a:latin typeface="Arial" panose="020B0604020202020204" pitchFamily="34" charset="0"/>
              </a:rPr>
              <a:t>en</a:t>
            </a:r>
            <a:r>
              <a:rPr lang="en-US" b="0" i="0" dirty="0">
                <a:effectLst/>
                <a:latin typeface="Arial" panose="020B0604020202020204" pitchFamily="34" charset="0"/>
              </a:rPr>
              <a:t> (</a:t>
            </a:r>
            <a:r>
              <a:rPr lang="en-US" b="0" i="0" u="none" strike="noStrike" dirty="0">
                <a:effectLst/>
                <a:latin typeface="Arial" panose="020B0604020202020204" pitchFamily="34" charset="0"/>
              </a:rPr>
              <a:t>ethylenediamine</a:t>
            </a:r>
            <a:r>
              <a:rPr lang="en-US" b="0" i="0" dirty="0">
                <a:effectLst/>
                <a:latin typeface="Arial" panose="020B0604020202020204" pitchFamily="34" charset="0"/>
              </a:rPr>
              <a:t>) &lt; </a:t>
            </a:r>
            <a:r>
              <a:rPr lang="en-US" b="0" i="0" dirty="0" err="1">
                <a:effectLst/>
                <a:latin typeface="Arial" panose="020B0604020202020204" pitchFamily="34" charset="0"/>
              </a:rPr>
              <a:t>bipy</a:t>
            </a:r>
            <a:r>
              <a:rPr lang="en-US" b="0" i="0" dirty="0">
                <a:effectLst/>
                <a:latin typeface="Arial" panose="020B0604020202020204" pitchFamily="34" charset="0"/>
              </a:rPr>
              <a:t> (</a:t>
            </a:r>
            <a:r>
              <a:rPr lang="en-US" b="0" i="0" u="none" strike="noStrike" dirty="0">
                <a:effectLst/>
                <a:latin typeface="Arial" panose="020B0604020202020204" pitchFamily="34" charset="0"/>
              </a:rPr>
              <a:t>2,2'-bipyridine</a:t>
            </a:r>
            <a:r>
              <a:rPr lang="en-US" b="0" i="0" dirty="0">
                <a:effectLst/>
                <a:latin typeface="Arial" panose="020B0604020202020204" pitchFamily="34" charset="0"/>
              </a:rPr>
              <a:t>) &lt; </a:t>
            </a:r>
            <a:r>
              <a:rPr lang="en-US" b="0" i="0" dirty="0" err="1">
                <a:effectLst/>
                <a:latin typeface="Arial" panose="020B0604020202020204" pitchFamily="34" charset="0"/>
              </a:rPr>
              <a:t>phen</a:t>
            </a:r>
            <a:r>
              <a:rPr lang="en-US" b="0" i="0" dirty="0">
                <a:effectLst/>
                <a:latin typeface="Arial" panose="020B0604020202020204" pitchFamily="34" charset="0"/>
              </a:rPr>
              <a:t> (1,10-</a:t>
            </a:r>
            <a:r>
              <a:rPr lang="en-US" b="0" i="0" u="none" strike="noStrike" dirty="0">
                <a:effectLst/>
                <a:latin typeface="Arial" panose="020B0604020202020204" pitchFamily="34" charset="0"/>
              </a:rPr>
              <a:t>phenanthroline</a:t>
            </a:r>
            <a:r>
              <a:rPr lang="en-US" b="0" i="0" dirty="0">
                <a:effectLst/>
                <a:latin typeface="Arial" panose="020B0604020202020204" pitchFamily="34" charset="0"/>
              </a:rPr>
              <a:t>) &lt; NO</a:t>
            </a:r>
            <a:r>
              <a:rPr lang="en-US" b="0" i="0" baseline="-25000" dirty="0">
                <a:effectLst/>
                <a:latin typeface="Arial" panose="020B0604020202020204" pitchFamily="34" charset="0"/>
              </a:rPr>
              <a:t>2</a:t>
            </a:r>
            <a:r>
              <a:rPr lang="en-US" b="0" i="0" baseline="30000" dirty="0">
                <a:effectLst/>
                <a:latin typeface="Arial" panose="020B0604020202020204" pitchFamily="34" charset="0"/>
              </a:rPr>
              <a:t>−</a:t>
            </a:r>
            <a:r>
              <a:rPr lang="en-US" b="0" i="0" dirty="0">
                <a:effectLst/>
                <a:latin typeface="Arial" panose="020B0604020202020204" pitchFamily="34" charset="0"/>
              </a:rPr>
              <a:t> (N–bonded) &lt; PPh</a:t>
            </a:r>
            <a:r>
              <a:rPr lang="en-US" b="0" i="0" baseline="-25000" dirty="0">
                <a:effectLst/>
                <a:latin typeface="Arial" panose="020B0604020202020204" pitchFamily="34" charset="0"/>
              </a:rPr>
              <a:t>3</a:t>
            </a:r>
            <a:r>
              <a:rPr lang="en-US" b="0" i="0" dirty="0">
                <a:effectLst/>
                <a:latin typeface="Arial" panose="020B0604020202020204" pitchFamily="34" charset="0"/>
              </a:rPr>
              <a:t> (</a:t>
            </a:r>
            <a:r>
              <a:rPr lang="en-US" b="0" i="0" u="none" strike="noStrike" dirty="0">
                <a:effectLst/>
                <a:latin typeface="Arial" panose="020B0604020202020204" pitchFamily="34" charset="0"/>
              </a:rPr>
              <a:t>Triphenylphosphine</a:t>
            </a:r>
            <a:r>
              <a:rPr lang="en-US" b="0" i="0" dirty="0">
                <a:effectLst/>
                <a:latin typeface="Arial" panose="020B0604020202020204" pitchFamily="34" charset="0"/>
              </a:rPr>
              <a:t>) &lt; </a:t>
            </a:r>
            <a:r>
              <a:rPr lang="en-US" b="0" i="0" u="none" strike="noStrike" dirty="0">
                <a:effectLst/>
                <a:latin typeface="Arial" panose="020B0604020202020204" pitchFamily="34" charset="0"/>
              </a:rPr>
              <a:t>CN</a:t>
            </a:r>
            <a:r>
              <a:rPr lang="en-US" b="0" i="0" u="none" strike="noStrike" baseline="30000" dirty="0">
                <a:effectLst/>
                <a:latin typeface="Arial" panose="020B0604020202020204" pitchFamily="34" charset="0"/>
              </a:rPr>
              <a:t>−</a:t>
            </a:r>
            <a:r>
              <a:rPr lang="en-US" b="0" i="0" dirty="0">
                <a:effectLst/>
                <a:latin typeface="Arial" panose="020B0604020202020204" pitchFamily="34" charset="0"/>
              </a:rPr>
              <a:t> &lt; CO</a:t>
            </a:r>
            <a:endParaRPr lang="en-US" dirty="0"/>
          </a:p>
        </p:txBody>
      </p:sp>
      <p:sp>
        <p:nvSpPr>
          <p:cNvPr id="10" name="TextBox 9">
            <a:extLst>
              <a:ext uri="{FF2B5EF4-FFF2-40B4-BE49-F238E27FC236}">
                <a16:creationId xmlns:a16="http://schemas.microsoft.com/office/drawing/2014/main" id="{1F153A6C-F3A4-AB6B-4D2F-FA2A0ADF54BF}"/>
              </a:ext>
            </a:extLst>
          </p:cNvPr>
          <p:cNvSpPr txBox="1"/>
          <p:nvPr/>
        </p:nvSpPr>
        <p:spPr>
          <a:xfrm>
            <a:off x="1439392" y="6341441"/>
            <a:ext cx="2101544" cy="215444"/>
          </a:xfrm>
          <a:prstGeom prst="rect">
            <a:avLst/>
          </a:prstGeom>
          <a:noFill/>
        </p:spPr>
        <p:txBody>
          <a:bodyPr wrap="square">
            <a:spAutoFit/>
          </a:bodyPr>
          <a:lstStyle/>
          <a:p>
            <a:pPr>
              <a:spcBef>
                <a:spcPts val="0"/>
              </a:spcBef>
              <a:spcAft>
                <a:spcPts val="0"/>
              </a:spcAft>
            </a:pPr>
            <a:r>
              <a:rPr lang="en-US" sz="800" dirty="0">
                <a:effectLst/>
              </a:rPr>
              <a:t>R. </a:t>
            </a:r>
            <a:r>
              <a:rPr lang="en-US" sz="800" dirty="0" err="1">
                <a:effectLst/>
              </a:rPr>
              <a:t>Tsuchida</a:t>
            </a:r>
            <a:r>
              <a:rPr lang="en-US" sz="800" dirty="0">
                <a:effectLst/>
              </a:rPr>
              <a:t>, </a:t>
            </a:r>
            <a:r>
              <a:rPr lang="en-US" sz="800" i="1" dirty="0">
                <a:effectLst/>
              </a:rPr>
              <a:t>BCSJ</a:t>
            </a:r>
            <a:r>
              <a:rPr lang="en-US" sz="800" dirty="0">
                <a:effectLst/>
              </a:rPr>
              <a:t> </a:t>
            </a:r>
            <a:r>
              <a:rPr lang="en-US" sz="800" b="1" dirty="0">
                <a:effectLst/>
              </a:rPr>
              <a:t>1938</a:t>
            </a:r>
            <a:r>
              <a:rPr lang="en-US" sz="800" dirty="0">
                <a:effectLst/>
              </a:rPr>
              <a:t>, </a:t>
            </a:r>
            <a:r>
              <a:rPr lang="en-US" sz="800" i="1" dirty="0">
                <a:effectLst/>
              </a:rPr>
              <a:t>13</a:t>
            </a:r>
            <a:r>
              <a:rPr lang="en-US" sz="800" dirty="0">
                <a:effectLst/>
              </a:rPr>
              <a:t>, 388–400.</a:t>
            </a:r>
          </a:p>
        </p:txBody>
      </p:sp>
    </p:spTree>
    <p:extLst>
      <p:ext uri="{BB962C8B-B14F-4D97-AF65-F5344CB8AC3E}">
        <p14:creationId xmlns:p14="http://schemas.microsoft.com/office/powerpoint/2010/main" val="74662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FF42-81A8-F8B5-3DB0-302F0E5D5FBA}"/>
              </a:ext>
            </a:extLst>
          </p:cNvPr>
          <p:cNvSpPr>
            <a:spLocks noGrp="1"/>
          </p:cNvSpPr>
          <p:nvPr>
            <p:ph type="title"/>
          </p:nvPr>
        </p:nvSpPr>
        <p:spPr/>
        <p:txBody>
          <a:bodyPr/>
          <a:lstStyle/>
          <a:p>
            <a:r>
              <a:rPr lang="en-US" dirty="0"/>
              <a:t>Model architecture</a:t>
            </a:r>
          </a:p>
        </p:txBody>
      </p:sp>
      <p:sp>
        <p:nvSpPr>
          <p:cNvPr id="4" name="Slide Number Placeholder 3">
            <a:extLst>
              <a:ext uri="{FF2B5EF4-FFF2-40B4-BE49-F238E27FC236}">
                <a16:creationId xmlns:a16="http://schemas.microsoft.com/office/drawing/2014/main" id="{0A5429E4-DE60-D7AA-085B-3E67CFE9189D}"/>
              </a:ext>
            </a:extLst>
          </p:cNvPr>
          <p:cNvSpPr>
            <a:spLocks noGrp="1"/>
          </p:cNvSpPr>
          <p:nvPr>
            <p:ph type="sldNum" sz="quarter" idx="12"/>
          </p:nvPr>
        </p:nvSpPr>
        <p:spPr/>
        <p:txBody>
          <a:bodyPr/>
          <a:lstStyle/>
          <a:p>
            <a:fld id="{E1EB6482-E8AD-494A-B82D-562298BE05A7}" type="slidenum">
              <a:rPr lang="zh-TW" altLang="en-US" smtClean="0"/>
              <a:pPr/>
              <a:t>53</a:t>
            </a:fld>
            <a:endParaRPr lang="zh-TW" altLang="en-US"/>
          </a:p>
        </p:txBody>
      </p:sp>
      <p:pic>
        <p:nvPicPr>
          <p:cNvPr id="6" name="圖片 5">
            <a:extLst>
              <a:ext uri="{FF2B5EF4-FFF2-40B4-BE49-F238E27FC236}">
                <a16:creationId xmlns:a16="http://schemas.microsoft.com/office/drawing/2014/main" id="{B8B853C0-DE4F-4E5C-ABEF-7FC8E78A4FB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008" b="86260" l="20623" r="74514">
                        <a14:foregroundMark x1="59728" y1="85496" x2="43385" y2="81425"/>
                        <a14:foregroundMark x1="43385" y1="81425" x2="59339" y2="79644"/>
                        <a14:foregroundMark x1="59339" y1="79644" x2="58560" y2="85751"/>
                        <a14:foregroundMark x1="70817" y1="59033" x2="70817" y2="58270"/>
                        <a14:foregroundMark x1="71984" y1="60814" x2="72374" y2="66412"/>
                        <a14:foregroundMark x1="74514" y1="60814" x2="73541" y2="62341"/>
                        <a14:foregroundMark x1="46887" y1="35115" x2="48054" y2="33079"/>
                        <a14:foregroundMark x1="46887" y1="34351" x2="48833" y2="33079"/>
                        <a14:foregroundMark x1="51946" y1="35115" x2="50584" y2="35115"/>
                        <a14:foregroundMark x1="51167" y1="35115" x2="50584" y2="33588"/>
                        <a14:foregroundMark x1="50584" y1="33588" x2="51167" y2="30534"/>
                        <a14:foregroundMark x1="51167" y1="34351" x2="50778" y2="34860"/>
                        <a14:foregroundMark x1="50000" y1="30789" x2="49416" y2="29008"/>
                        <a14:foregroundMark x1="57004" y1="86260" x2="56615" y2="86260"/>
                      </a14:backgroundRemoval>
                    </a14:imgEffect>
                  </a14:imgLayer>
                </a14:imgProps>
              </a:ext>
              <a:ext uri="{28A0092B-C50C-407E-A947-70E740481C1C}">
                <a14:useLocalDpi xmlns:a14="http://schemas.microsoft.com/office/drawing/2010/main" val="0"/>
              </a:ext>
            </a:extLst>
          </a:blip>
          <a:srcRect l="14826" t="26383" r="23765" b="12838"/>
          <a:stretch/>
        </p:blipFill>
        <p:spPr>
          <a:xfrm>
            <a:off x="3396946" y="2786113"/>
            <a:ext cx="1974107" cy="1490072"/>
          </a:xfrm>
          <a:prstGeom prst="heptagon">
            <a:avLst/>
          </a:prstGeom>
        </p:spPr>
      </p:pic>
      <p:sp>
        <p:nvSpPr>
          <p:cNvPr id="7" name="橢圓 6">
            <a:extLst>
              <a:ext uri="{FF2B5EF4-FFF2-40B4-BE49-F238E27FC236}">
                <a16:creationId xmlns:a16="http://schemas.microsoft.com/office/drawing/2014/main" id="{CAC12DBB-8D23-4542-B27E-1D5D1A9FABEF}"/>
              </a:ext>
            </a:extLst>
          </p:cNvPr>
          <p:cNvSpPr/>
          <p:nvPr/>
        </p:nvSpPr>
        <p:spPr>
          <a:xfrm flipH="1">
            <a:off x="5930077" y="3236039"/>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8" name="橢圓 7">
            <a:extLst>
              <a:ext uri="{FF2B5EF4-FFF2-40B4-BE49-F238E27FC236}">
                <a16:creationId xmlns:a16="http://schemas.microsoft.com/office/drawing/2014/main" id="{992A0AE0-773B-4BCB-8751-ED9A58A62159}"/>
              </a:ext>
            </a:extLst>
          </p:cNvPr>
          <p:cNvSpPr/>
          <p:nvPr/>
        </p:nvSpPr>
        <p:spPr>
          <a:xfrm flipH="1">
            <a:off x="5930077" y="3814669"/>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9" name="橢圓 8">
            <a:extLst>
              <a:ext uri="{FF2B5EF4-FFF2-40B4-BE49-F238E27FC236}">
                <a16:creationId xmlns:a16="http://schemas.microsoft.com/office/drawing/2014/main" id="{2497ADFC-C734-4F76-8307-D1E73CDA0C91}"/>
              </a:ext>
            </a:extLst>
          </p:cNvPr>
          <p:cNvSpPr/>
          <p:nvPr/>
        </p:nvSpPr>
        <p:spPr>
          <a:xfrm flipH="1">
            <a:off x="5930077" y="3525354"/>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0" name="直線接點 9">
            <a:extLst>
              <a:ext uri="{FF2B5EF4-FFF2-40B4-BE49-F238E27FC236}">
                <a16:creationId xmlns:a16="http://schemas.microsoft.com/office/drawing/2014/main" id="{F46FE2A3-D9D5-428E-BB08-BB574D55CAA3}"/>
              </a:ext>
            </a:extLst>
          </p:cNvPr>
          <p:cNvCxnSpPr>
            <a:cxnSpLocks/>
            <a:stCxn id="29" idx="2"/>
            <a:endCxn id="7" idx="2"/>
          </p:cNvCxnSpPr>
          <p:nvPr/>
        </p:nvCxnSpPr>
        <p:spPr>
          <a:xfrm flipH="1">
            <a:off x="6009178" y="3101331"/>
            <a:ext cx="214061" cy="17425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1BB78221-F727-4C86-81DE-18EF89800A3A}"/>
              </a:ext>
            </a:extLst>
          </p:cNvPr>
          <p:cNvCxnSpPr>
            <a:cxnSpLocks/>
            <a:stCxn id="29" idx="2"/>
            <a:endCxn id="9" idx="2"/>
          </p:cNvCxnSpPr>
          <p:nvPr/>
        </p:nvCxnSpPr>
        <p:spPr>
          <a:xfrm flipH="1">
            <a:off x="6009178" y="3101327"/>
            <a:ext cx="214061" cy="4635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65C0656-2A65-4EAF-ADCA-522B89A84111}"/>
              </a:ext>
            </a:extLst>
          </p:cNvPr>
          <p:cNvCxnSpPr>
            <a:cxnSpLocks/>
            <a:stCxn id="29" idx="2"/>
            <a:endCxn id="8" idx="2"/>
          </p:cNvCxnSpPr>
          <p:nvPr/>
        </p:nvCxnSpPr>
        <p:spPr>
          <a:xfrm flipH="1">
            <a:off x="6009178" y="3101328"/>
            <a:ext cx="214061" cy="75289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48DD07B8-EB48-4FE4-83EF-B7CE20A12F8C}"/>
              </a:ext>
            </a:extLst>
          </p:cNvPr>
          <p:cNvCxnSpPr>
            <a:cxnSpLocks/>
            <a:stCxn id="31" idx="2"/>
            <a:endCxn id="7" idx="2"/>
          </p:cNvCxnSpPr>
          <p:nvPr/>
        </p:nvCxnSpPr>
        <p:spPr>
          <a:xfrm flipH="1" flipV="1">
            <a:off x="6009178" y="3275583"/>
            <a:ext cx="212685" cy="57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61B59C35-81EB-433B-B00A-996CE1C965AC}"/>
              </a:ext>
            </a:extLst>
          </p:cNvPr>
          <p:cNvCxnSpPr>
            <a:cxnSpLocks/>
            <a:stCxn id="31" idx="2"/>
            <a:endCxn id="9" idx="2"/>
          </p:cNvCxnSpPr>
          <p:nvPr/>
        </p:nvCxnSpPr>
        <p:spPr>
          <a:xfrm flipH="1">
            <a:off x="6009178" y="3332983"/>
            <a:ext cx="212685" cy="2319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36721033-1FF9-4662-8490-3C20DAA770B8}"/>
              </a:ext>
            </a:extLst>
          </p:cNvPr>
          <p:cNvCxnSpPr>
            <a:cxnSpLocks/>
            <a:stCxn id="31" idx="2"/>
            <a:endCxn id="8" idx="2"/>
          </p:cNvCxnSpPr>
          <p:nvPr/>
        </p:nvCxnSpPr>
        <p:spPr>
          <a:xfrm flipH="1">
            <a:off x="6009178" y="3332984"/>
            <a:ext cx="212685" cy="5212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68760DA-5DCF-4E6D-B003-E8E3C554BDFD}"/>
              </a:ext>
            </a:extLst>
          </p:cNvPr>
          <p:cNvCxnSpPr>
            <a:cxnSpLocks/>
            <a:stCxn id="32" idx="2"/>
            <a:endCxn id="7" idx="2"/>
          </p:cNvCxnSpPr>
          <p:nvPr/>
        </p:nvCxnSpPr>
        <p:spPr>
          <a:xfrm flipH="1" flipV="1">
            <a:off x="6009172" y="3275592"/>
            <a:ext cx="213585" cy="17202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309358C4-E86D-40C1-B959-157C142F254E}"/>
              </a:ext>
            </a:extLst>
          </p:cNvPr>
          <p:cNvCxnSpPr>
            <a:cxnSpLocks/>
            <a:stCxn id="32" idx="2"/>
            <a:endCxn id="9" idx="2"/>
          </p:cNvCxnSpPr>
          <p:nvPr/>
        </p:nvCxnSpPr>
        <p:spPr>
          <a:xfrm flipH="1">
            <a:off x="6009172" y="3447613"/>
            <a:ext cx="213585" cy="1172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 name="直線接點 17">
            <a:extLst>
              <a:ext uri="{FF2B5EF4-FFF2-40B4-BE49-F238E27FC236}">
                <a16:creationId xmlns:a16="http://schemas.microsoft.com/office/drawing/2014/main" id="{57FD06CC-9287-4C84-A155-83AB5CEA834C}"/>
              </a:ext>
            </a:extLst>
          </p:cNvPr>
          <p:cNvCxnSpPr>
            <a:cxnSpLocks/>
            <a:stCxn id="32" idx="2"/>
            <a:endCxn id="8" idx="2"/>
          </p:cNvCxnSpPr>
          <p:nvPr/>
        </p:nvCxnSpPr>
        <p:spPr>
          <a:xfrm flipH="1">
            <a:off x="6009172" y="3447610"/>
            <a:ext cx="213585" cy="40661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D21F035A-D06B-425C-9171-2E81A76AB9CA}"/>
              </a:ext>
            </a:extLst>
          </p:cNvPr>
          <p:cNvCxnSpPr>
            <a:cxnSpLocks/>
            <a:stCxn id="34" idx="2"/>
            <a:endCxn id="7" idx="2"/>
          </p:cNvCxnSpPr>
          <p:nvPr/>
        </p:nvCxnSpPr>
        <p:spPr>
          <a:xfrm flipH="1" flipV="1">
            <a:off x="6009178" y="3275582"/>
            <a:ext cx="212685" cy="3933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 name="直線接點 19">
            <a:extLst>
              <a:ext uri="{FF2B5EF4-FFF2-40B4-BE49-F238E27FC236}">
                <a16:creationId xmlns:a16="http://schemas.microsoft.com/office/drawing/2014/main" id="{BAB11EF9-E5CA-45B0-9D33-0EBF77119E72}"/>
              </a:ext>
            </a:extLst>
          </p:cNvPr>
          <p:cNvCxnSpPr>
            <a:cxnSpLocks/>
            <a:stCxn id="34" idx="2"/>
            <a:endCxn id="9" idx="2"/>
          </p:cNvCxnSpPr>
          <p:nvPr/>
        </p:nvCxnSpPr>
        <p:spPr>
          <a:xfrm flipH="1" flipV="1">
            <a:off x="6009178" y="3564900"/>
            <a:ext cx="212685" cy="10405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1DDAB6D4-3237-450D-9D41-B23C3ECF58F4}"/>
              </a:ext>
            </a:extLst>
          </p:cNvPr>
          <p:cNvCxnSpPr>
            <a:cxnSpLocks/>
            <a:stCxn id="34" idx="2"/>
            <a:endCxn id="8" idx="2"/>
          </p:cNvCxnSpPr>
          <p:nvPr/>
        </p:nvCxnSpPr>
        <p:spPr>
          <a:xfrm flipH="1">
            <a:off x="6009178" y="3668962"/>
            <a:ext cx="212685" cy="1852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 name="直線接點 21">
            <a:extLst>
              <a:ext uri="{FF2B5EF4-FFF2-40B4-BE49-F238E27FC236}">
                <a16:creationId xmlns:a16="http://schemas.microsoft.com/office/drawing/2014/main" id="{737F8E35-19CC-4899-AA3C-4DAD0AF25BB5}"/>
              </a:ext>
            </a:extLst>
          </p:cNvPr>
          <p:cNvCxnSpPr>
            <a:cxnSpLocks/>
            <a:stCxn id="36" idx="2"/>
            <a:endCxn id="7" idx="2"/>
          </p:cNvCxnSpPr>
          <p:nvPr/>
        </p:nvCxnSpPr>
        <p:spPr>
          <a:xfrm flipH="1" flipV="1">
            <a:off x="6009172" y="3275592"/>
            <a:ext cx="213585" cy="61776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F2ACB85B-B0E5-454A-963C-6309B3C25618}"/>
              </a:ext>
            </a:extLst>
          </p:cNvPr>
          <p:cNvCxnSpPr>
            <a:cxnSpLocks/>
            <a:stCxn id="36" idx="2"/>
            <a:endCxn id="9" idx="2"/>
          </p:cNvCxnSpPr>
          <p:nvPr/>
        </p:nvCxnSpPr>
        <p:spPr>
          <a:xfrm flipH="1" flipV="1">
            <a:off x="6009172" y="3564903"/>
            <a:ext cx="213585" cy="3284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a16="http://schemas.microsoft.com/office/drawing/2014/main" id="{BEA5E308-2E50-4EFF-BFE7-4111A50882E6}"/>
              </a:ext>
            </a:extLst>
          </p:cNvPr>
          <p:cNvCxnSpPr>
            <a:cxnSpLocks/>
            <a:stCxn id="36" idx="2"/>
            <a:endCxn id="8" idx="2"/>
          </p:cNvCxnSpPr>
          <p:nvPr/>
        </p:nvCxnSpPr>
        <p:spPr>
          <a:xfrm flipH="1" flipV="1">
            <a:off x="6009172" y="3854217"/>
            <a:ext cx="213585" cy="3913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a16="http://schemas.microsoft.com/office/drawing/2014/main" id="{4E529170-960C-45FE-83AF-8D6E9B3C01EB}"/>
              </a:ext>
            </a:extLst>
          </p:cNvPr>
          <p:cNvCxnSpPr>
            <a:cxnSpLocks/>
            <a:stCxn id="37" idx="2"/>
            <a:endCxn id="7" idx="2"/>
          </p:cNvCxnSpPr>
          <p:nvPr/>
        </p:nvCxnSpPr>
        <p:spPr>
          <a:xfrm flipH="1" flipV="1">
            <a:off x="6009172" y="3275589"/>
            <a:ext cx="215980" cy="73247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a16="http://schemas.microsoft.com/office/drawing/2014/main" id="{0E003645-3268-4DAE-ACCF-2FBEE8BEBD77}"/>
              </a:ext>
            </a:extLst>
          </p:cNvPr>
          <p:cNvCxnSpPr>
            <a:cxnSpLocks/>
            <a:stCxn id="37" idx="2"/>
            <a:endCxn id="9" idx="2"/>
          </p:cNvCxnSpPr>
          <p:nvPr/>
        </p:nvCxnSpPr>
        <p:spPr>
          <a:xfrm flipH="1" flipV="1">
            <a:off x="6009172" y="3564901"/>
            <a:ext cx="215980" cy="4431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 name="直線接點 26">
            <a:extLst>
              <a:ext uri="{FF2B5EF4-FFF2-40B4-BE49-F238E27FC236}">
                <a16:creationId xmlns:a16="http://schemas.microsoft.com/office/drawing/2014/main" id="{DC14493B-7207-40EA-B5F2-A48E479F6B84}"/>
              </a:ext>
            </a:extLst>
          </p:cNvPr>
          <p:cNvCxnSpPr>
            <a:cxnSpLocks/>
            <a:stCxn id="37" idx="2"/>
            <a:endCxn id="8" idx="2"/>
          </p:cNvCxnSpPr>
          <p:nvPr/>
        </p:nvCxnSpPr>
        <p:spPr>
          <a:xfrm flipH="1" flipV="1">
            <a:off x="6009172" y="3854223"/>
            <a:ext cx="215980" cy="153844"/>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8" name="橢圓 27">
            <a:extLst>
              <a:ext uri="{FF2B5EF4-FFF2-40B4-BE49-F238E27FC236}">
                <a16:creationId xmlns:a16="http://schemas.microsoft.com/office/drawing/2014/main" id="{CC80C13D-7DB0-4C2B-95C0-89EDF4D1B157}"/>
              </a:ext>
            </a:extLst>
          </p:cNvPr>
          <p:cNvSpPr/>
          <p:nvPr/>
        </p:nvSpPr>
        <p:spPr>
          <a:xfrm>
            <a:off x="6223233" y="2946840"/>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 name="橢圓 28">
            <a:extLst>
              <a:ext uri="{FF2B5EF4-FFF2-40B4-BE49-F238E27FC236}">
                <a16:creationId xmlns:a16="http://schemas.microsoft.com/office/drawing/2014/main" id="{6E4CFC0E-BEB3-4953-8644-E395356DD899}"/>
              </a:ext>
            </a:extLst>
          </p:cNvPr>
          <p:cNvSpPr/>
          <p:nvPr/>
        </p:nvSpPr>
        <p:spPr>
          <a:xfrm>
            <a:off x="6223233" y="306178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 name="橢圓 29">
            <a:extLst>
              <a:ext uri="{FF2B5EF4-FFF2-40B4-BE49-F238E27FC236}">
                <a16:creationId xmlns:a16="http://schemas.microsoft.com/office/drawing/2014/main" id="{EF8F06AF-E523-4D34-97B8-2BFB02C36E54}"/>
              </a:ext>
            </a:extLst>
          </p:cNvPr>
          <p:cNvSpPr/>
          <p:nvPr/>
        </p:nvSpPr>
        <p:spPr>
          <a:xfrm>
            <a:off x="6221858" y="3176717"/>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1" name="橢圓 30">
            <a:extLst>
              <a:ext uri="{FF2B5EF4-FFF2-40B4-BE49-F238E27FC236}">
                <a16:creationId xmlns:a16="http://schemas.microsoft.com/office/drawing/2014/main" id="{6570DEC2-E48B-4C36-AAA6-DCF383B2D3D3}"/>
              </a:ext>
            </a:extLst>
          </p:cNvPr>
          <p:cNvSpPr/>
          <p:nvPr/>
        </p:nvSpPr>
        <p:spPr>
          <a:xfrm>
            <a:off x="6221858" y="3293430"/>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 name="橢圓 31">
            <a:extLst>
              <a:ext uri="{FF2B5EF4-FFF2-40B4-BE49-F238E27FC236}">
                <a16:creationId xmlns:a16="http://schemas.microsoft.com/office/drawing/2014/main" id="{4559406D-1C18-4169-9BC7-E686B58D8B5A}"/>
              </a:ext>
            </a:extLst>
          </p:cNvPr>
          <p:cNvSpPr/>
          <p:nvPr/>
        </p:nvSpPr>
        <p:spPr>
          <a:xfrm>
            <a:off x="6222756" y="3408056"/>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3" name="橢圓 32">
            <a:extLst>
              <a:ext uri="{FF2B5EF4-FFF2-40B4-BE49-F238E27FC236}">
                <a16:creationId xmlns:a16="http://schemas.microsoft.com/office/drawing/2014/main" id="{1E65F705-5DB0-461C-B07D-F4AAB265CCD3}"/>
              </a:ext>
            </a:extLst>
          </p:cNvPr>
          <p:cNvSpPr/>
          <p:nvPr/>
        </p:nvSpPr>
        <p:spPr>
          <a:xfrm>
            <a:off x="6222756" y="3520032"/>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4" name="橢圓 33">
            <a:extLst>
              <a:ext uri="{FF2B5EF4-FFF2-40B4-BE49-F238E27FC236}">
                <a16:creationId xmlns:a16="http://schemas.microsoft.com/office/drawing/2014/main" id="{2AC61ED0-8F33-4518-8D67-2AFD88FC954C}"/>
              </a:ext>
            </a:extLst>
          </p:cNvPr>
          <p:cNvSpPr/>
          <p:nvPr/>
        </p:nvSpPr>
        <p:spPr>
          <a:xfrm>
            <a:off x="6221858" y="3629412"/>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5" name="橢圓 34">
            <a:extLst>
              <a:ext uri="{FF2B5EF4-FFF2-40B4-BE49-F238E27FC236}">
                <a16:creationId xmlns:a16="http://schemas.microsoft.com/office/drawing/2014/main" id="{6BA60F10-E3A8-42CC-A067-35CD6C9B98A2}"/>
              </a:ext>
            </a:extLst>
          </p:cNvPr>
          <p:cNvSpPr/>
          <p:nvPr/>
        </p:nvSpPr>
        <p:spPr>
          <a:xfrm>
            <a:off x="6219298" y="3737458"/>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6" name="橢圓 35">
            <a:extLst>
              <a:ext uri="{FF2B5EF4-FFF2-40B4-BE49-F238E27FC236}">
                <a16:creationId xmlns:a16="http://schemas.microsoft.com/office/drawing/2014/main" id="{6D52EBB7-D8C3-4DDF-9823-D324F0854A71}"/>
              </a:ext>
            </a:extLst>
          </p:cNvPr>
          <p:cNvSpPr/>
          <p:nvPr/>
        </p:nvSpPr>
        <p:spPr>
          <a:xfrm>
            <a:off x="6222756" y="3853804"/>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7" name="橢圓 36">
            <a:extLst>
              <a:ext uri="{FF2B5EF4-FFF2-40B4-BE49-F238E27FC236}">
                <a16:creationId xmlns:a16="http://schemas.microsoft.com/office/drawing/2014/main" id="{2A77C10F-49CE-4925-90F6-1E41719704B1}"/>
              </a:ext>
            </a:extLst>
          </p:cNvPr>
          <p:cNvSpPr/>
          <p:nvPr/>
        </p:nvSpPr>
        <p:spPr>
          <a:xfrm>
            <a:off x="6225154" y="3968514"/>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8" name="橢圓 37">
            <a:extLst>
              <a:ext uri="{FF2B5EF4-FFF2-40B4-BE49-F238E27FC236}">
                <a16:creationId xmlns:a16="http://schemas.microsoft.com/office/drawing/2014/main" id="{41078715-DAB7-40DB-A36A-2235B286F673}"/>
              </a:ext>
            </a:extLst>
          </p:cNvPr>
          <p:cNvSpPr/>
          <p:nvPr/>
        </p:nvSpPr>
        <p:spPr>
          <a:xfrm>
            <a:off x="6222756" y="408322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9" name="橢圓 38">
            <a:extLst>
              <a:ext uri="{FF2B5EF4-FFF2-40B4-BE49-F238E27FC236}">
                <a16:creationId xmlns:a16="http://schemas.microsoft.com/office/drawing/2014/main" id="{DF9FA17E-2DC1-4279-9E7A-1F8214AF0CD2}"/>
              </a:ext>
            </a:extLst>
          </p:cNvPr>
          <p:cNvSpPr/>
          <p:nvPr/>
        </p:nvSpPr>
        <p:spPr>
          <a:xfrm>
            <a:off x="6511468" y="3079881"/>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0" name="橢圓 39">
            <a:extLst>
              <a:ext uri="{FF2B5EF4-FFF2-40B4-BE49-F238E27FC236}">
                <a16:creationId xmlns:a16="http://schemas.microsoft.com/office/drawing/2014/main" id="{AD25A276-DBEC-45CF-B824-E4D08E071FCE}"/>
              </a:ext>
            </a:extLst>
          </p:cNvPr>
          <p:cNvSpPr/>
          <p:nvPr/>
        </p:nvSpPr>
        <p:spPr>
          <a:xfrm>
            <a:off x="6513406" y="325800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1" name="橢圓 40">
            <a:extLst>
              <a:ext uri="{FF2B5EF4-FFF2-40B4-BE49-F238E27FC236}">
                <a16:creationId xmlns:a16="http://schemas.microsoft.com/office/drawing/2014/main" id="{D5605408-4A86-4CEA-B25A-FF5944B1A114}"/>
              </a:ext>
            </a:extLst>
          </p:cNvPr>
          <p:cNvSpPr/>
          <p:nvPr/>
        </p:nvSpPr>
        <p:spPr>
          <a:xfrm>
            <a:off x="6511468" y="3436122"/>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2" name="橢圓 41">
            <a:extLst>
              <a:ext uri="{FF2B5EF4-FFF2-40B4-BE49-F238E27FC236}">
                <a16:creationId xmlns:a16="http://schemas.microsoft.com/office/drawing/2014/main" id="{C0201936-2C1F-40DC-A8F3-33CD6401F03A}"/>
              </a:ext>
            </a:extLst>
          </p:cNvPr>
          <p:cNvSpPr/>
          <p:nvPr/>
        </p:nvSpPr>
        <p:spPr>
          <a:xfrm>
            <a:off x="6511468" y="361424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3" name="橢圓 42">
            <a:extLst>
              <a:ext uri="{FF2B5EF4-FFF2-40B4-BE49-F238E27FC236}">
                <a16:creationId xmlns:a16="http://schemas.microsoft.com/office/drawing/2014/main" id="{DFD8001B-A9A7-4974-82D7-A1F25E1F6722}"/>
              </a:ext>
            </a:extLst>
          </p:cNvPr>
          <p:cNvSpPr/>
          <p:nvPr/>
        </p:nvSpPr>
        <p:spPr>
          <a:xfrm>
            <a:off x="6511468" y="3792359"/>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4" name="橢圓 43">
            <a:extLst>
              <a:ext uri="{FF2B5EF4-FFF2-40B4-BE49-F238E27FC236}">
                <a16:creationId xmlns:a16="http://schemas.microsoft.com/office/drawing/2014/main" id="{B87B10AA-43B6-4FCF-8E8F-84F9FD1DF380}"/>
              </a:ext>
            </a:extLst>
          </p:cNvPr>
          <p:cNvSpPr/>
          <p:nvPr/>
        </p:nvSpPr>
        <p:spPr>
          <a:xfrm>
            <a:off x="6511468" y="397048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45" name="直線接點 44">
            <a:extLst>
              <a:ext uri="{FF2B5EF4-FFF2-40B4-BE49-F238E27FC236}">
                <a16:creationId xmlns:a16="http://schemas.microsoft.com/office/drawing/2014/main" id="{D4851507-6D29-4F1D-8BFB-5331F7899898}"/>
              </a:ext>
            </a:extLst>
          </p:cNvPr>
          <p:cNvCxnSpPr>
            <a:cxnSpLocks/>
            <a:stCxn id="28" idx="6"/>
            <a:endCxn id="39" idx="2"/>
          </p:cNvCxnSpPr>
          <p:nvPr/>
        </p:nvCxnSpPr>
        <p:spPr>
          <a:xfrm>
            <a:off x="6302334" y="2986395"/>
            <a:ext cx="209140" cy="1330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6" name="直線接點 45">
            <a:extLst>
              <a:ext uri="{FF2B5EF4-FFF2-40B4-BE49-F238E27FC236}">
                <a16:creationId xmlns:a16="http://schemas.microsoft.com/office/drawing/2014/main" id="{EF0B3A7A-CCBF-4C66-9C22-7101313FBB75}"/>
              </a:ext>
            </a:extLst>
          </p:cNvPr>
          <p:cNvCxnSpPr>
            <a:cxnSpLocks/>
            <a:stCxn id="29" idx="6"/>
            <a:endCxn id="40" idx="2"/>
          </p:cNvCxnSpPr>
          <p:nvPr/>
        </p:nvCxnSpPr>
        <p:spPr>
          <a:xfrm>
            <a:off x="6302332" y="3101331"/>
            <a:ext cx="211079" cy="1962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7" name="直線接點 46">
            <a:extLst>
              <a:ext uri="{FF2B5EF4-FFF2-40B4-BE49-F238E27FC236}">
                <a16:creationId xmlns:a16="http://schemas.microsoft.com/office/drawing/2014/main" id="{8BD605B0-A636-4826-A5CF-EF49A6E0F6E3}"/>
              </a:ext>
            </a:extLst>
          </p:cNvPr>
          <p:cNvCxnSpPr>
            <a:cxnSpLocks/>
            <a:stCxn id="28" idx="6"/>
            <a:endCxn id="41" idx="2"/>
          </p:cNvCxnSpPr>
          <p:nvPr/>
        </p:nvCxnSpPr>
        <p:spPr>
          <a:xfrm>
            <a:off x="6302334" y="2986393"/>
            <a:ext cx="209140" cy="4892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8" name="直線接點 47">
            <a:extLst>
              <a:ext uri="{FF2B5EF4-FFF2-40B4-BE49-F238E27FC236}">
                <a16:creationId xmlns:a16="http://schemas.microsoft.com/office/drawing/2014/main" id="{B9102554-4125-43E7-A8D6-063CE5694BA5}"/>
              </a:ext>
            </a:extLst>
          </p:cNvPr>
          <p:cNvCxnSpPr>
            <a:cxnSpLocks/>
            <a:stCxn id="28" idx="6"/>
            <a:endCxn id="40" idx="2"/>
          </p:cNvCxnSpPr>
          <p:nvPr/>
        </p:nvCxnSpPr>
        <p:spPr>
          <a:xfrm>
            <a:off x="6302332" y="2986396"/>
            <a:ext cx="211079" cy="3111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BC0CC03F-4D28-4861-921B-3B0E4FEED8D2}"/>
              </a:ext>
            </a:extLst>
          </p:cNvPr>
          <p:cNvCxnSpPr>
            <a:cxnSpLocks/>
            <a:stCxn id="28" idx="6"/>
            <a:endCxn id="42" idx="2"/>
          </p:cNvCxnSpPr>
          <p:nvPr/>
        </p:nvCxnSpPr>
        <p:spPr>
          <a:xfrm>
            <a:off x="6302331" y="2986391"/>
            <a:ext cx="209140" cy="6673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838CCD7F-F301-456A-B823-3435455F1C0C}"/>
              </a:ext>
            </a:extLst>
          </p:cNvPr>
          <p:cNvCxnSpPr>
            <a:cxnSpLocks/>
            <a:stCxn id="28" idx="6"/>
            <a:endCxn id="43" idx="2"/>
          </p:cNvCxnSpPr>
          <p:nvPr/>
        </p:nvCxnSpPr>
        <p:spPr>
          <a:xfrm>
            <a:off x="6302331" y="2986388"/>
            <a:ext cx="209140" cy="8455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1" name="直線接點 50">
            <a:extLst>
              <a:ext uri="{FF2B5EF4-FFF2-40B4-BE49-F238E27FC236}">
                <a16:creationId xmlns:a16="http://schemas.microsoft.com/office/drawing/2014/main" id="{470A52C4-0122-4402-8AC5-4BFDBD963BE7}"/>
              </a:ext>
            </a:extLst>
          </p:cNvPr>
          <p:cNvCxnSpPr>
            <a:cxnSpLocks/>
            <a:stCxn id="28" idx="6"/>
            <a:endCxn id="44" idx="2"/>
          </p:cNvCxnSpPr>
          <p:nvPr/>
        </p:nvCxnSpPr>
        <p:spPr>
          <a:xfrm>
            <a:off x="6302331" y="2986388"/>
            <a:ext cx="209140" cy="10236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2" name="直線接點 51">
            <a:extLst>
              <a:ext uri="{FF2B5EF4-FFF2-40B4-BE49-F238E27FC236}">
                <a16:creationId xmlns:a16="http://schemas.microsoft.com/office/drawing/2014/main" id="{0D00C2F2-AE88-468B-A15D-9CC294A391BA}"/>
              </a:ext>
            </a:extLst>
          </p:cNvPr>
          <p:cNvCxnSpPr>
            <a:cxnSpLocks/>
            <a:stCxn id="29" idx="6"/>
            <a:endCxn id="39" idx="2"/>
          </p:cNvCxnSpPr>
          <p:nvPr/>
        </p:nvCxnSpPr>
        <p:spPr>
          <a:xfrm>
            <a:off x="6302334" y="3101326"/>
            <a:ext cx="209140" cy="181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3" name="直線接點 52">
            <a:extLst>
              <a:ext uri="{FF2B5EF4-FFF2-40B4-BE49-F238E27FC236}">
                <a16:creationId xmlns:a16="http://schemas.microsoft.com/office/drawing/2014/main" id="{780084A1-D13D-4BED-8767-C771F040D63D}"/>
              </a:ext>
            </a:extLst>
          </p:cNvPr>
          <p:cNvCxnSpPr>
            <a:cxnSpLocks/>
            <a:stCxn id="29" idx="6"/>
            <a:endCxn id="41" idx="2"/>
          </p:cNvCxnSpPr>
          <p:nvPr/>
        </p:nvCxnSpPr>
        <p:spPr>
          <a:xfrm>
            <a:off x="6302334" y="3101331"/>
            <a:ext cx="209140" cy="3743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4" name="直線接點 53">
            <a:extLst>
              <a:ext uri="{FF2B5EF4-FFF2-40B4-BE49-F238E27FC236}">
                <a16:creationId xmlns:a16="http://schemas.microsoft.com/office/drawing/2014/main" id="{8F865C30-CECA-47F2-AC13-E90B9CBE1362}"/>
              </a:ext>
            </a:extLst>
          </p:cNvPr>
          <p:cNvCxnSpPr>
            <a:cxnSpLocks/>
            <a:stCxn id="29" idx="6"/>
            <a:endCxn id="42" idx="2"/>
          </p:cNvCxnSpPr>
          <p:nvPr/>
        </p:nvCxnSpPr>
        <p:spPr>
          <a:xfrm>
            <a:off x="6302331" y="3101335"/>
            <a:ext cx="209140" cy="552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5" name="直線接點 54">
            <a:extLst>
              <a:ext uri="{FF2B5EF4-FFF2-40B4-BE49-F238E27FC236}">
                <a16:creationId xmlns:a16="http://schemas.microsoft.com/office/drawing/2014/main" id="{D639883B-74C2-4F3B-BD58-B7796A5E9C0D}"/>
              </a:ext>
            </a:extLst>
          </p:cNvPr>
          <p:cNvCxnSpPr>
            <a:cxnSpLocks/>
            <a:stCxn id="29" idx="6"/>
            <a:endCxn id="43" idx="2"/>
          </p:cNvCxnSpPr>
          <p:nvPr/>
        </p:nvCxnSpPr>
        <p:spPr>
          <a:xfrm>
            <a:off x="6302331" y="3101333"/>
            <a:ext cx="209140" cy="73057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6" name="直線接點 55">
            <a:extLst>
              <a:ext uri="{FF2B5EF4-FFF2-40B4-BE49-F238E27FC236}">
                <a16:creationId xmlns:a16="http://schemas.microsoft.com/office/drawing/2014/main" id="{C1529BD4-30E9-4EE7-95A4-759222C70D4E}"/>
              </a:ext>
            </a:extLst>
          </p:cNvPr>
          <p:cNvCxnSpPr>
            <a:cxnSpLocks/>
            <a:stCxn id="29" idx="6"/>
            <a:endCxn id="44" idx="2"/>
          </p:cNvCxnSpPr>
          <p:nvPr/>
        </p:nvCxnSpPr>
        <p:spPr>
          <a:xfrm>
            <a:off x="6302331" y="3101328"/>
            <a:ext cx="209140" cy="9086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7" name="直線接點 56">
            <a:extLst>
              <a:ext uri="{FF2B5EF4-FFF2-40B4-BE49-F238E27FC236}">
                <a16:creationId xmlns:a16="http://schemas.microsoft.com/office/drawing/2014/main" id="{8130F59A-E0BA-473F-901E-F72801914167}"/>
              </a:ext>
            </a:extLst>
          </p:cNvPr>
          <p:cNvCxnSpPr>
            <a:cxnSpLocks/>
            <a:stCxn id="30" idx="6"/>
            <a:endCxn id="39" idx="2"/>
          </p:cNvCxnSpPr>
          <p:nvPr/>
        </p:nvCxnSpPr>
        <p:spPr>
          <a:xfrm flipV="1">
            <a:off x="6300953" y="3119430"/>
            <a:ext cx="210515" cy="968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8" name="直線接點 57">
            <a:extLst>
              <a:ext uri="{FF2B5EF4-FFF2-40B4-BE49-F238E27FC236}">
                <a16:creationId xmlns:a16="http://schemas.microsoft.com/office/drawing/2014/main" id="{627EC904-61EB-4A4B-8A97-2ED17C9AE97C}"/>
              </a:ext>
            </a:extLst>
          </p:cNvPr>
          <p:cNvCxnSpPr>
            <a:cxnSpLocks/>
            <a:stCxn id="30" idx="6"/>
            <a:endCxn id="40" idx="2"/>
          </p:cNvCxnSpPr>
          <p:nvPr/>
        </p:nvCxnSpPr>
        <p:spPr>
          <a:xfrm>
            <a:off x="6300952" y="3216267"/>
            <a:ext cx="212454" cy="812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9" name="直線接點 58">
            <a:extLst>
              <a:ext uri="{FF2B5EF4-FFF2-40B4-BE49-F238E27FC236}">
                <a16:creationId xmlns:a16="http://schemas.microsoft.com/office/drawing/2014/main" id="{47E7F082-EC7A-4264-8292-614C13037ECF}"/>
              </a:ext>
            </a:extLst>
          </p:cNvPr>
          <p:cNvCxnSpPr>
            <a:cxnSpLocks/>
            <a:stCxn id="30" idx="6"/>
            <a:endCxn id="41" idx="2"/>
          </p:cNvCxnSpPr>
          <p:nvPr/>
        </p:nvCxnSpPr>
        <p:spPr>
          <a:xfrm>
            <a:off x="6300953" y="3216264"/>
            <a:ext cx="210515" cy="2594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0" name="直線接點 59">
            <a:extLst>
              <a:ext uri="{FF2B5EF4-FFF2-40B4-BE49-F238E27FC236}">
                <a16:creationId xmlns:a16="http://schemas.microsoft.com/office/drawing/2014/main" id="{C088A85B-8861-4E89-A09E-2E2BDEC3C223}"/>
              </a:ext>
            </a:extLst>
          </p:cNvPr>
          <p:cNvCxnSpPr>
            <a:cxnSpLocks/>
            <a:stCxn id="30" idx="6"/>
            <a:endCxn id="42" idx="2"/>
          </p:cNvCxnSpPr>
          <p:nvPr/>
        </p:nvCxnSpPr>
        <p:spPr>
          <a:xfrm>
            <a:off x="6300961" y="3216263"/>
            <a:ext cx="210514" cy="4375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1" name="直線接點 60">
            <a:extLst>
              <a:ext uri="{FF2B5EF4-FFF2-40B4-BE49-F238E27FC236}">
                <a16:creationId xmlns:a16="http://schemas.microsoft.com/office/drawing/2014/main" id="{1A99A72D-EAD7-4551-B4B2-FE26AC6174DB}"/>
              </a:ext>
            </a:extLst>
          </p:cNvPr>
          <p:cNvCxnSpPr>
            <a:cxnSpLocks/>
            <a:stCxn id="30" idx="6"/>
            <a:endCxn id="43" idx="2"/>
          </p:cNvCxnSpPr>
          <p:nvPr/>
        </p:nvCxnSpPr>
        <p:spPr>
          <a:xfrm>
            <a:off x="6300961" y="3216271"/>
            <a:ext cx="210514" cy="6156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2" name="直線接點 61">
            <a:extLst>
              <a:ext uri="{FF2B5EF4-FFF2-40B4-BE49-F238E27FC236}">
                <a16:creationId xmlns:a16="http://schemas.microsoft.com/office/drawing/2014/main" id="{D0D058B6-F59C-4F0F-9ABC-47109F41934D}"/>
              </a:ext>
            </a:extLst>
          </p:cNvPr>
          <p:cNvCxnSpPr>
            <a:cxnSpLocks/>
            <a:stCxn id="30" idx="6"/>
            <a:endCxn id="44" idx="2"/>
          </p:cNvCxnSpPr>
          <p:nvPr/>
        </p:nvCxnSpPr>
        <p:spPr>
          <a:xfrm>
            <a:off x="6300961" y="3216271"/>
            <a:ext cx="210514" cy="7937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3" name="直線接點 62">
            <a:extLst>
              <a:ext uri="{FF2B5EF4-FFF2-40B4-BE49-F238E27FC236}">
                <a16:creationId xmlns:a16="http://schemas.microsoft.com/office/drawing/2014/main" id="{05FB29DC-25E2-499E-A7D4-C0A0E447057B}"/>
              </a:ext>
            </a:extLst>
          </p:cNvPr>
          <p:cNvCxnSpPr>
            <a:cxnSpLocks/>
            <a:stCxn id="31" idx="6"/>
            <a:endCxn id="39" idx="2"/>
          </p:cNvCxnSpPr>
          <p:nvPr/>
        </p:nvCxnSpPr>
        <p:spPr>
          <a:xfrm flipV="1">
            <a:off x="6300953" y="3119434"/>
            <a:ext cx="210515" cy="2135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4" name="直線接點 63">
            <a:extLst>
              <a:ext uri="{FF2B5EF4-FFF2-40B4-BE49-F238E27FC236}">
                <a16:creationId xmlns:a16="http://schemas.microsoft.com/office/drawing/2014/main" id="{9936DFA0-7B15-441F-852F-DF328299C50D}"/>
              </a:ext>
            </a:extLst>
          </p:cNvPr>
          <p:cNvCxnSpPr>
            <a:cxnSpLocks/>
            <a:stCxn id="31" idx="6"/>
            <a:endCxn id="40" idx="2"/>
          </p:cNvCxnSpPr>
          <p:nvPr/>
        </p:nvCxnSpPr>
        <p:spPr>
          <a:xfrm flipV="1">
            <a:off x="6300954" y="3297547"/>
            <a:ext cx="212454" cy="354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5" name="直線接點 64">
            <a:extLst>
              <a:ext uri="{FF2B5EF4-FFF2-40B4-BE49-F238E27FC236}">
                <a16:creationId xmlns:a16="http://schemas.microsoft.com/office/drawing/2014/main" id="{96ED6081-B9E4-4C6F-BFAA-FFFB34946556}"/>
              </a:ext>
            </a:extLst>
          </p:cNvPr>
          <p:cNvCxnSpPr>
            <a:cxnSpLocks/>
            <a:stCxn id="31" idx="6"/>
            <a:endCxn id="41" idx="2"/>
          </p:cNvCxnSpPr>
          <p:nvPr/>
        </p:nvCxnSpPr>
        <p:spPr>
          <a:xfrm>
            <a:off x="6300953" y="3332976"/>
            <a:ext cx="210515" cy="1426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6" name="直線接點 65">
            <a:extLst>
              <a:ext uri="{FF2B5EF4-FFF2-40B4-BE49-F238E27FC236}">
                <a16:creationId xmlns:a16="http://schemas.microsoft.com/office/drawing/2014/main" id="{CB372AD7-22DF-4C99-A0F8-4F552D04E5A1}"/>
              </a:ext>
            </a:extLst>
          </p:cNvPr>
          <p:cNvCxnSpPr>
            <a:cxnSpLocks/>
            <a:stCxn id="31" idx="6"/>
            <a:endCxn id="42" idx="2"/>
          </p:cNvCxnSpPr>
          <p:nvPr/>
        </p:nvCxnSpPr>
        <p:spPr>
          <a:xfrm>
            <a:off x="6300953" y="3332982"/>
            <a:ext cx="210515" cy="32080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7" name="直線接點 66">
            <a:extLst>
              <a:ext uri="{FF2B5EF4-FFF2-40B4-BE49-F238E27FC236}">
                <a16:creationId xmlns:a16="http://schemas.microsoft.com/office/drawing/2014/main" id="{293F8A8B-C09D-4870-A3F6-AD9321EE3C5A}"/>
              </a:ext>
            </a:extLst>
          </p:cNvPr>
          <p:cNvCxnSpPr>
            <a:cxnSpLocks/>
            <a:stCxn id="31" idx="6"/>
            <a:endCxn id="43" idx="2"/>
          </p:cNvCxnSpPr>
          <p:nvPr/>
        </p:nvCxnSpPr>
        <p:spPr>
          <a:xfrm>
            <a:off x="6300953" y="3332976"/>
            <a:ext cx="210515" cy="4989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8" name="直線接點 67">
            <a:extLst>
              <a:ext uri="{FF2B5EF4-FFF2-40B4-BE49-F238E27FC236}">
                <a16:creationId xmlns:a16="http://schemas.microsoft.com/office/drawing/2014/main" id="{A1B58726-3AEE-45BA-B03E-8DD5D2C43C55}"/>
              </a:ext>
            </a:extLst>
          </p:cNvPr>
          <p:cNvCxnSpPr>
            <a:cxnSpLocks/>
            <a:stCxn id="31" idx="6"/>
            <a:endCxn id="44" idx="2"/>
          </p:cNvCxnSpPr>
          <p:nvPr/>
        </p:nvCxnSpPr>
        <p:spPr>
          <a:xfrm>
            <a:off x="6300953" y="3332980"/>
            <a:ext cx="210515" cy="67704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9" name="直線接點 68">
            <a:extLst>
              <a:ext uri="{FF2B5EF4-FFF2-40B4-BE49-F238E27FC236}">
                <a16:creationId xmlns:a16="http://schemas.microsoft.com/office/drawing/2014/main" id="{B8F464C1-35ED-4AB4-B39A-51179C450B72}"/>
              </a:ext>
            </a:extLst>
          </p:cNvPr>
          <p:cNvCxnSpPr>
            <a:cxnSpLocks/>
            <a:stCxn id="32" idx="6"/>
            <a:endCxn id="39" idx="2"/>
          </p:cNvCxnSpPr>
          <p:nvPr/>
        </p:nvCxnSpPr>
        <p:spPr>
          <a:xfrm flipV="1">
            <a:off x="6301856" y="3119428"/>
            <a:ext cx="209618" cy="3281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0" name="直線接點 69">
            <a:extLst>
              <a:ext uri="{FF2B5EF4-FFF2-40B4-BE49-F238E27FC236}">
                <a16:creationId xmlns:a16="http://schemas.microsoft.com/office/drawing/2014/main" id="{3136A036-8028-4182-B337-4E4AB2600084}"/>
              </a:ext>
            </a:extLst>
          </p:cNvPr>
          <p:cNvCxnSpPr>
            <a:cxnSpLocks/>
            <a:stCxn id="32" idx="6"/>
            <a:endCxn id="40" idx="2"/>
          </p:cNvCxnSpPr>
          <p:nvPr/>
        </p:nvCxnSpPr>
        <p:spPr>
          <a:xfrm flipV="1">
            <a:off x="6301850" y="3297557"/>
            <a:ext cx="211556" cy="1500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1" name="直線接點 70">
            <a:extLst>
              <a:ext uri="{FF2B5EF4-FFF2-40B4-BE49-F238E27FC236}">
                <a16:creationId xmlns:a16="http://schemas.microsoft.com/office/drawing/2014/main" id="{8978F15C-9A6E-41E8-875B-FCF2F02A7C4B}"/>
              </a:ext>
            </a:extLst>
          </p:cNvPr>
          <p:cNvCxnSpPr>
            <a:cxnSpLocks/>
            <a:stCxn id="32" idx="6"/>
            <a:endCxn id="41" idx="2"/>
          </p:cNvCxnSpPr>
          <p:nvPr/>
        </p:nvCxnSpPr>
        <p:spPr>
          <a:xfrm>
            <a:off x="6301856" y="3447604"/>
            <a:ext cx="209618" cy="280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2" name="直線接點 71">
            <a:extLst>
              <a:ext uri="{FF2B5EF4-FFF2-40B4-BE49-F238E27FC236}">
                <a16:creationId xmlns:a16="http://schemas.microsoft.com/office/drawing/2014/main" id="{F3FD3017-E4D6-4740-9383-73B4896860FD}"/>
              </a:ext>
            </a:extLst>
          </p:cNvPr>
          <p:cNvCxnSpPr>
            <a:cxnSpLocks/>
            <a:stCxn id="32" idx="6"/>
            <a:endCxn id="42" idx="2"/>
          </p:cNvCxnSpPr>
          <p:nvPr/>
        </p:nvCxnSpPr>
        <p:spPr>
          <a:xfrm>
            <a:off x="6301856" y="3447608"/>
            <a:ext cx="209618" cy="2061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3" name="直線接點 72">
            <a:extLst>
              <a:ext uri="{FF2B5EF4-FFF2-40B4-BE49-F238E27FC236}">
                <a16:creationId xmlns:a16="http://schemas.microsoft.com/office/drawing/2014/main" id="{67D90482-587D-403A-904B-8FB3FF10CC84}"/>
              </a:ext>
            </a:extLst>
          </p:cNvPr>
          <p:cNvCxnSpPr>
            <a:cxnSpLocks/>
            <a:stCxn id="32" idx="6"/>
            <a:endCxn id="43" idx="2"/>
          </p:cNvCxnSpPr>
          <p:nvPr/>
        </p:nvCxnSpPr>
        <p:spPr>
          <a:xfrm>
            <a:off x="6301856" y="3447611"/>
            <a:ext cx="209618" cy="3843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4" name="直線接點 73">
            <a:extLst>
              <a:ext uri="{FF2B5EF4-FFF2-40B4-BE49-F238E27FC236}">
                <a16:creationId xmlns:a16="http://schemas.microsoft.com/office/drawing/2014/main" id="{0B8E58A9-5970-4B9A-B92D-DD618A4060C0}"/>
              </a:ext>
            </a:extLst>
          </p:cNvPr>
          <p:cNvCxnSpPr>
            <a:cxnSpLocks/>
            <a:stCxn id="32" idx="6"/>
            <a:endCxn id="44" idx="2"/>
          </p:cNvCxnSpPr>
          <p:nvPr/>
        </p:nvCxnSpPr>
        <p:spPr>
          <a:xfrm>
            <a:off x="6301856" y="3447610"/>
            <a:ext cx="209618" cy="562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5" name="直線接點 74">
            <a:extLst>
              <a:ext uri="{FF2B5EF4-FFF2-40B4-BE49-F238E27FC236}">
                <a16:creationId xmlns:a16="http://schemas.microsoft.com/office/drawing/2014/main" id="{ABAB1C78-EA90-4997-B8DB-AF5E9EB59F5B}"/>
              </a:ext>
            </a:extLst>
          </p:cNvPr>
          <p:cNvCxnSpPr>
            <a:cxnSpLocks/>
            <a:stCxn id="33" idx="6"/>
            <a:endCxn id="39" idx="2"/>
          </p:cNvCxnSpPr>
          <p:nvPr/>
        </p:nvCxnSpPr>
        <p:spPr>
          <a:xfrm flipV="1">
            <a:off x="6301856" y="3119434"/>
            <a:ext cx="209618" cy="4401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6" name="直線接點 75">
            <a:extLst>
              <a:ext uri="{FF2B5EF4-FFF2-40B4-BE49-F238E27FC236}">
                <a16:creationId xmlns:a16="http://schemas.microsoft.com/office/drawing/2014/main" id="{6971A33C-8CA4-4D75-BD3B-C7BDFD6F29D9}"/>
              </a:ext>
            </a:extLst>
          </p:cNvPr>
          <p:cNvCxnSpPr>
            <a:cxnSpLocks/>
            <a:stCxn id="33" idx="6"/>
            <a:endCxn id="40" idx="2"/>
          </p:cNvCxnSpPr>
          <p:nvPr/>
        </p:nvCxnSpPr>
        <p:spPr>
          <a:xfrm flipV="1">
            <a:off x="6301850" y="3297553"/>
            <a:ext cx="211556" cy="2620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7" name="直線接點 76">
            <a:extLst>
              <a:ext uri="{FF2B5EF4-FFF2-40B4-BE49-F238E27FC236}">
                <a16:creationId xmlns:a16="http://schemas.microsoft.com/office/drawing/2014/main" id="{DD7D5D4A-2376-4F48-BBF2-C1DF553B9BEA}"/>
              </a:ext>
            </a:extLst>
          </p:cNvPr>
          <p:cNvCxnSpPr>
            <a:cxnSpLocks/>
            <a:stCxn id="33" idx="6"/>
            <a:endCxn id="41" idx="2"/>
          </p:cNvCxnSpPr>
          <p:nvPr/>
        </p:nvCxnSpPr>
        <p:spPr>
          <a:xfrm flipV="1">
            <a:off x="6301856" y="3475666"/>
            <a:ext cx="209618" cy="839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8" name="直線接點 77">
            <a:extLst>
              <a:ext uri="{FF2B5EF4-FFF2-40B4-BE49-F238E27FC236}">
                <a16:creationId xmlns:a16="http://schemas.microsoft.com/office/drawing/2014/main" id="{5F41DB42-D531-4188-8371-120B8D11B73C}"/>
              </a:ext>
            </a:extLst>
          </p:cNvPr>
          <p:cNvCxnSpPr>
            <a:cxnSpLocks/>
            <a:stCxn id="33" idx="6"/>
            <a:endCxn id="42" idx="2"/>
          </p:cNvCxnSpPr>
          <p:nvPr/>
        </p:nvCxnSpPr>
        <p:spPr>
          <a:xfrm>
            <a:off x="6301856" y="3559586"/>
            <a:ext cx="209618" cy="942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9" name="直線接點 78">
            <a:extLst>
              <a:ext uri="{FF2B5EF4-FFF2-40B4-BE49-F238E27FC236}">
                <a16:creationId xmlns:a16="http://schemas.microsoft.com/office/drawing/2014/main" id="{0F2E84B8-CF46-4B86-860A-6384ED26D7B8}"/>
              </a:ext>
            </a:extLst>
          </p:cNvPr>
          <p:cNvCxnSpPr>
            <a:cxnSpLocks/>
            <a:stCxn id="33" idx="6"/>
            <a:endCxn id="43" idx="2"/>
          </p:cNvCxnSpPr>
          <p:nvPr/>
        </p:nvCxnSpPr>
        <p:spPr>
          <a:xfrm>
            <a:off x="6301856" y="3559585"/>
            <a:ext cx="209618" cy="2723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0" name="直線接點 79">
            <a:extLst>
              <a:ext uri="{FF2B5EF4-FFF2-40B4-BE49-F238E27FC236}">
                <a16:creationId xmlns:a16="http://schemas.microsoft.com/office/drawing/2014/main" id="{AB84FFCB-4460-4611-8ED3-F3B2947303C3}"/>
              </a:ext>
            </a:extLst>
          </p:cNvPr>
          <p:cNvCxnSpPr>
            <a:cxnSpLocks/>
            <a:stCxn id="33" idx="6"/>
            <a:endCxn id="44" idx="2"/>
          </p:cNvCxnSpPr>
          <p:nvPr/>
        </p:nvCxnSpPr>
        <p:spPr>
          <a:xfrm>
            <a:off x="6301856" y="3559579"/>
            <a:ext cx="209618" cy="4504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1" name="直線接點 80">
            <a:extLst>
              <a:ext uri="{FF2B5EF4-FFF2-40B4-BE49-F238E27FC236}">
                <a16:creationId xmlns:a16="http://schemas.microsoft.com/office/drawing/2014/main" id="{66BDA86F-D715-4E1F-AD53-8F4B84F99C9C}"/>
              </a:ext>
            </a:extLst>
          </p:cNvPr>
          <p:cNvCxnSpPr>
            <a:cxnSpLocks/>
            <a:stCxn id="34" idx="6"/>
            <a:endCxn id="39" idx="2"/>
          </p:cNvCxnSpPr>
          <p:nvPr/>
        </p:nvCxnSpPr>
        <p:spPr>
          <a:xfrm flipV="1">
            <a:off x="6300953" y="3119438"/>
            <a:ext cx="210515" cy="5495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2" name="直線接點 81">
            <a:extLst>
              <a:ext uri="{FF2B5EF4-FFF2-40B4-BE49-F238E27FC236}">
                <a16:creationId xmlns:a16="http://schemas.microsoft.com/office/drawing/2014/main" id="{A89A3871-C6F7-4E46-8F41-A48A43AE7DD6}"/>
              </a:ext>
            </a:extLst>
          </p:cNvPr>
          <p:cNvCxnSpPr>
            <a:cxnSpLocks/>
            <a:stCxn id="34" idx="6"/>
            <a:endCxn id="40" idx="2"/>
          </p:cNvCxnSpPr>
          <p:nvPr/>
        </p:nvCxnSpPr>
        <p:spPr>
          <a:xfrm flipV="1">
            <a:off x="6300954" y="3297546"/>
            <a:ext cx="212454" cy="37141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3" name="直線接點 82">
            <a:extLst>
              <a:ext uri="{FF2B5EF4-FFF2-40B4-BE49-F238E27FC236}">
                <a16:creationId xmlns:a16="http://schemas.microsoft.com/office/drawing/2014/main" id="{1A9A4F6D-C1AB-4BD9-8B23-4BCB1D3D809C}"/>
              </a:ext>
            </a:extLst>
          </p:cNvPr>
          <p:cNvCxnSpPr>
            <a:cxnSpLocks/>
            <a:stCxn id="34" idx="6"/>
            <a:endCxn id="41" idx="2"/>
          </p:cNvCxnSpPr>
          <p:nvPr/>
        </p:nvCxnSpPr>
        <p:spPr>
          <a:xfrm flipV="1">
            <a:off x="6300953" y="3475676"/>
            <a:ext cx="210515" cy="1932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4" name="直線接點 83">
            <a:extLst>
              <a:ext uri="{FF2B5EF4-FFF2-40B4-BE49-F238E27FC236}">
                <a16:creationId xmlns:a16="http://schemas.microsoft.com/office/drawing/2014/main" id="{A2C579ED-7297-4240-83D6-420425073CD0}"/>
              </a:ext>
            </a:extLst>
          </p:cNvPr>
          <p:cNvCxnSpPr>
            <a:cxnSpLocks/>
            <a:stCxn id="34" idx="6"/>
            <a:endCxn id="42" idx="2"/>
          </p:cNvCxnSpPr>
          <p:nvPr/>
        </p:nvCxnSpPr>
        <p:spPr>
          <a:xfrm flipV="1">
            <a:off x="6300953" y="3653787"/>
            <a:ext cx="210515" cy="151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5" name="直線接點 84">
            <a:extLst>
              <a:ext uri="{FF2B5EF4-FFF2-40B4-BE49-F238E27FC236}">
                <a16:creationId xmlns:a16="http://schemas.microsoft.com/office/drawing/2014/main" id="{2F361322-2241-469B-9AA7-7F639A1B792A}"/>
              </a:ext>
            </a:extLst>
          </p:cNvPr>
          <p:cNvCxnSpPr>
            <a:cxnSpLocks/>
            <a:stCxn id="34" idx="6"/>
            <a:endCxn id="43" idx="2"/>
          </p:cNvCxnSpPr>
          <p:nvPr/>
        </p:nvCxnSpPr>
        <p:spPr>
          <a:xfrm>
            <a:off x="6300953" y="3668958"/>
            <a:ext cx="210515" cy="1629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6" name="直線接點 85">
            <a:extLst>
              <a:ext uri="{FF2B5EF4-FFF2-40B4-BE49-F238E27FC236}">
                <a16:creationId xmlns:a16="http://schemas.microsoft.com/office/drawing/2014/main" id="{6D6B3FBC-6AAC-4762-ABD7-73B1291B85B7}"/>
              </a:ext>
            </a:extLst>
          </p:cNvPr>
          <p:cNvCxnSpPr>
            <a:cxnSpLocks/>
            <a:stCxn id="34" idx="6"/>
            <a:endCxn id="44" idx="2"/>
          </p:cNvCxnSpPr>
          <p:nvPr/>
        </p:nvCxnSpPr>
        <p:spPr>
          <a:xfrm>
            <a:off x="6300953" y="3668965"/>
            <a:ext cx="210515" cy="3410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7" name="直線接點 86">
            <a:extLst>
              <a:ext uri="{FF2B5EF4-FFF2-40B4-BE49-F238E27FC236}">
                <a16:creationId xmlns:a16="http://schemas.microsoft.com/office/drawing/2014/main" id="{CDCCCE6E-7BB1-4B8B-A509-9D4413992CF0}"/>
              </a:ext>
            </a:extLst>
          </p:cNvPr>
          <p:cNvCxnSpPr>
            <a:cxnSpLocks/>
            <a:stCxn id="35" idx="6"/>
            <a:endCxn id="39" idx="2"/>
          </p:cNvCxnSpPr>
          <p:nvPr/>
        </p:nvCxnSpPr>
        <p:spPr>
          <a:xfrm flipV="1">
            <a:off x="6298396" y="3119429"/>
            <a:ext cx="213074" cy="6575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8" name="直線接點 87">
            <a:extLst>
              <a:ext uri="{FF2B5EF4-FFF2-40B4-BE49-F238E27FC236}">
                <a16:creationId xmlns:a16="http://schemas.microsoft.com/office/drawing/2014/main" id="{B23F9045-4E4C-4C07-9648-3E4E62F6C0AE}"/>
              </a:ext>
            </a:extLst>
          </p:cNvPr>
          <p:cNvCxnSpPr>
            <a:cxnSpLocks/>
            <a:stCxn id="35" idx="6"/>
            <a:endCxn id="40" idx="2"/>
          </p:cNvCxnSpPr>
          <p:nvPr/>
        </p:nvCxnSpPr>
        <p:spPr>
          <a:xfrm flipV="1">
            <a:off x="6298393" y="3297556"/>
            <a:ext cx="215013" cy="47945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9" name="直線接點 88">
            <a:extLst>
              <a:ext uri="{FF2B5EF4-FFF2-40B4-BE49-F238E27FC236}">
                <a16:creationId xmlns:a16="http://schemas.microsoft.com/office/drawing/2014/main" id="{9D569E71-AEEA-4289-A74B-FE175E48757D}"/>
              </a:ext>
            </a:extLst>
          </p:cNvPr>
          <p:cNvCxnSpPr>
            <a:cxnSpLocks/>
            <a:stCxn id="35" idx="6"/>
            <a:endCxn id="41" idx="2"/>
          </p:cNvCxnSpPr>
          <p:nvPr/>
        </p:nvCxnSpPr>
        <p:spPr>
          <a:xfrm flipV="1">
            <a:off x="6298396" y="3475674"/>
            <a:ext cx="213074" cy="3013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0" name="直線接點 89">
            <a:extLst>
              <a:ext uri="{FF2B5EF4-FFF2-40B4-BE49-F238E27FC236}">
                <a16:creationId xmlns:a16="http://schemas.microsoft.com/office/drawing/2014/main" id="{A0C2FB9E-58D1-42B7-B0D1-00BC65F9893E}"/>
              </a:ext>
            </a:extLst>
          </p:cNvPr>
          <p:cNvCxnSpPr>
            <a:cxnSpLocks/>
            <a:stCxn id="35" idx="6"/>
            <a:endCxn id="42" idx="2"/>
          </p:cNvCxnSpPr>
          <p:nvPr/>
        </p:nvCxnSpPr>
        <p:spPr>
          <a:xfrm flipV="1">
            <a:off x="6298392" y="3653787"/>
            <a:ext cx="213074" cy="12321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1" name="直線接點 90">
            <a:extLst>
              <a:ext uri="{FF2B5EF4-FFF2-40B4-BE49-F238E27FC236}">
                <a16:creationId xmlns:a16="http://schemas.microsoft.com/office/drawing/2014/main" id="{C2DC112B-F714-4F12-83F5-153BCAFFEF47}"/>
              </a:ext>
            </a:extLst>
          </p:cNvPr>
          <p:cNvCxnSpPr>
            <a:cxnSpLocks/>
            <a:stCxn id="35" idx="6"/>
            <a:endCxn id="43" idx="2"/>
          </p:cNvCxnSpPr>
          <p:nvPr/>
        </p:nvCxnSpPr>
        <p:spPr>
          <a:xfrm>
            <a:off x="6298392" y="3777011"/>
            <a:ext cx="213074" cy="549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2" name="直線接點 91">
            <a:extLst>
              <a:ext uri="{FF2B5EF4-FFF2-40B4-BE49-F238E27FC236}">
                <a16:creationId xmlns:a16="http://schemas.microsoft.com/office/drawing/2014/main" id="{3FEB0AD1-561F-42B5-9EC9-6B75DFCAE6A7}"/>
              </a:ext>
            </a:extLst>
          </p:cNvPr>
          <p:cNvCxnSpPr>
            <a:cxnSpLocks/>
            <a:stCxn id="35" idx="6"/>
            <a:endCxn id="44" idx="2"/>
          </p:cNvCxnSpPr>
          <p:nvPr/>
        </p:nvCxnSpPr>
        <p:spPr>
          <a:xfrm>
            <a:off x="6298392" y="3777004"/>
            <a:ext cx="213074" cy="2330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3" name="直線接點 92">
            <a:extLst>
              <a:ext uri="{FF2B5EF4-FFF2-40B4-BE49-F238E27FC236}">
                <a16:creationId xmlns:a16="http://schemas.microsoft.com/office/drawing/2014/main" id="{CD58E6DE-94D0-427D-8DA0-AAC5E74E1DD8}"/>
              </a:ext>
            </a:extLst>
          </p:cNvPr>
          <p:cNvCxnSpPr>
            <a:cxnSpLocks/>
            <a:stCxn id="36" idx="6"/>
            <a:endCxn id="39" idx="2"/>
          </p:cNvCxnSpPr>
          <p:nvPr/>
        </p:nvCxnSpPr>
        <p:spPr>
          <a:xfrm flipV="1">
            <a:off x="6301856" y="3119428"/>
            <a:ext cx="209618" cy="7739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4" name="直線接點 93">
            <a:extLst>
              <a:ext uri="{FF2B5EF4-FFF2-40B4-BE49-F238E27FC236}">
                <a16:creationId xmlns:a16="http://schemas.microsoft.com/office/drawing/2014/main" id="{B74AAD64-B22E-4C20-9E2F-5C3E124602FB}"/>
              </a:ext>
            </a:extLst>
          </p:cNvPr>
          <p:cNvCxnSpPr>
            <a:cxnSpLocks/>
            <a:stCxn id="36" idx="6"/>
            <a:endCxn id="40" idx="2"/>
          </p:cNvCxnSpPr>
          <p:nvPr/>
        </p:nvCxnSpPr>
        <p:spPr>
          <a:xfrm flipV="1">
            <a:off x="6301850" y="3297556"/>
            <a:ext cx="211556" cy="5958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5" name="直線接點 94">
            <a:extLst>
              <a:ext uri="{FF2B5EF4-FFF2-40B4-BE49-F238E27FC236}">
                <a16:creationId xmlns:a16="http://schemas.microsoft.com/office/drawing/2014/main" id="{910F3835-FB6D-4096-81DB-9068FE39351C}"/>
              </a:ext>
            </a:extLst>
          </p:cNvPr>
          <p:cNvCxnSpPr>
            <a:cxnSpLocks/>
            <a:stCxn id="36" idx="6"/>
            <a:endCxn id="41" idx="2"/>
          </p:cNvCxnSpPr>
          <p:nvPr/>
        </p:nvCxnSpPr>
        <p:spPr>
          <a:xfrm flipV="1">
            <a:off x="6301856" y="3475674"/>
            <a:ext cx="209618" cy="4176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6" name="直線接點 95">
            <a:extLst>
              <a:ext uri="{FF2B5EF4-FFF2-40B4-BE49-F238E27FC236}">
                <a16:creationId xmlns:a16="http://schemas.microsoft.com/office/drawing/2014/main" id="{26B67455-3C03-4EC1-8071-1FF751ED1378}"/>
              </a:ext>
            </a:extLst>
          </p:cNvPr>
          <p:cNvCxnSpPr>
            <a:cxnSpLocks/>
            <a:stCxn id="36" idx="6"/>
            <a:endCxn id="42" idx="2"/>
          </p:cNvCxnSpPr>
          <p:nvPr/>
        </p:nvCxnSpPr>
        <p:spPr>
          <a:xfrm flipV="1">
            <a:off x="6301856" y="3653797"/>
            <a:ext cx="209618" cy="2395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7" name="直線接點 96">
            <a:extLst>
              <a:ext uri="{FF2B5EF4-FFF2-40B4-BE49-F238E27FC236}">
                <a16:creationId xmlns:a16="http://schemas.microsoft.com/office/drawing/2014/main" id="{D4E88B99-0970-48FA-9730-F9657B9DE991}"/>
              </a:ext>
            </a:extLst>
          </p:cNvPr>
          <p:cNvCxnSpPr>
            <a:cxnSpLocks/>
            <a:stCxn id="36" idx="6"/>
            <a:endCxn id="43" idx="2"/>
          </p:cNvCxnSpPr>
          <p:nvPr/>
        </p:nvCxnSpPr>
        <p:spPr>
          <a:xfrm flipV="1">
            <a:off x="6301856" y="3831903"/>
            <a:ext cx="209618" cy="614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8" name="直線接點 97">
            <a:extLst>
              <a:ext uri="{FF2B5EF4-FFF2-40B4-BE49-F238E27FC236}">
                <a16:creationId xmlns:a16="http://schemas.microsoft.com/office/drawing/2014/main" id="{41924F9B-74C3-4093-B9A7-42D3D62B5098}"/>
              </a:ext>
            </a:extLst>
          </p:cNvPr>
          <p:cNvCxnSpPr>
            <a:cxnSpLocks/>
            <a:stCxn id="36" idx="6"/>
            <a:endCxn id="44" idx="2"/>
          </p:cNvCxnSpPr>
          <p:nvPr/>
        </p:nvCxnSpPr>
        <p:spPr>
          <a:xfrm>
            <a:off x="6301856" y="3893355"/>
            <a:ext cx="209618" cy="1166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9" name="直線接點 98">
            <a:extLst>
              <a:ext uri="{FF2B5EF4-FFF2-40B4-BE49-F238E27FC236}">
                <a16:creationId xmlns:a16="http://schemas.microsoft.com/office/drawing/2014/main" id="{7F8590F7-971D-4FBB-ACDA-5333F7E07DC8}"/>
              </a:ext>
            </a:extLst>
          </p:cNvPr>
          <p:cNvCxnSpPr>
            <a:cxnSpLocks/>
            <a:stCxn id="37" idx="6"/>
            <a:endCxn id="39" idx="2"/>
          </p:cNvCxnSpPr>
          <p:nvPr/>
        </p:nvCxnSpPr>
        <p:spPr>
          <a:xfrm flipV="1">
            <a:off x="6304255" y="3119431"/>
            <a:ext cx="207220" cy="8886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0" name="直線接點 99">
            <a:extLst>
              <a:ext uri="{FF2B5EF4-FFF2-40B4-BE49-F238E27FC236}">
                <a16:creationId xmlns:a16="http://schemas.microsoft.com/office/drawing/2014/main" id="{B7858E0D-EAE2-4462-B16B-351CDD04F311}"/>
              </a:ext>
            </a:extLst>
          </p:cNvPr>
          <p:cNvCxnSpPr>
            <a:cxnSpLocks/>
            <a:stCxn id="37" idx="6"/>
            <a:endCxn id="40" idx="2"/>
          </p:cNvCxnSpPr>
          <p:nvPr/>
        </p:nvCxnSpPr>
        <p:spPr>
          <a:xfrm flipV="1">
            <a:off x="6304245" y="3297553"/>
            <a:ext cx="209160" cy="7105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1" name="直線接點 100">
            <a:extLst>
              <a:ext uri="{FF2B5EF4-FFF2-40B4-BE49-F238E27FC236}">
                <a16:creationId xmlns:a16="http://schemas.microsoft.com/office/drawing/2014/main" id="{F569FEB4-BDE2-4DB9-8A49-3DD69DC9A966}"/>
              </a:ext>
            </a:extLst>
          </p:cNvPr>
          <p:cNvCxnSpPr>
            <a:cxnSpLocks/>
            <a:stCxn id="37" idx="6"/>
            <a:endCxn id="41" idx="2"/>
          </p:cNvCxnSpPr>
          <p:nvPr/>
        </p:nvCxnSpPr>
        <p:spPr>
          <a:xfrm flipV="1">
            <a:off x="6304255" y="3475667"/>
            <a:ext cx="207220" cy="532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2" name="直線接點 101">
            <a:extLst>
              <a:ext uri="{FF2B5EF4-FFF2-40B4-BE49-F238E27FC236}">
                <a16:creationId xmlns:a16="http://schemas.microsoft.com/office/drawing/2014/main" id="{3C294659-0040-4AEF-8FED-DA67DCE30BB4}"/>
              </a:ext>
            </a:extLst>
          </p:cNvPr>
          <p:cNvCxnSpPr>
            <a:cxnSpLocks/>
            <a:stCxn id="37" idx="6"/>
            <a:endCxn id="42" idx="2"/>
          </p:cNvCxnSpPr>
          <p:nvPr/>
        </p:nvCxnSpPr>
        <p:spPr>
          <a:xfrm flipV="1">
            <a:off x="6304255" y="3653792"/>
            <a:ext cx="207220" cy="3542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3" name="直線接點 102">
            <a:extLst>
              <a:ext uri="{FF2B5EF4-FFF2-40B4-BE49-F238E27FC236}">
                <a16:creationId xmlns:a16="http://schemas.microsoft.com/office/drawing/2014/main" id="{3F1714C0-F5C9-488C-9F0E-5A3774BA594D}"/>
              </a:ext>
            </a:extLst>
          </p:cNvPr>
          <p:cNvCxnSpPr>
            <a:cxnSpLocks/>
            <a:stCxn id="37" idx="6"/>
            <a:endCxn id="43" idx="2"/>
          </p:cNvCxnSpPr>
          <p:nvPr/>
        </p:nvCxnSpPr>
        <p:spPr>
          <a:xfrm flipV="1">
            <a:off x="6304255" y="3831907"/>
            <a:ext cx="207220" cy="1761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4" name="直線接點 103">
            <a:extLst>
              <a:ext uri="{FF2B5EF4-FFF2-40B4-BE49-F238E27FC236}">
                <a16:creationId xmlns:a16="http://schemas.microsoft.com/office/drawing/2014/main" id="{1A71D822-AB7C-40A5-A460-EC1811A4A62E}"/>
              </a:ext>
            </a:extLst>
          </p:cNvPr>
          <p:cNvCxnSpPr>
            <a:cxnSpLocks/>
            <a:stCxn id="37" idx="6"/>
            <a:endCxn id="44" idx="2"/>
          </p:cNvCxnSpPr>
          <p:nvPr/>
        </p:nvCxnSpPr>
        <p:spPr>
          <a:xfrm>
            <a:off x="6304255" y="4008060"/>
            <a:ext cx="207220" cy="196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5" name="直線接點 104">
            <a:extLst>
              <a:ext uri="{FF2B5EF4-FFF2-40B4-BE49-F238E27FC236}">
                <a16:creationId xmlns:a16="http://schemas.microsoft.com/office/drawing/2014/main" id="{A5361BCB-693A-4B66-A164-AAE2B2537743}"/>
              </a:ext>
            </a:extLst>
          </p:cNvPr>
          <p:cNvCxnSpPr>
            <a:cxnSpLocks/>
            <a:stCxn id="38" idx="6"/>
            <a:endCxn id="39" idx="2"/>
          </p:cNvCxnSpPr>
          <p:nvPr/>
        </p:nvCxnSpPr>
        <p:spPr>
          <a:xfrm flipV="1">
            <a:off x="6301856" y="3119430"/>
            <a:ext cx="209618" cy="10033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6" name="直線接點 105">
            <a:extLst>
              <a:ext uri="{FF2B5EF4-FFF2-40B4-BE49-F238E27FC236}">
                <a16:creationId xmlns:a16="http://schemas.microsoft.com/office/drawing/2014/main" id="{14FE1062-B80C-48D8-8D36-CA8336512283}"/>
              </a:ext>
            </a:extLst>
          </p:cNvPr>
          <p:cNvCxnSpPr>
            <a:cxnSpLocks/>
            <a:stCxn id="38" idx="6"/>
            <a:endCxn id="40" idx="2"/>
          </p:cNvCxnSpPr>
          <p:nvPr/>
        </p:nvCxnSpPr>
        <p:spPr>
          <a:xfrm flipV="1">
            <a:off x="6301850" y="3297555"/>
            <a:ext cx="211556" cy="8252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7" name="直線接點 106">
            <a:extLst>
              <a:ext uri="{FF2B5EF4-FFF2-40B4-BE49-F238E27FC236}">
                <a16:creationId xmlns:a16="http://schemas.microsoft.com/office/drawing/2014/main" id="{129F1886-F8F8-4032-A03A-A9E3AA60F44E}"/>
              </a:ext>
            </a:extLst>
          </p:cNvPr>
          <p:cNvCxnSpPr>
            <a:cxnSpLocks/>
            <a:stCxn id="38" idx="6"/>
            <a:endCxn id="41" idx="2"/>
          </p:cNvCxnSpPr>
          <p:nvPr/>
        </p:nvCxnSpPr>
        <p:spPr>
          <a:xfrm flipV="1">
            <a:off x="6301856" y="3475667"/>
            <a:ext cx="209618" cy="647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8" name="直線接點 107">
            <a:extLst>
              <a:ext uri="{FF2B5EF4-FFF2-40B4-BE49-F238E27FC236}">
                <a16:creationId xmlns:a16="http://schemas.microsoft.com/office/drawing/2014/main" id="{D3734176-C5AC-4D25-9893-A928CEEB1B8D}"/>
              </a:ext>
            </a:extLst>
          </p:cNvPr>
          <p:cNvCxnSpPr>
            <a:cxnSpLocks/>
            <a:stCxn id="38" idx="6"/>
            <a:endCxn id="42" idx="2"/>
          </p:cNvCxnSpPr>
          <p:nvPr/>
        </p:nvCxnSpPr>
        <p:spPr>
          <a:xfrm flipV="1">
            <a:off x="6301856" y="3653788"/>
            <a:ext cx="209618" cy="4689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9" name="直線接點 108">
            <a:extLst>
              <a:ext uri="{FF2B5EF4-FFF2-40B4-BE49-F238E27FC236}">
                <a16:creationId xmlns:a16="http://schemas.microsoft.com/office/drawing/2014/main" id="{8EB56066-349B-49FB-A47D-E2CD15E4E2EF}"/>
              </a:ext>
            </a:extLst>
          </p:cNvPr>
          <p:cNvCxnSpPr>
            <a:cxnSpLocks/>
            <a:stCxn id="38" idx="6"/>
            <a:endCxn id="43" idx="2"/>
          </p:cNvCxnSpPr>
          <p:nvPr/>
        </p:nvCxnSpPr>
        <p:spPr>
          <a:xfrm flipV="1">
            <a:off x="6301856" y="3831914"/>
            <a:ext cx="209618" cy="2908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0" name="直線接點 109">
            <a:extLst>
              <a:ext uri="{FF2B5EF4-FFF2-40B4-BE49-F238E27FC236}">
                <a16:creationId xmlns:a16="http://schemas.microsoft.com/office/drawing/2014/main" id="{76A4AA5B-62D3-4431-9CBE-456631875011}"/>
              </a:ext>
            </a:extLst>
          </p:cNvPr>
          <p:cNvCxnSpPr>
            <a:cxnSpLocks/>
            <a:stCxn id="38" idx="6"/>
            <a:endCxn id="44" idx="2"/>
          </p:cNvCxnSpPr>
          <p:nvPr/>
        </p:nvCxnSpPr>
        <p:spPr>
          <a:xfrm flipV="1">
            <a:off x="6301856" y="4010023"/>
            <a:ext cx="209618" cy="1127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1" name="直線接點 110">
            <a:extLst>
              <a:ext uri="{FF2B5EF4-FFF2-40B4-BE49-F238E27FC236}">
                <a16:creationId xmlns:a16="http://schemas.microsoft.com/office/drawing/2014/main" id="{E064FD96-27DD-4A8E-9076-466C78E03E4C}"/>
              </a:ext>
            </a:extLst>
          </p:cNvPr>
          <p:cNvCxnSpPr>
            <a:cxnSpLocks/>
            <a:stCxn id="28" idx="2"/>
            <a:endCxn id="7" idx="2"/>
          </p:cNvCxnSpPr>
          <p:nvPr/>
        </p:nvCxnSpPr>
        <p:spPr>
          <a:xfrm flipH="1">
            <a:off x="6009178" y="2986396"/>
            <a:ext cx="214061" cy="2891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2" name="直線接點 111">
            <a:extLst>
              <a:ext uri="{FF2B5EF4-FFF2-40B4-BE49-F238E27FC236}">
                <a16:creationId xmlns:a16="http://schemas.microsoft.com/office/drawing/2014/main" id="{E5C5D563-887C-4F8D-8339-BFB72D504624}"/>
              </a:ext>
            </a:extLst>
          </p:cNvPr>
          <p:cNvCxnSpPr>
            <a:cxnSpLocks/>
            <a:stCxn id="28" idx="2"/>
            <a:endCxn id="9" idx="2"/>
          </p:cNvCxnSpPr>
          <p:nvPr/>
        </p:nvCxnSpPr>
        <p:spPr>
          <a:xfrm flipH="1">
            <a:off x="6009178" y="2986396"/>
            <a:ext cx="214061" cy="5785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3" name="直線接點 112">
            <a:extLst>
              <a:ext uri="{FF2B5EF4-FFF2-40B4-BE49-F238E27FC236}">
                <a16:creationId xmlns:a16="http://schemas.microsoft.com/office/drawing/2014/main" id="{9A6A9E2B-6629-4452-A5D0-E804339C84BD}"/>
              </a:ext>
            </a:extLst>
          </p:cNvPr>
          <p:cNvCxnSpPr>
            <a:cxnSpLocks/>
            <a:stCxn id="28" idx="2"/>
            <a:endCxn id="8" idx="2"/>
          </p:cNvCxnSpPr>
          <p:nvPr/>
        </p:nvCxnSpPr>
        <p:spPr>
          <a:xfrm flipH="1">
            <a:off x="6009178" y="2986391"/>
            <a:ext cx="214061" cy="8678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4" name="直線接點 113">
            <a:extLst>
              <a:ext uri="{FF2B5EF4-FFF2-40B4-BE49-F238E27FC236}">
                <a16:creationId xmlns:a16="http://schemas.microsoft.com/office/drawing/2014/main" id="{80F902F6-0C86-455C-80D1-ACE921DC8511}"/>
              </a:ext>
            </a:extLst>
          </p:cNvPr>
          <p:cNvCxnSpPr>
            <a:cxnSpLocks/>
            <a:stCxn id="30" idx="2"/>
            <a:endCxn id="7" idx="2"/>
          </p:cNvCxnSpPr>
          <p:nvPr/>
        </p:nvCxnSpPr>
        <p:spPr>
          <a:xfrm flipH="1">
            <a:off x="6009179" y="3216267"/>
            <a:ext cx="212685" cy="593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5" name="直線接點 114">
            <a:extLst>
              <a:ext uri="{FF2B5EF4-FFF2-40B4-BE49-F238E27FC236}">
                <a16:creationId xmlns:a16="http://schemas.microsoft.com/office/drawing/2014/main" id="{780439A4-E592-4234-9F9C-61295E1DDE3F}"/>
              </a:ext>
            </a:extLst>
          </p:cNvPr>
          <p:cNvCxnSpPr>
            <a:cxnSpLocks/>
            <a:stCxn id="30" idx="2"/>
            <a:endCxn id="9" idx="2"/>
          </p:cNvCxnSpPr>
          <p:nvPr/>
        </p:nvCxnSpPr>
        <p:spPr>
          <a:xfrm flipH="1">
            <a:off x="6009179" y="3216271"/>
            <a:ext cx="212685" cy="34863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6" name="直線接點 115">
            <a:extLst>
              <a:ext uri="{FF2B5EF4-FFF2-40B4-BE49-F238E27FC236}">
                <a16:creationId xmlns:a16="http://schemas.microsoft.com/office/drawing/2014/main" id="{2D133CF3-D8DD-4FC9-9BB8-2B9F339CEF45}"/>
              </a:ext>
            </a:extLst>
          </p:cNvPr>
          <p:cNvCxnSpPr>
            <a:cxnSpLocks/>
            <a:stCxn id="30" idx="2"/>
            <a:endCxn id="8" idx="2"/>
          </p:cNvCxnSpPr>
          <p:nvPr/>
        </p:nvCxnSpPr>
        <p:spPr>
          <a:xfrm flipH="1">
            <a:off x="6009179" y="3216273"/>
            <a:ext cx="212685" cy="6379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7" name="直線接點 116">
            <a:extLst>
              <a:ext uri="{FF2B5EF4-FFF2-40B4-BE49-F238E27FC236}">
                <a16:creationId xmlns:a16="http://schemas.microsoft.com/office/drawing/2014/main" id="{36E3900D-B638-4F65-BA99-A66611875625}"/>
              </a:ext>
            </a:extLst>
          </p:cNvPr>
          <p:cNvCxnSpPr>
            <a:cxnSpLocks/>
            <a:stCxn id="33" idx="2"/>
            <a:endCxn id="7" idx="2"/>
          </p:cNvCxnSpPr>
          <p:nvPr/>
        </p:nvCxnSpPr>
        <p:spPr>
          <a:xfrm flipH="1" flipV="1">
            <a:off x="6009172" y="3275588"/>
            <a:ext cx="213585" cy="2839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8" name="直線接點 117">
            <a:extLst>
              <a:ext uri="{FF2B5EF4-FFF2-40B4-BE49-F238E27FC236}">
                <a16:creationId xmlns:a16="http://schemas.microsoft.com/office/drawing/2014/main" id="{D79593A3-83E2-4E50-A1EC-81CA0CAD2599}"/>
              </a:ext>
            </a:extLst>
          </p:cNvPr>
          <p:cNvCxnSpPr>
            <a:cxnSpLocks/>
            <a:stCxn id="33" idx="2"/>
            <a:endCxn id="9" idx="2"/>
          </p:cNvCxnSpPr>
          <p:nvPr/>
        </p:nvCxnSpPr>
        <p:spPr>
          <a:xfrm flipH="1">
            <a:off x="6009172" y="3559583"/>
            <a:ext cx="213585" cy="53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9" name="直線接點 118">
            <a:extLst>
              <a:ext uri="{FF2B5EF4-FFF2-40B4-BE49-F238E27FC236}">
                <a16:creationId xmlns:a16="http://schemas.microsoft.com/office/drawing/2014/main" id="{32843532-23A0-4D95-8058-309863DF88E6}"/>
              </a:ext>
            </a:extLst>
          </p:cNvPr>
          <p:cNvCxnSpPr>
            <a:cxnSpLocks/>
            <a:stCxn id="33" idx="2"/>
            <a:endCxn id="8" idx="2"/>
          </p:cNvCxnSpPr>
          <p:nvPr/>
        </p:nvCxnSpPr>
        <p:spPr>
          <a:xfrm flipH="1">
            <a:off x="6009172" y="3559584"/>
            <a:ext cx="213585" cy="29464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0" name="直線接點 119">
            <a:extLst>
              <a:ext uri="{FF2B5EF4-FFF2-40B4-BE49-F238E27FC236}">
                <a16:creationId xmlns:a16="http://schemas.microsoft.com/office/drawing/2014/main" id="{5AF54413-07BD-4429-8039-4561171A1173}"/>
              </a:ext>
            </a:extLst>
          </p:cNvPr>
          <p:cNvCxnSpPr>
            <a:cxnSpLocks/>
            <a:stCxn id="35" idx="2"/>
            <a:endCxn id="7" idx="2"/>
          </p:cNvCxnSpPr>
          <p:nvPr/>
        </p:nvCxnSpPr>
        <p:spPr>
          <a:xfrm flipH="1" flipV="1">
            <a:off x="6009170" y="3275592"/>
            <a:ext cx="210128" cy="501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1" name="直線接點 120">
            <a:extLst>
              <a:ext uri="{FF2B5EF4-FFF2-40B4-BE49-F238E27FC236}">
                <a16:creationId xmlns:a16="http://schemas.microsoft.com/office/drawing/2014/main" id="{13BCA2F4-08B8-4E51-9E56-781A037A9B86}"/>
              </a:ext>
            </a:extLst>
          </p:cNvPr>
          <p:cNvCxnSpPr>
            <a:cxnSpLocks/>
            <a:stCxn id="35" idx="2"/>
            <a:endCxn id="9" idx="2"/>
          </p:cNvCxnSpPr>
          <p:nvPr/>
        </p:nvCxnSpPr>
        <p:spPr>
          <a:xfrm flipH="1" flipV="1">
            <a:off x="6009170" y="3564902"/>
            <a:ext cx="210128" cy="212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2" name="直線接點 121">
            <a:extLst>
              <a:ext uri="{FF2B5EF4-FFF2-40B4-BE49-F238E27FC236}">
                <a16:creationId xmlns:a16="http://schemas.microsoft.com/office/drawing/2014/main" id="{C4F9A37A-F3AC-439D-B425-140239EA62B5}"/>
              </a:ext>
            </a:extLst>
          </p:cNvPr>
          <p:cNvCxnSpPr>
            <a:cxnSpLocks/>
            <a:stCxn id="35" idx="2"/>
            <a:endCxn id="8" idx="2"/>
          </p:cNvCxnSpPr>
          <p:nvPr/>
        </p:nvCxnSpPr>
        <p:spPr>
          <a:xfrm flipH="1">
            <a:off x="6009170" y="3777012"/>
            <a:ext cx="210128" cy="772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3" name="直線接點 122">
            <a:extLst>
              <a:ext uri="{FF2B5EF4-FFF2-40B4-BE49-F238E27FC236}">
                <a16:creationId xmlns:a16="http://schemas.microsoft.com/office/drawing/2014/main" id="{A1DAE3BC-1778-4105-90D6-3F4699D6DB28}"/>
              </a:ext>
            </a:extLst>
          </p:cNvPr>
          <p:cNvCxnSpPr>
            <a:cxnSpLocks/>
            <a:stCxn id="38" idx="2"/>
            <a:endCxn id="8" idx="2"/>
          </p:cNvCxnSpPr>
          <p:nvPr/>
        </p:nvCxnSpPr>
        <p:spPr>
          <a:xfrm flipH="1" flipV="1">
            <a:off x="6009172" y="3854224"/>
            <a:ext cx="213585" cy="26855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4" name="直線接點 123">
            <a:extLst>
              <a:ext uri="{FF2B5EF4-FFF2-40B4-BE49-F238E27FC236}">
                <a16:creationId xmlns:a16="http://schemas.microsoft.com/office/drawing/2014/main" id="{8CE20E82-45C5-40C7-A646-862E64EF7098}"/>
              </a:ext>
            </a:extLst>
          </p:cNvPr>
          <p:cNvCxnSpPr>
            <a:cxnSpLocks/>
            <a:stCxn id="38" idx="2"/>
            <a:endCxn id="9" idx="2"/>
          </p:cNvCxnSpPr>
          <p:nvPr/>
        </p:nvCxnSpPr>
        <p:spPr>
          <a:xfrm flipH="1" flipV="1">
            <a:off x="6009172" y="3564904"/>
            <a:ext cx="213585" cy="5578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5" name="直線接點 124">
            <a:extLst>
              <a:ext uri="{FF2B5EF4-FFF2-40B4-BE49-F238E27FC236}">
                <a16:creationId xmlns:a16="http://schemas.microsoft.com/office/drawing/2014/main" id="{2B8C7995-8BA9-419D-B16D-C986CB2CD002}"/>
              </a:ext>
            </a:extLst>
          </p:cNvPr>
          <p:cNvCxnSpPr>
            <a:cxnSpLocks/>
            <a:stCxn id="38" idx="2"/>
            <a:endCxn id="7" idx="2"/>
          </p:cNvCxnSpPr>
          <p:nvPr/>
        </p:nvCxnSpPr>
        <p:spPr>
          <a:xfrm flipH="1" flipV="1">
            <a:off x="6009172" y="3275591"/>
            <a:ext cx="213585" cy="84718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6" name="直線接點 125">
            <a:extLst>
              <a:ext uri="{FF2B5EF4-FFF2-40B4-BE49-F238E27FC236}">
                <a16:creationId xmlns:a16="http://schemas.microsoft.com/office/drawing/2014/main" id="{0F3ED1E2-3AC0-4826-A83C-9880C2ACB14E}"/>
              </a:ext>
            </a:extLst>
          </p:cNvPr>
          <p:cNvCxnSpPr>
            <a:cxnSpLocks/>
            <a:endCxn id="7" idx="6"/>
          </p:cNvCxnSpPr>
          <p:nvPr/>
        </p:nvCxnSpPr>
        <p:spPr>
          <a:xfrm flipV="1">
            <a:off x="4592721" y="3275586"/>
            <a:ext cx="1337356" cy="244446"/>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27" name="直線接點 126">
            <a:extLst>
              <a:ext uri="{FF2B5EF4-FFF2-40B4-BE49-F238E27FC236}">
                <a16:creationId xmlns:a16="http://schemas.microsoft.com/office/drawing/2014/main" id="{3BB19763-4EA2-4993-962A-F8BF7E277E22}"/>
              </a:ext>
            </a:extLst>
          </p:cNvPr>
          <p:cNvCxnSpPr>
            <a:cxnSpLocks/>
            <a:endCxn id="9" idx="6"/>
          </p:cNvCxnSpPr>
          <p:nvPr/>
        </p:nvCxnSpPr>
        <p:spPr>
          <a:xfrm>
            <a:off x="4592721" y="3520032"/>
            <a:ext cx="1337356" cy="44870"/>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28" name="直線接點 127">
            <a:extLst>
              <a:ext uri="{FF2B5EF4-FFF2-40B4-BE49-F238E27FC236}">
                <a16:creationId xmlns:a16="http://schemas.microsoft.com/office/drawing/2014/main" id="{C237EE86-C764-49CE-B579-7438A1810EB2}"/>
              </a:ext>
            </a:extLst>
          </p:cNvPr>
          <p:cNvCxnSpPr>
            <a:cxnSpLocks/>
            <a:endCxn id="8" idx="6"/>
          </p:cNvCxnSpPr>
          <p:nvPr/>
        </p:nvCxnSpPr>
        <p:spPr>
          <a:xfrm>
            <a:off x="4595285" y="3524806"/>
            <a:ext cx="1334793" cy="32941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sp>
        <p:nvSpPr>
          <p:cNvPr id="129" name="矩形 128">
            <a:extLst>
              <a:ext uri="{FF2B5EF4-FFF2-40B4-BE49-F238E27FC236}">
                <a16:creationId xmlns:a16="http://schemas.microsoft.com/office/drawing/2014/main" id="{17E5DD04-51BA-402C-B7EE-D603D06C6388}"/>
              </a:ext>
            </a:extLst>
          </p:cNvPr>
          <p:cNvSpPr/>
          <p:nvPr/>
        </p:nvSpPr>
        <p:spPr>
          <a:xfrm>
            <a:off x="6809507" y="320863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0" name="矩形 129">
            <a:extLst>
              <a:ext uri="{FF2B5EF4-FFF2-40B4-BE49-F238E27FC236}">
                <a16:creationId xmlns:a16="http://schemas.microsoft.com/office/drawing/2014/main" id="{69B7DF9C-78FC-4444-9605-459BAA2F9CD8}"/>
              </a:ext>
            </a:extLst>
          </p:cNvPr>
          <p:cNvSpPr/>
          <p:nvPr/>
        </p:nvSpPr>
        <p:spPr>
          <a:xfrm>
            <a:off x="6809507" y="332462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1" name="矩形 130">
            <a:extLst>
              <a:ext uri="{FF2B5EF4-FFF2-40B4-BE49-F238E27FC236}">
                <a16:creationId xmlns:a16="http://schemas.microsoft.com/office/drawing/2014/main" id="{63E8FB0F-5A4F-44F1-8338-5A1A2F742974}"/>
              </a:ext>
            </a:extLst>
          </p:cNvPr>
          <p:cNvSpPr/>
          <p:nvPr/>
        </p:nvSpPr>
        <p:spPr>
          <a:xfrm>
            <a:off x="6809507" y="344185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2" name="矩形 131">
            <a:extLst>
              <a:ext uri="{FF2B5EF4-FFF2-40B4-BE49-F238E27FC236}">
                <a16:creationId xmlns:a16="http://schemas.microsoft.com/office/drawing/2014/main" id="{420BA2C2-C4B6-4FE5-8F8E-A16A9AAA17FA}"/>
              </a:ext>
            </a:extLst>
          </p:cNvPr>
          <p:cNvSpPr/>
          <p:nvPr/>
        </p:nvSpPr>
        <p:spPr>
          <a:xfrm>
            <a:off x="6809507" y="355684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3" name="矩形 132">
            <a:extLst>
              <a:ext uri="{FF2B5EF4-FFF2-40B4-BE49-F238E27FC236}">
                <a16:creationId xmlns:a16="http://schemas.microsoft.com/office/drawing/2014/main" id="{9F8BA13D-D505-4B7F-99CF-EB06FE601F7F}"/>
              </a:ext>
            </a:extLst>
          </p:cNvPr>
          <p:cNvSpPr/>
          <p:nvPr/>
        </p:nvSpPr>
        <p:spPr>
          <a:xfrm>
            <a:off x="6809507" y="367331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4" name="矩形 133">
            <a:extLst>
              <a:ext uri="{FF2B5EF4-FFF2-40B4-BE49-F238E27FC236}">
                <a16:creationId xmlns:a16="http://schemas.microsoft.com/office/drawing/2014/main" id="{8AAF48ED-2E84-4829-A095-1DE877159AE8}"/>
              </a:ext>
            </a:extLst>
          </p:cNvPr>
          <p:cNvSpPr/>
          <p:nvPr/>
        </p:nvSpPr>
        <p:spPr>
          <a:xfrm>
            <a:off x="6809507" y="379051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35" name="直線接點 134">
            <a:extLst>
              <a:ext uri="{FF2B5EF4-FFF2-40B4-BE49-F238E27FC236}">
                <a16:creationId xmlns:a16="http://schemas.microsoft.com/office/drawing/2014/main" id="{A2CDF8F3-D8E8-44D3-BFBE-DC700B8E8D7B}"/>
              </a:ext>
            </a:extLst>
          </p:cNvPr>
          <p:cNvCxnSpPr>
            <a:cxnSpLocks/>
            <a:stCxn id="39" idx="6"/>
          </p:cNvCxnSpPr>
          <p:nvPr/>
        </p:nvCxnSpPr>
        <p:spPr>
          <a:xfrm>
            <a:off x="6590563" y="3119432"/>
            <a:ext cx="217007" cy="9271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id="{A03B10DA-9583-43BB-835A-E8ADACE9D26B}"/>
              </a:ext>
            </a:extLst>
          </p:cNvPr>
          <p:cNvCxnSpPr>
            <a:cxnSpLocks/>
            <a:stCxn id="40" idx="6"/>
            <a:endCxn id="130" idx="1"/>
          </p:cNvCxnSpPr>
          <p:nvPr/>
        </p:nvCxnSpPr>
        <p:spPr>
          <a:xfrm>
            <a:off x="6592501" y="3297559"/>
            <a:ext cx="217007" cy="853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7" name="直線接點 136">
            <a:extLst>
              <a:ext uri="{FF2B5EF4-FFF2-40B4-BE49-F238E27FC236}">
                <a16:creationId xmlns:a16="http://schemas.microsoft.com/office/drawing/2014/main" id="{ED29202C-282C-4184-9306-DACA3B2C6033}"/>
              </a:ext>
            </a:extLst>
          </p:cNvPr>
          <p:cNvCxnSpPr>
            <a:cxnSpLocks/>
            <a:stCxn id="41" idx="6"/>
            <a:endCxn id="131" idx="1"/>
          </p:cNvCxnSpPr>
          <p:nvPr/>
        </p:nvCxnSpPr>
        <p:spPr>
          <a:xfrm>
            <a:off x="6590562" y="3475671"/>
            <a:ext cx="218946" cy="24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 name="直線接點 137">
            <a:extLst>
              <a:ext uri="{FF2B5EF4-FFF2-40B4-BE49-F238E27FC236}">
                <a16:creationId xmlns:a16="http://schemas.microsoft.com/office/drawing/2014/main" id="{72989D28-E43B-4BFA-96A5-31B5B480C927}"/>
              </a:ext>
            </a:extLst>
          </p:cNvPr>
          <p:cNvCxnSpPr>
            <a:cxnSpLocks/>
            <a:stCxn id="42" idx="6"/>
            <a:endCxn id="132" idx="1"/>
          </p:cNvCxnSpPr>
          <p:nvPr/>
        </p:nvCxnSpPr>
        <p:spPr>
          <a:xfrm flipV="1">
            <a:off x="6590561" y="3615081"/>
            <a:ext cx="218946" cy="387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9" name="直線接點 138">
            <a:extLst>
              <a:ext uri="{FF2B5EF4-FFF2-40B4-BE49-F238E27FC236}">
                <a16:creationId xmlns:a16="http://schemas.microsoft.com/office/drawing/2014/main" id="{15682B8A-983C-416B-90CE-7F0A0375609A}"/>
              </a:ext>
            </a:extLst>
          </p:cNvPr>
          <p:cNvCxnSpPr>
            <a:cxnSpLocks/>
            <a:stCxn id="43" idx="6"/>
            <a:endCxn id="133" idx="1"/>
          </p:cNvCxnSpPr>
          <p:nvPr/>
        </p:nvCxnSpPr>
        <p:spPr>
          <a:xfrm flipV="1">
            <a:off x="6590561" y="3731551"/>
            <a:ext cx="218946" cy="10036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0" name="直線接點 139">
            <a:extLst>
              <a:ext uri="{FF2B5EF4-FFF2-40B4-BE49-F238E27FC236}">
                <a16:creationId xmlns:a16="http://schemas.microsoft.com/office/drawing/2014/main" id="{671EA2EB-888D-4AD6-A594-07AD2C0BB21E}"/>
              </a:ext>
            </a:extLst>
          </p:cNvPr>
          <p:cNvCxnSpPr>
            <a:cxnSpLocks/>
            <a:stCxn id="44" idx="6"/>
          </p:cNvCxnSpPr>
          <p:nvPr/>
        </p:nvCxnSpPr>
        <p:spPr>
          <a:xfrm flipV="1">
            <a:off x="6590563" y="3907734"/>
            <a:ext cx="217007" cy="102298"/>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41" name="矩形 140">
            <a:extLst>
              <a:ext uri="{FF2B5EF4-FFF2-40B4-BE49-F238E27FC236}">
                <a16:creationId xmlns:a16="http://schemas.microsoft.com/office/drawing/2014/main" id="{C35C503E-6432-4462-99A7-0DD993A39593}"/>
              </a:ext>
            </a:extLst>
          </p:cNvPr>
          <p:cNvSpPr/>
          <p:nvPr/>
        </p:nvSpPr>
        <p:spPr>
          <a:xfrm>
            <a:off x="7006073" y="3203632"/>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2" name="矩形 141">
            <a:extLst>
              <a:ext uri="{FF2B5EF4-FFF2-40B4-BE49-F238E27FC236}">
                <a16:creationId xmlns:a16="http://schemas.microsoft.com/office/drawing/2014/main" id="{6AA43BF1-C787-4461-B626-3140048F130A}"/>
              </a:ext>
            </a:extLst>
          </p:cNvPr>
          <p:cNvSpPr/>
          <p:nvPr/>
        </p:nvSpPr>
        <p:spPr>
          <a:xfrm>
            <a:off x="7006073" y="3319618"/>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3" name="矩形 142">
            <a:extLst>
              <a:ext uri="{FF2B5EF4-FFF2-40B4-BE49-F238E27FC236}">
                <a16:creationId xmlns:a16="http://schemas.microsoft.com/office/drawing/2014/main" id="{5B381895-D85F-46D4-9E26-5AE3A1687163}"/>
              </a:ext>
            </a:extLst>
          </p:cNvPr>
          <p:cNvSpPr/>
          <p:nvPr/>
        </p:nvSpPr>
        <p:spPr>
          <a:xfrm>
            <a:off x="7006073" y="343685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4" name="矩形 143">
            <a:extLst>
              <a:ext uri="{FF2B5EF4-FFF2-40B4-BE49-F238E27FC236}">
                <a16:creationId xmlns:a16="http://schemas.microsoft.com/office/drawing/2014/main" id="{F4A3702B-E361-47AA-8B60-286201B08C63}"/>
              </a:ext>
            </a:extLst>
          </p:cNvPr>
          <p:cNvSpPr/>
          <p:nvPr/>
        </p:nvSpPr>
        <p:spPr>
          <a:xfrm>
            <a:off x="7006073" y="355184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5" name="矩形 144">
            <a:extLst>
              <a:ext uri="{FF2B5EF4-FFF2-40B4-BE49-F238E27FC236}">
                <a16:creationId xmlns:a16="http://schemas.microsoft.com/office/drawing/2014/main" id="{4177F1B6-9907-4970-B453-D1873125CBA2}"/>
              </a:ext>
            </a:extLst>
          </p:cNvPr>
          <p:cNvSpPr/>
          <p:nvPr/>
        </p:nvSpPr>
        <p:spPr>
          <a:xfrm>
            <a:off x="7006073" y="366830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6" name="矩形 145">
            <a:extLst>
              <a:ext uri="{FF2B5EF4-FFF2-40B4-BE49-F238E27FC236}">
                <a16:creationId xmlns:a16="http://schemas.microsoft.com/office/drawing/2014/main" id="{1C38CA10-BADC-40C1-8CC0-2332B799F37C}"/>
              </a:ext>
            </a:extLst>
          </p:cNvPr>
          <p:cNvSpPr/>
          <p:nvPr/>
        </p:nvSpPr>
        <p:spPr>
          <a:xfrm>
            <a:off x="7006073" y="3785514"/>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graphicFrame>
        <p:nvGraphicFramePr>
          <p:cNvPr id="147" name="物件 146">
            <a:extLst>
              <a:ext uri="{FF2B5EF4-FFF2-40B4-BE49-F238E27FC236}">
                <a16:creationId xmlns:a16="http://schemas.microsoft.com/office/drawing/2014/main" id="{D473E196-6305-42FD-832E-A09FC765C90C}"/>
              </a:ext>
            </a:extLst>
          </p:cNvPr>
          <p:cNvGraphicFramePr>
            <a:graphicFrameLocks noChangeAspect="1"/>
          </p:cNvGraphicFramePr>
          <p:nvPr/>
        </p:nvGraphicFramePr>
        <p:xfrm>
          <a:off x="6508720" y="3144054"/>
          <a:ext cx="82670" cy="68461"/>
        </p:xfrm>
        <a:graphic>
          <a:graphicData uri="http://schemas.openxmlformats.org/presentationml/2006/ole">
            <mc:AlternateContent xmlns:mc="http://schemas.openxmlformats.org/markup-compatibility/2006">
              <mc:Choice xmlns:v="urn:schemas-microsoft-com:vml" Requires="v">
                <p:oleObj spid="_x0000_s1650" name="CS ChemDraw Drawing" r:id="rId5" imgW="406502" imgH="336471" progId="ChemDraw.Document.6.0">
                  <p:embed/>
                </p:oleObj>
              </mc:Choice>
              <mc:Fallback>
                <p:oleObj name="CS ChemDraw Drawing" r:id="rId5" imgW="406502" imgH="336471" progId="ChemDraw.Document.6.0">
                  <p:embed/>
                  <p:pic>
                    <p:nvPicPr>
                      <p:cNvPr id="147" name="物件 146">
                        <a:extLst>
                          <a:ext uri="{FF2B5EF4-FFF2-40B4-BE49-F238E27FC236}">
                            <a16:creationId xmlns:a16="http://schemas.microsoft.com/office/drawing/2014/main" id="{D473E196-6305-42FD-832E-A09FC765C90C}"/>
                          </a:ext>
                        </a:extLst>
                      </p:cNvPr>
                      <p:cNvPicPr/>
                      <p:nvPr/>
                    </p:nvPicPr>
                    <p:blipFill>
                      <a:blip r:embed="rId6"/>
                      <a:stretch>
                        <a:fillRect/>
                      </a:stretch>
                    </p:blipFill>
                    <p:spPr>
                      <a:xfrm>
                        <a:off x="6508720" y="3144054"/>
                        <a:ext cx="82670" cy="68461"/>
                      </a:xfrm>
                      <a:prstGeom prst="rect">
                        <a:avLst/>
                      </a:prstGeom>
                    </p:spPr>
                  </p:pic>
                </p:oleObj>
              </mc:Fallback>
            </mc:AlternateContent>
          </a:graphicData>
        </a:graphic>
      </p:graphicFrame>
      <p:graphicFrame>
        <p:nvGraphicFramePr>
          <p:cNvPr id="148" name="物件 147">
            <a:extLst>
              <a:ext uri="{FF2B5EF4-FFF2-40B4-BE49-F238E27FC236}">
                <a16:creationId xmlns:a16="http://schemas.microsoft.com/office/drawing/2014/main" id="{676B6F12-C9F5-47DA-B0DF-9289B2E07F87}"/>
              </a:ext>
            </a:extLst>
          </p:cNvPr>
          <p:cNvGraphicFramePr>
            <a:graphicFrameLocks noChangeAspect="1"/>
          </p:cNvGraphicFramePr>
          <p:nvPr/>
        </p:nvGraphicFramePr>
        <p:xfrm>
          <a:off x="6509688" y="3327896"/>
          <a:ext cx="82670" cy="68461"/>
        </p:xfrm>
        <a:graphic>
          <a:graphicData uri="http://schemas.openxmlformats.org/presentationml/2006/ole">
            <mc:AlternateContent xmlns:mc="http://schemas.openxmlformats.org/markup-compatibility/2006">
              <mc:Choice xmlns:v="urn:schemas-microsoft-com:vml" Requires="v">
                <p:oleObj spid="_x0000_s1651" name="CS ChemDraw Drawing" r:id="rId7" imgW="406502" imgH="336471" progId="ChemDraw.Document.6.0">
                  <p:embed/>
                </p:oleObj>
              </mc:Choice>
              <mc:Fallback>
                <p:oleObj name="CS ChemDraw Drawing" r:id="rId7" imgW="406502" imgH="336471" progId="ChemDraw.Document.6.0">
                  <p:embed/>
                  <p:pic>
                    <p:nvPicPr>
                      <p:cNvPr id="148" name="物件 147">
                        <a:extLst>
                          <a:ext uri="{FF2B5EF4-FFF2-40B4-BE49-F238E27FC236}">
                            <a16:creationId xmlns:a16="http://schemas.microsoft.com/office/drawing/2014/main" id="{676B6F12-C9F5-47DA-B0DF-9289B2E07F87}"/>
                          </a:ext>
                        </a:extLst>
                      </p:cNvPr>
                      <p:cNvPicPr/>
                      <p:nvPr/>
                    </p:nvPicPr>
                    <p:blipFill>
                      <a:blip r:embed="rId6"/>
                      <a:stretch>
                        <a:fillRect/>
                      </a:stretch>
                    </p:blipFill>
                    <p:spPr>
                      <a:xfrm>
                        <a:off x="6509688" y="3327896"/>
                        <a:ext cx="82670" cy="68461"/>
                      </a:xfrm>
                      <a:prstGeom prst="rect">
                        <a:avLst/>
                      </a:prstGeom>
                    </p:spPr>
                  </p:pic>
                </p:oleObj>
              </mc:Fallback>
            </mc:AlternateContent>
          </a:graphicData>
        </a:graphic>
      </p:graphicFrame>
      <p:graphicFrame>
        <p:nvGraphicFramePr>
          <p:cNvPr id="149" name="物件 148">
            <a:extLst>
              <a:ext uri="{FF2B5EF4-FFF2-40B4-BE49-F238E27FC236}">
                <a16:creationId xmlns:a16="http://schemas.microsoft.com/office/drawing/2014/main" id="{A8689979-4F83-48DC-9E7B-7130FC9590B8}"/>
              </a:ext>
            </a:extLst>
          </p:cNvPr>
          <p:cNvGraphicFramePr>
            <a:graphicFrameLocks noChangeAspect="1"/>
          </p:cNvGraphicFramePr>
          <p:nvPr/>
        </p:nvGraphicFramePr>
        <p:xfrm>
          <a:off x="6507852" y="3504785"/>
          <a:ext cx="82670" cy="68461"/>
        </p:xfrm>
        <a:graphic>
          <a:graphicData uri="http://schemas.openxmlformats.org/presentationml/2006/ole">
            <mc:AlternateContent xmlns:mc="http://schemas.openxmlformats.org/markup-compatibility/2006">
              <mc:Choice xmlns:v="urn:schemas-microsoft-com:vml" Requires="v">
                <p:oleObj spid="_x0000_s1652" name="CS ChemDraw Drawing" r:id="rId8" imgW="406502" imgH="336471" progId="ChemDraw.Document.6.0">
                  <p:embed/>
                </p:oleObj>
              </mc:Choice>
              <mc:Fallback>
                <p:oleObj name="CS ChemDraw Drawing" r:id="rId8" imgW="406502" imgH="336471" progId="ChemDraw.Document.6.0">
                  <p:embed/>
                  <p:pic>
                    <p:nvPicPr>
                      <p:cNvPr id="149" name="物件 148">
                        <a:extLst>
                          <a:ext uri="{FF2B5EF4-FFF2-40B4-BE49-F238E27FC236}">
                            <a16:creationId xmlns:a16="http://schemas.microsoft.com/office/drawing/2014/main" id="{A8689979-4F83-48DC-9E7B-7130FC9590B8}"/>
                          </a:ext>
                        </a:extLst>
                      </p:cNvPr>
                      <p:cNvPicPr/>
                      <p:nvPr/>
                    </p:nvPicPr>
                    <p:blipFill>
                      <a:blip r:embed="rId6"/>
                      <a:stretch>
                        <a:fillRect/>
                      </a:stretch>
                    </p:blipFill>
                    <p:spPr>
                      <a:xfrm>
                        <a:off x="6507852" y="3504785"/>
                        <a:ext cx="82670" cy="68461"/>
                      </a:xfrm>
                      <a:prstGeom prst="rect">
                        <a:avLst/>
                      </a:prstGeom>
                    </p:spPr>
                  </p:pic>
                </p:oleObj>
              </mc:Fallback>
            </mc:AlternateContent>
          </a:graphicData>
        </a:graphic>
      </p:graphicFrame>
      <p:graphicFrame>
        <p:nvGraphicFramePr>
          <p:cNvPr id="150" name="物件 149">
            <a:extLst>
              <a:ext uri="{FF2B5EF4-FFF2-40B4-BE49-F238E27FC236}">
                <a16:creationId xmlns:a16="http://schemas.microsoft.com/office/drawing/2014/main" id="{F236FE42-7A03-45A4-86BC-65AE11BDD978}"/>
              </a:ext>
            </a:extLst>
          </p:cNvPr>
          <p:cNvGraphicFramePr>
            <a:graphicFrameLocks noChangeAspect="1"/>
          </p:cNvGraphicFramePr>
          <p:nvPr/>
        </p:nvGraphicFramePr>
        <p:xfrm>
          <a:off x="6511627" y="3681163"/>
          <a:ext cx="82670" cy="68461"/>
        </p:xfrm>
        <a:graphic>
          <a:graphicData uri="http://schemas.openxmlformats.org/presentationml/2006/ole">
            <mc:AlternateContent xmlns:mc="http://schemas.openxmlformats.org/markup-compatibility/2006">
              <mc:Choice xmlns:v="urn:schemas-microsoft-com:vml" Requires="v">
                <p:oleObj spid="_x0000_s1653" name="CS ChemDraw Drawing" r:id="rId9" imgW="406502" imgH="336471" progId="ChemDraw.Document.6.0">
                  <p:embed/>
                </p:oleObj>
              </mc:Choice>
              <mc:Fallback>
                <p:oleObj name="CS ChemDraw Drawing" r:id="rId9" imgW="406502" imgH="336471" progId="ChemDraw.Document.6.0">
                  <p:embed/>
                  <p:pic>
                    <p:nvPicPr>
                      <p:cNvPr id="150" name="物件 149">
                        <a:extLst>
                          <a:ext uri="{FF2B5EF4-FFF2-40B4-BE49-F238E27FC236}">
                            <a16:creationId xmlns:a16="http://schemas.microsoft.com/office/drawing/2014/main" id="{F236FE42-7A03-45A4-86BC-65AE11BDD978}"/>
                          </a:ext>
                        </a:extLst>
                      </p:cNvPr>
                      <p:cNvPicPr/>
                      <p:nvPr/>
                    </p:nvPicPr>
                    <p:blipFill>
                      <a:blip r:embed="rId6"/>
                      <a:stretch>
                        <a:fillRect/>
                      </a:stretch>
                    </p:blipFill>
                    <p:spPr>
                      <a:xfrm>
                        <a:off x="6511627" y="3681163"/>
                        <a:ext cx="82670" cy="68461"/>
                      </a:xfrm>
                      <a:prstGeom prst="rect">
                        <a:avLst/>
                      </a:prstGeom>
                    </p:spPr>
                  </p:pic>
                </p:oleObj>
              </mc:Fallback>
            </mc:AlternateContent>
          </a:graphicData>
        </a:graphic>
      </p:graphicFrame>
      <p:graphicFrame>
        <p:nvGraphicFramePr>
          <p:cNvPr id="151" name="物件 150">
            <a:extLst>
              <a:ext uri="{FF2B5EF4-FFF2-40B4-BE49-F238E27FC236}">
                <a16:creationId xmlns:a16="http://schemas.microsoft.com/office/drawing/2014/main" id="{69CA8792-2CA6-43B0-A22B-E6ABF707AAB5}"/>
              </a:ext>
            </a:extLst>
          </p:cNvPr>
          <p:cNvGraphicFramePr>
            <a:graphicFrameLocks noChangeAspect="1"/>
          </p:cNvGraphicFramePr>
          <p:nvPr/>
        </p:nvGraphicFramePr>
        <p:xfrm>
          <a:off x="6510316" y="3867740"/>
          <a:ext cx="82670" cy="68461"/>
        </p:xfrm>
        <a:graphic>
          <a:graphicData uri="http://schemas.openxmlformats.org/presentationml/2006/ole">
            <mc:AlternateContent xmlns:mc="http://schemas.openxmlformats.org/markup-compatibility/2006">
              <mc:Choice xmlns:v="urn:schemas-microsoft-com:vml" Requires="v">
                <p:oleObj spid="_x0000_s1654" name="CS ChemDraw Drawing" r:id="rId10" imgW="406502" imgH="336471" progId="ChemDraw.Document.6.0">
                  <p:embed/>
                </p:oleObj>
              </mc:Choice>
              <mc:Fallback>
                <p:oleObj name="CS ChemDraw Drawing" r:id="rId10" imgW="406502" imgH="336471" progId="ChemDraw.Document.6.0">
                  <p:embed/>
                  <p:pic>
                    <p:nvPicPr>
                      <p:cNvPr id="151" name="物件 150">
                        <a:extLst>
                          <a:ext uri="{FF2B5EF4-FFF2-40B4-BE49-F238E27FC236}">
                            <a16:creationId xmlns:a16="http://schemas.microsoft.com/office/drawing/2014/main" id="{69CA8792-2CA6-43B0-A22B-E6ABF707AAB5}"/>
                          </a:ext>
                        </a:extLst>
                      </p:cNvPr>
                      <p:cNvPicPr/>
                      <p:nvPr/>
                    </p:nvPicPr>
                    <p:blipFill>
                      <a:blip r:embed="rId6"/>
                      <a:stretch>
                        <a:fillRect/>
                      </a:stretch>
                    </p:blipFill>
                    <p:spPr>
                      <a:xfrm>
                        <a:off x="6510316" y="3867740"/>
                        <a:ext cx="82670" cy="68461"/>
                      </a:xfrm>
                      <a:prstGeom prst="rect">
                        <a:avLst/>
                      </a:prstGeom>
                    </p:spPr>
                  </p:pic>
                </p:oleObj>
              </mc:Fallback>
            </mc:AlternateContent>
          </a:graphicData>
        </a:graphic>
      </p:graphicFrame>
      <p:graphicFrame>
        <p:nvGraphicFramePr>
          <p:cNvPr id="152" name="物件 151">
            <a:extLst>
              <a:ext uri="{FF2B5EF4-FFF2-40B4-BE49-F238E27FC236}">
                <a16:creationId xmlns:a16="http://schemas.microsoft.com/office/drawing/2014/main" id="{BF2F3351-FBB0-40B5-88D0-02D20012CBC4}"/>
              </a:ext>
            </a:extLst>
          </p:cNvPr>
          <p:cNvGraphicFramePr>
            <a:graphicFrameLocks noChangeAspect="1"/>
          </p:cNvGraphicFramePr>
          <p:nvPr/>
        </p:nvGraphicFramePr>
        <p:xfrm>
          <a:off x="6513395" y="4035804"/>
          <a:ext cx="82670" cy="68461"/>
        </p:xfrm>
        <a:graphic>
          <a:graphicData uri="http://schemas.openxmlformats.org/presentationml/2006/ole">
            <mc:AlternateContent xmlns:mc="http://schemas.openxmlformats.org/markup-compatibility/2006">
              <mc:Choice xmlns:v="urn:schemas-microsoft-com:vml" Requires="v">
                <p:oleObj spid="_x0000_s1655" name="CS ChemDraw Drawing" r:id="rId11" imgW="406502" imgH="336471" progId="ChemDraw.Document.6.0">
                  <p:embed/>
                </p:oleObj>
              </mc:Choice>
              <mc:Fallback>
                <p:oleObj name="CS ChemDraw Drawing" r:id="rId11" imgW="406502" imgH="336471" progId="ChemDraw.Document.6.0">
                  <p:embed/>
                  <p:pic>
                    <p:nvPicPr>
                      <p:cNvPr id="152" name="物件 151">
                        <a:extLst>
                          <a:ext uri="{FF2B5EF4-FFF2-40B4-BE49-F238E27FC236}">
                            <a16:creationId xmlns:a16="http://schemas.microsoft.com/office/drawing/2014/main" id="{BF2F3351-FBB0-40B5-88D0-02D20012CBC4}"/>
                          </a:ext>
                        </a:extLst>
                      </p:cNvPr>
                      <p:cNvPicPr/>
                      <p:nvPr/>
                    </p:nvPicPr>
                    <p:blipFill>
                      <a:blip r:embed="rId6"/>
                      <a:stretch>
                        <a:fillRect/>
                      </a:stretch>
                    </p:blipFill>
                    <p:spPr>
                      <a:xfrm>
                        <a:off x="6513395" y="4035804"/>
                        <a:ext cx="82670" cy="68461"/>
                      </a:xfrm>
                      <a:prstGeom prst="rect">
                        <a:avLst/>
                      </a:prstGeom>
                    </p:spPr>
                  </p:pic>
                </p:oleObj>
              </mc:Fallback>
            </mc:AlternateContent>
          </a:graphicData>
        </a:graphic>
      </p:graphicFrame>
      <p:sp>
        <p:nvSpPr>
          <p:cNvPr id="153" name="文字方塊 152">
            <a:extLst>
              <a:ext uri="{FF2B5EF4-FFF2-40B4-BE49-F238E27FC236}">
                <a16:creationId xmlns:a16="http://schemas.microsoft.com/office/drawing/2014/main" id="{705A0593-E0E4-43EE-9414-16AFBB26EB71}"/>
              </a:ext>
            </a:extLst>
          </p:cNvPr>
          <p:cNvSpPr txBox="1"/>
          <p:nvPr/>
        </p:nvSpPr>
        <p:spPr>
          <a:xfrm>
            <a:off x="6321396" y="2861076"/>
            <a:ext cx="455573" cy="237886"/>
          </a:xfrm>
          <a:prstGeom prst="rect">
            <a:avLst/>
          </a:prstGeom>
          <a:noFill/>
        </p:spPr>
        <p:txBody>
          <a:bodyPr wrap="none" rtlCol="0">
            <a:spAutoFit/>
          </a:bodyPr>
          <a:lstStyle/>
          <a:p>
            <a:pPr algn="ctr"/>
            <a:r>
              <a:rPr lang="en-US" altLang="zh-TW" sz="946" b="1" dirty="0">
                <a:latin typeface="Arial" panose="020B0604020202020204" pitchFamily="34" charset="0"/>
                <a:cs typeface="Arial" panose="020B0604020202020204" pitchFamily="34" charset="0"/>
              </a:rPr>
              <a:t>GRU</a:t>
            </a:r>
            <a:endParaRPr lang="en-US" sz="946" b="1" dirty="0">
              <a:latin typeface="Arial" panose="020B0604020202020204" pitchFamily="34" charset="0"/>
              <a:cs typeface="Arial" panose="020B0604020202020204" pitchFamily="34" charset="0"/>
            </a:endParaRPr>
          </a:p>
        </p:txBody>
      </p:sp>
      <p:sp>
        <p:nvSpPr>
          <p:cNvPr id="154" name="橢圓 20">
            <a:extLst>
              <a:ext uri="{FF2B5EF4-FFF2-40B4-BE49-F238E27FC236}">
                <a16:creationId xmlns:a16="http://schemas.microsoft.com/office/drawing/2014/main" id="{EE66A8B8-2F82-44EC-99FD-F1BA09F191E8}"/>
              </a:ext>
            </a:extLst>
          </p:cNvPr>
          <p:cNvSpPr/>
          <p:nvPr/>
        </p:nvSpPr>
        <p:spPr>
          <a:xfrm>
            <a:off x="3010092" y="2805660"/>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55" name="橢圓 21">
            <a:extLst>
              <a:ext uri="{FF2B5EF4-FFF2-40B4-BE49-F238E27FC236}">
                <a16:creationId xmlns:a16="http://schemas.microsoft.com/office/drawing/2014/main" id="{A6CA6FAC-3870-42F6-8847-6C56A62472F4}"/>
              </a:ext>
            </a:extLst>
          </p:cNvPr>
          <p:cNvSpPr/>
          <p:nvPr/>
        </p:nvSpPr>
        <p:spPr>
          <a:xfrm>
            <a:off x="3013365" y="3309407"/>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56" name="橢圓 22">
            <a:extLst>
              <a:ext uri="{FF2B5EF4-FFF2-40B4-BE49-F238E27FC236}">
                <a16:creationId xmlns:a16="http://schemas.microsoft.com/office/drawing/2014/main" id="{6EF9D96F-6885-4598-92AA-2370A06FB083}"/>
              </a:ext>
            </a:extLst>
          </p:cNvPr>
          <p:cNvSpPr/>
          <p:nvPr/>
        </p:nvSpPr>
        <p:spPr>
          <a:xfrm>
            <a:off x="3009646" y="3006370"/>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57" name="直線接點 89">
            <a:extLst>
              <a:ext uri="{FF2B5EF4-FFF2-40B4-BE49-F238E27FC236}">
                <a16:creationId xmlns:a16="http://schemas.microsoft.com/office/drawing/2014/main" id="{0DAED893-40C9-4920-BB7F-F329519F429C}"/>
              </a:ext>
            </a:extLst>
          </p:cNvPr>
          <p:cNvCxnSpPr>
            <a:cxnSpLocks/>
            <a:stCxn id="176" idx="2"/>
            <a:endCxn id="154" idx="2"/>
          </p:cNvCxnSpPr>
          <p:nvPr/>
        </p:nvCxnSpPr>
        <p:spPr>
          <a:xfrm flipV="1">
            <a:off x="2779352" y="2845213"/>
            <a:ext cx="230745" cy="230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8" name="直線接點 90">
            <a:extLst>
              <a:ext uri="{FF2B5EF4-FFF2-40B4-BE49-F238E27FC236}">
                <a16:creationId xmlns:a16="http://schemas.microsoft.com/office/drawing/2014/main" id="{55AD0D00-D813-4BFB-ABEB-0F0173F9E575}"/>
              </a:ext>
            </a:extLst>
          </p:cNvPr>
          <p:cNvCxnSpPr>
            <a:cxnSpLocks/>
            <a:stCxn id="176" idx="2"/>
            <a:endCxn id="156" idx="2"/>
          </p:cNvCxnSpPr>
          <p:nvPr/>
        </p:nvCxnSpPr>
        <p:spPr>
          <a:xfrm flipV="1">
            <a:off x="2779345" y="3045917"/>
            <a:ext cx="230302" cy="2975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9" name="直線接點 91">
            <a:extLst>
              <a:ext uri="{FF2B5EF4-FFF2-40B4-BE49-F238E27FC236}">
                <a16:creationId xmlns:a16="http://schemas.microsoft.com/office/drawing/2014/main" id="{27011FE8-BA59-46A3-8DA8-33FD1EE26358}"/>
              </a:ext>
            </a:extLst>
          </p:cNvPr>
          <p:cNvCxnSpPr>
            <a:cxnSpLocks/>
            <a:stCxn id="176" idx="2"/>
            <a:endCxn id="155" idx="2"/>
          </p:cNvCxnSpPr>
          <p:nvPr/>
        </p:nvCxnSpPr>
        <p:spPr>
          <a:xfrm>
            <a:off x="2779352" y="3075674"/>
            <a:ext cx="234018" cy="27328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 name="直線接點 92">
            <a:extLst>
              <a:ext uri="{FF2B5EF4-FFF2-40B4-BE49-F238E27FC236}">
                <a16:creationId xmlns:a16="http://schemas.microsoft.com/office/drawing/2014/main" id="{C7530064-0A24-4167-994E-1D648F1B1ED6}"/>
              </a:ext>
            </a:extLst>
          </p:cNvPr>
          <p:cNvCxnSpPr>
            <a:cxnSpLocks/>
            <a:stCxn id="178" idx="2"/>
            <a:endCxn id="154" idx="2"/>
          </p:cNvCxnSpPr>
          <p:nvPr/>
        </p:nvCxnSpPr>
        <p:spPr>
          <a:xfrm flipV="1">
            <a:off x="2780729" y="2845210"/>
            <a:ext cx="229371" cy="4621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1" name="直線接點 93">
            <a:extLst>
              <a:ext uri="{FF2B5EF4-FFF2-40B4-BE49-F238E27FC236}">
                <a16:creationId xmlns:a16="http://schemas.microsoft.com/office/drawing/2014/main" id="{2C4A91E9-1D99-4D08-A989-0CADFA2E6C49}"/>
              </a:ext>
            </a:extLst>
          </p:cNvPr>
          <p:cNvCxnSpPr>
            <a:cxnSpLocks/>
            <a:stCxn id="178" idx="2"/>
            <a:endCxn id="156" idx="2"/>
          </p:cNvCxnSpPr>
          <p:nvPr/>
        </p:nvCxnSpPr>
        <p:spPr>
          <a:xfrm flipV="1">
            <a:off x="2780722" y="3045926"/>
            <a:ext cx="228925" cy="26140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2" name="直線接點 94">
            <a:extLst>
              <a:ext uri="{FF2B5EF4-FFF2-40B4-BE49-F238E27FC236}">
                <a16:creationId xmlns:a16="http://schemas.microsoft.com/office/drawing/2014/main" id="{B17A77A8-3B0F-4C40-A7B8-4B255FA30956}"/>
              </a:ext>
            </a:extLst>
          </p:cNvPr>
          <p:cNvCxnSpPr>
            <a:cxnSpLocks/>
            <a:stCxn id="178" idx="2"/>
            <a:endCxn id="155" idx="2"/>
          </p:cNvCxnSpPr>
          <p:nvPr/>
        </p:nvCxnSpPr>
        <p:spPr>
          <a:xfrm>
            <a:off x="2780719" y="3307320"/>
            <a:ext cx="232643" cy="4163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 name="直線接點 95">
            <a:extLst>
              <a:ext uri="{FF2B5EF4-FFF2-40B4-BE49-F238E27FC236}">
                <a16:creationId xmlns:a16="http://schemas.microsoft.com/office/drawing/2014/main" id="{7947EDBF-437E-43D8-B31D-0411D69BB5D3}"/>
              </a:ext>
            </a:extLst>
          </p:cNvPr>
          <p:cNvCxnSpPr>
            <a:cxnSpLocks/>
            <a:stCxn id="179" idx="2"/>
            <a:endCxn id="154" idx="2"/>
          </p:cNvCxnSpPr>
          <p:nvPr/>
        </p:nvCxnSpPr>
        <p:spPr>
          <a:xfrm flipV="1">
            <a:off x="2779823" y="2845212"/>
            <a:ext cx="230269" cy="57674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 name="直線接點 96">
            <a:extLst>
              <a:ext uri="{FF2B5EF4-FFF2-40B4-BE49-F238E27FC236}">
                <a16:creationId xmlns:a16="http://schemas.microsoft.com/office/drawing/2014/main" id="{B62DD120-0249-404C-A8E5-2975E38C5D27}"/>
              </a:ext>
            </a:extLst>
          </p:cNvPr>
          <p:cNvCxnSpPr>
            <a:cxnSpLocks/>
            <a:stCxn id="179" idx="2"/>
            <a:endCxn id="156" idx="2"/>
          </p:cNvCxnSpPr>
          <p:nvPr/>
        </p:nvCxnSpPr>
        <p:spPr>
          <a:xfrm flipV="1">
            <a:off x="2779832" y="3045924"/>
            <a:ext cx="229823" cy="3760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 name="直線接點 97">
            <a:extLst>
              <a:ext uri="{FF2B5EF4-FFF2-40B4-BE49-F238E27FC236}">
                <a16:creationId xmlns:a16="http://schemas.microsoft.com/office/drawing/2014/main" id="{F3F63B07-6A1A-4769-95F7-348F039F648B}"/>
              </a:ext>
            </a:extLst>
          </p:cNvPr>
          <p:cNvCxnSpPr>
            <a:cxnSpLocks/>
            <a:stCxn id="179" idx="2"/>
            <a:endCxn id="155" idx="2"/>
          </p:cNvCxnSpPr>
          <p:nvPr/>
        </p:nvCxnSpPr>
        <p:spPr>
          <a:xfrm flipV="1">
            <a:off x="2779822" y="3348960"/>
            <a:ext cx="233541" cy="7299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 name="直線接點 98">
            <a:extLst>
              <a:ext uri="{FF2B5EF4-FFF2-40B4-BE49-F238E27FC236}">
                <a16:creationId xmlns:a16="http://schemas.microsoft.com/office/drawing/2014/main" id="{95D783B7-0025-4260-92A0-9A400025A7F6}"/>
              </a:ext>
            </a:extLst>
          </p:cNvPr>
          <p:cNvCxnSpPr>
            <a:cxnSpLocks/>
            <a:stCxn id="181" idx="2"/>
            <a:endCxn id="154" idx="2"/>
          </p:cNvCxnSpPr>
          <p:nvPr/>
        </p:nvCxnSpPr>
        <p:spPr>
          <a:xfrm flipV="1">
            <a:off x="2780729" y="2845208"/>
            <a:ext cx="229371" cy="79809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 name="直線接點 99">
            <a:extLst>
              <a:ext uri="{FF2B5EF4-FFF2-40B4-BE49-F238E27FC236}">
                <a16:creationId xmlns:a16="http://schemas.microsoft.com/office/drawing/2014/main" id="{31133746-132E-4F5E-97D4-4CB14FBCECFD}"/>
              </a:ext>
            </a:extLst>
          </p:cNvPr>
          <p:cNvCxnSpPr>
            <a:cxnSpLocks/>
            <a:stCxn id="181" idx="2"/>
            <a:endCxn id="156" idx="2"/>
          </p:cNvCxnSpPr>
          <p:nvPr/>
        </p:nvCxnSpPr>
        <p:spPr>
          <a:xfrm flipV="1">
            <a:off x="2780722" y="3045925"/>
            <a:ext cx="228925" cy="5973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 name="直線接點 100">
            <a:extLst>
              <a:ext uri="{FF2B5EF4-FFF2-40B4-BE49-F238E27FC236}">
                <a16:creationId xmlns:a16="http://schemas.microsoft.com/office/drawing/2014/main" id="{830187A3-783D-4526-A9FD-D211243A31C4}"/>
              </a:ext>
            </a:extLst>
          </p:cNvPr>
          <p:cNvCxnSpPr>
            <a:cxnSpLocks/>
            <a:stCxn id="181" idx="2"/>
            <a:endCxn id="155" idx="2"/>
          </p:cNvCxnSpPr>
          <p:nvPr/>
        </p:nvCxnSpPr>
        <p:spPr>
          <a:xfrm flipV="1">
            <a:off x="2780719" y="3348960"/>
            <a:ext cx="232643" cy="29434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 name="直線接點 101">
            <a:extLst>
              <a:ext uri="{FF2B5EF4-FFF2-40B4-BE49-F238E27FC236}">
                <a16:creationId xmlns:a16="http://schemas.microsoft.com/office/drawing/2014/main" id="{75236C8B-E24C-4D56-8591-87463AACAC12}"/>
              </a:ext>
            </a:extLst>
          </p:cNvPr>
          <p:cNvCxnSpPr>
            <a:cxnSpLocks/>
            <a:stCxn id="183" idx="2"/>
            <a:endCxn id="154" idx="2"/>
          </p:cNvCxnSpPr>
          <p:nvPr/>
        </p:nvCxnSpPr>
        <p:spPr>
          <a:xfrm flipV="1">
            <a:off x="2779823" y="2845204"/>
            <a:ext cx="230269" cy="102248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 name="直線接點 102">
            <a:extLst>
              <a:ext uri="{FF2B5EF4-FFF2-40B4-BE49-F238E27FC236}">
                <a16:creationId xmlns:a16="http://schemas.microsoft.com/office/drawing/2014/main" id="{10A0B412-9544-481A-8E1F-495B81A1FF6F}"/>
              </a:ext>
            </a:extLst>
          </p:cNvPr>
          <p:cNvCxnSpPr>
            <a:cxnSpLocks/>
            <a:stCxn id="183" idx="2"/>
            <a:endCxn id="156" idx="2"/>
          </p:cNvCxnSpPr>
          <p:nvPr/>
        </p:nvCxnSpPr>
        <p:spPr>
          <a:xfrm flipV="1">
            <a:off x="2779832" y="3045923"/>
            <a:ext cx="229823" cy="8217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1" name="直線接點 103">
            <a:extLst>
              <a:ext uri="{FF2B5EF4-FFF2-40B4-BE49-F238E27FC236}">
                <a16:creationId xmlns:a16="http://schemas.microsoft.com/office/drawing/2014/main" id="{E3CB8DB3-866F-4863-9221-479C9C35BE97}"/>
              </a:ext>
            </a:extLst>
          </p:cNvPr>
          <p:cNvCxnSpPr>
            <a:cxnSpLocks/>
            <a:stCxn id="183" idx="2"/>
            <a:endCxn id="155" idx="2"/>
          </p:cNvCxnSpPr>
          <p:nvPr/>
        </p:nvCxnSpPr>
        <p:spPr>
          <a:xfrm flipV="1">
            <a:off x="2779822" y="3348954"/>
            <a:ext cx="233541" cy="5187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2" name="直線接點 104">
            <a:extLst>
              <a:ext uri="{FF2B5EF4-FFF2-40B4-BE49-F238E27FC236}">
                <a16:creationId xmlns:a16="http://schemas.microsoft.com/office/drawing/2014/main" id="{B6C19079-64D7-4FFB-BEB2-1D1CEF6A76BB}"/>
              </a:ext>
            </a:extLst>
          </p:cNvPr>
          <p:cNvCxnSpPr>
            <a:cxnSpLocks/>
            <a:stCxn id="184" idx="2"/>
            <a:endCxn id="154" idx="2"/>
          </p:cNvCxnSpPr>
          <p:nvPr/>
        </p:nvCxnSpPr>
        <p:spPr>
          <a:xfrm flipV="1">
            <a:off x="2777434" y="2845207"/>
            <a:ext cx="232665" cy="113719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3" name="直線接點 105">
            <a:extLst>
              <a:ext uri="{FF2B5EF4-FFF2-40B4-BE49-F238E27FC236}">
                <a16:creationId xmlns:a16="http://schemas.microsoft.com/office/drawing/2014/main" id="{190783CB-8AE5-42F3-BFD9-8F3F011B9067}"/>
              </a:ext>
            </a:extLst>
          </p:cNvPr>
          <p:cNvCxnSpPr>
            <a:cxnSpLocks/>
            <a:stCxn id="184" idx="2"/>
            <a:endCxn id="156" idx="2"/>
          </p:cNvCxnSpPr>
          <p:nvPr/>
        </p:nvCxnSpPr>
        <p:spPr>
          <a:xfrm flipV="1">
            <a:off x="2777432" y="3045923"/>
            <a:ext cx="232221" cy="93648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4" name="直線接點 106">
            <a:extLst>
              <a:ext uri="{FF2B5EF4-FFF2-40B4-BE49-F238E27FC236}">
                <a16:creationId xmlns:a16="http://schemas.microsoft.com/office/drawing/2014/main" id="{5A672DA5-6821-4DBF-856F-B5B2166EA532}"/>
              </a:ext>
            </a:extLst>
          </p:cNvPr>
          <p:cNvCxnSpPr>
            <a:cxnSpLocks/>
            <a:stCxn id="184" idx="2"/>
            <a:endCxn id="155" idx="2"/>
          </p:cNvCxnSpPr>
          <p:nvPr/>
        </p:nvCxnSpPr>
        <p:spPr>
          <a:xfrm flipV="1">
            <a:off x="2777426" y="3348954"/>
            <a:ext cx="235939" cy="633450"/>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75" name="橢圓 142">
            <a:extLst>
              <a:ext uri="{FF2B5EF4-FFF2-40B4-BE49-F238E27FC236}">
                <a16:creationId xmlns:a16="http://schemas.microsoft.com/office/drawing/2014/main" id="{1B86FEE9-FC67-4EE2-8EED-21D647C3C833}"/>
              </a:ext>
            </a:extLst>
          </p:cNvPr>
          <p:cNvSpPr/>
          <p:nvPr/>
        </p:nvSpPr>
        <p:spPr>
          <a:xfrm flipH="1">
            <a:off x="2700253" y="292118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6" name="橢圓 143">
            <a:extLst>
              <a:ext uri="{FF2B5EF4-FFF2-40B4-BE49-F238E27FC236}">
                <a16:creationId xmlns:a16="http://schemas.microsoft.com/office/drawing/2014/main" id="{AECDCDEF-829C-4829-B44B-905E9CC95639}"/>
              </a:ext>
            </a:extLst>
          </p:cNvPr>
          <p:cNvSpPr/>
          <p:nvPr/>
        </p:nvSpPr>
        <p:spPr>
          <a:xfrm flipH="1">
            <a:off x="2700253" y="303612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 name="橢圓 144">
            <a:extLst>
              <a:ext uri="{FF2B5EF4-FFF2-40B4-BE49-F238E27FC236}">
                <a16:creationId xmlns:a16="http://schemas.microsoft.com/office/drawing/2014/main" id="{40509CAD-7EF2-4767-9929-31E193DAA7FC}"/>
              </a:ext>
            </a:extLst>
          </p:cNvPr>
          <p:cNvSpPr/>
          <p:nvPr/>
        </p:nvSpPr>
        <p:spPr>
          <a:xfrm flipH="1">
            <a:off x="2701628" y="3151059"/>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8" name="橢圓 145">
            <a:extLst>
              <a:ext uri="{FF2B5EF4-FFF2-40B4-BE49-F238E27FC236}">
                <a16:creationId xmlns:a16="http://schemas.microsoft.com/office/drawing/2014/main" id="{1DD8400A-3E73-4E36-A125-639596986964}"/>
              </a:ext>
            </a:extLst>
          </p:cNvPr>
          <p:cNvSpPr/>
          <p:nvPr/>
        </p:nvSpPr>
        <p:spPr>
          <a:xfrm flipH="1">
            <a:off x="2701628" y="326777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9" name="橢圓 146">
            <a:extLst>
              <a:ext uri="{FF2B5EF4-FFF2-40B4-BE49-F238E27FC236}">
                <a16:creationId xmlns:a16="http://schemas.microsoft.com/office/drawing/2014/main" id="{CFC35B55-F7AE-49B3-B898-694F830EDCE3}"/>
              </a:ext>
            </a:extLst>
          </p:cNvPr>
          <p:cNvSpPr/>
          <p:nvPr/>
        </p:nvSpPr>
        <p:spPr>
          <a:xfrm flipH="1">
            <a:off x="2700729" y="3382398"/>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0" name="橢圓 147">
            <a:extLst>
              <a:ext uri="{FF2B5EF4-FFF2-40B4-BE49-F238E27FC236}">
                <a16:creationId xmlns:a16="http://schemas.microsoft.com/office/drawing/2014/main" id="{57052AE8-9C2B-4568-8681-072CEB88937B}"/>
              </a:ext>
            </a:extLst>
          </p:cNvPr>
          <p:cNvSpPr/>
          <p:nvPr/>
        </p:nvSpPr>
        <p:spPr>
          <a:xfrm flipH="1">
            <a:off x="2700729" y="349437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1" name="橢圓 148">
            <a:extLst>
              <a:ext uri="{FF2B5EF4-FFF2-40B4-BE49-F238E27FC236}">
                <a16:creationId xmlns:a16="http://schemas.microsoft.com/office/drawing/2014/main" id="{F3E0009C-BD2C-413A-9C90-C3881C76CE1D}"/>
              </a:ext>
            </a:extLst>
          </p:cNvPr>
          <p:cNvSpPr/>
          <p:nvPr/>
        </p:nvSpPr>
        <p:spPr>
          <a:xfrm flipH="1">
            <a:off x="2701628" y="360375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2" name="橢圓 149">
            <a:extLst>
              <a:ext uri="{FF2B5EF4-FFF2-40B4-BE49-F238E27FC236}">
                <a16:creationId xmlns:a16="http://schemas.microsoft.com/office/drawing/2014/main" id="{51CC6372-E7F7-426A-A4E8-FC872651E3DA}"/>
              </a:ext>
            </a:extLst>
          </p:cNvPr>
          <p:cNvSpPr/>
          <p:nvPr/>
        </p:nvSpPr>
        <p:spPr>
          <a:xfrm flipH="1">
            <a:off x="2704184" y="3711799"/>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3" name="橢圓 150">
            <a:extLst>
              <a:ext uri="{FF2B5EF4-FFF2-40B4-BE49-F238E27FC236}">
                <a16:creationId xmlns:a16="http://schemas.microsoft.com/office/drawing/2014/main" id="{48F75F81-7CA1-4F11-B8D5-74D1CD80D384}"/>
              </a:ext>
            </a:extLst>
          </p:cNvPr>
          <p:cNvSpPr/>
          <p:nvPr/>
        </p:nvSpPr>
        <p:spPr>
          <a:xfrm flipH="1">
            <a:off x="2700729" y="3828146"/>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4" name="橢圓 151">
            <a:extLst>
              <a:ext uri="{FF2B5EF4-FFF2-40B4-BE49-F238E27FC236}">
                <a16:creationId xmlns:a16="http://schemas.microsoft.com/office/drawing/2014/main" id="{9A50533C-5F88-4FDE-A5A2-7EA3162CDCB0}"/>
              </a:ext>
            </a:extLst>
          </p:cNvPr>
          <p:cNvSpPr/>
          <p:nvPr/>
        </p:nvSpPr>
        <p:spPr>
          <a:xfrm flipH="1">
            <a:off x="2698333" y="3942855"/>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5" name="橢圓 152">
            <a:extLst>
              <a:ext uri="{FF2B5EF4-FFF2-40B4-BE49-F238E27FC236}">
                <a16:creationId xmlns:a16="http://schemas.microsoft.com/office/drawing/2014/main" id="{8190702C-6EAB-4728-A545-B6642D159E75}"/>
              </a:ext>
            </a:extLst>
          </p:cNvPr>
          <p:cNvSpPr/>
          <p:nvPr/>
        </p:nvSpPr>
        <p:spPr>
          <a:xfrm flipH="1">
            <a:off x="2700729" y="4057565"/>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6" name="橢圓 153">
            <a:extLst>
              <a:ext uri="{FF2B5EF4-FFF2-40B4-BE49-F238E27FC236}">
                <a16:creationId xmlns:a16="http://schemas.microsoft.com/office/drawing/2014/main" id="{E980B871-4BFD-430B-98BA-A18A9A405783}"/>
              </a:ext>
            </a:extLst>
          </p:cNvPr>
          <p:cNvSpPr/>
          <p:nvPr/>
        </p:nvSpPr>
        <p:spPr>
          <a:xfrm flipH="1">
            <a:off x="2416538" y="305422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7" name="橢圓 154">
            <a:extLst>
              <a:ext uri="{FF2B5EF4-FFF2-40B4-BE49-F238E27FC236}">
                <a16:creationId xmlns:a16="http://schemas.microsoft.com/office/drawing/2014/main" id="{F7F821E9-B44C-4853-A883-C4C67E2BFE4E}"/>
              </a:ext>
            </a:extLst>
          </p:cNvPr>
          <p:cNvSpPr/>
          <p:nvPr/>
        </p:nvSpPr>
        <p:spPr>
          <a:xfrm flipH="1">
            <a:off x="2414600" y="3232345"/>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8" name="橢圓 155">
            <a:extLst>
              <a:ext uri="{FF2B5EF4-FFF2-40B4-BE49-F238E27FC236}">
                <a16:creationId xmlns:a16="http://schemas.microsoft.com/office/drawing/2014/main" id="{CBA8A098-441C-4935-83E4-C4D45C113A6A}"/>
              </a:ext>
            </a:extLst>
          </p:cNvPr>
          <p:cNvSpPr/>
          <p:nvPr/>
        </p:nvSpPr>
        <p:spPr>
          <a:xfrm flipH="1">
            <a:off x="2416538" y="341046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9" name="橢圓 156">
            <a:extLst>
              <a:ext uri="{FF2B5EF4-FFF2-40B4-BE49-F238E27FC236}">
                <a16:creationId xmlns:a16="http://schemas.microsoft.com/office/drawing/2014/main" id="{2D197CB2-28D6-4C18-8827-A628F7C5989F}"/>
              </a:ext>
            </a:extLst>
          </p:cNvPr>
          <p:cNvSpPr/>
          <p:nvPr/>
        </p:nvSpPr>
        <p:spPr>
          <a:xfrm flipH="1">
            <a:off x="2416538" y="3588581"/>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90" name="橢圓 157">
            <a:extLst>
              <a:ext uri="{FF2B5EF4-FFF2-40B4-BE49-F238E27FC236}">
                <a16:creationId xmlns:a16="http://schemas.microsoft.com/office/drawing/2014/main" id="{38F51C09-38D7-4F0F-BB6D-13828B20F0A2}"/>
              </a:ext>
            </a:extLst>
          </p:cNvPr>
          <p:cNvSpPr/>
          <p:nvPr/>
        </p:nvSpPr>
        <p:spPr>
          <a:xfrm flipH="1">
            <a:off x="2416538" y="376670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91" name="橢圓 158">
            <a:extLst>
              <a:ext uri="{FF2B5EF4-FFF2-40B4-BE49-F238E27FC236}">
                <a16:creationId xmlns:a16="http://schemas.microsoft.com/office/drawing/2014/main" id="{A2BCB949-BEED-4342-83C6-D5305D39919B}"/>
              </a:ext>
            </a:extLst>
          </p:cNvPr>
          <p:cNvSpPr/>
          <p:nvPr/>
        </p:nvSpPr>
        <p:spPr>
          <a:xfrm flipH="1">
            <a:off x="2416538" y="3944819"/>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92" name="直線接點 159">
            <a:extLst>
              <a:ext uri="{FF2B5EF4-FFF2-40B4-BE49-F238E27FC236}">
                <a16:creationId xmlns:a16="http://schemas.microsoft.com/office/drawing/2014/main" id="{68AF6B02-6CA4-4DB8-BCEB-72A8457E5A38}"/>
              </a:ext>
            </a:extLst>
          </p:cNvPr>
          <p:cNvCxnSpPr>
            <a:cxnSpLocks/>
            <a:stCxn id="175" idx="6"/>
            <a:endCxn id="186" idx="2"/>
          </p:cNvCxnSpPr>
          <p:nvPr/>
        </p:nvCxnSpPr>
        <p:spPr>
          <a:xfrm flipH="1">
            <a:off x="2495629" y="2960738"/>
            <a:ext cx="204620" cy="1330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3" name="直線接點 160">
            <a:extLst>
              <a:ext uri="{FF2B5EF4-FFF2-40B4-BE49-F238E27FC236}">
                <a16:creationId xmlns:a16="http://schemas.microsoft.com/office/drawing/2014/main" id="{CFAEFCA8-69AB-4BE5-A43C-6C8905F04D05}"/>
              </a:ext>
            </a:extLst>
          </p:cNvPr>
          <p:cNvCxnSpPr>
            <a:cxnSpLocks/>
            <a:stCxn id="176" idx="6"/>
            <a:endCxn id="187" idx="2"/>
          </p:cNvCxnSpPr>
          <p:nvPr/>
        </p:nvCxnSpPr>
        <p:spPr>
          <a:xfrm flipH="1">
            <a:off x="2493701" y="3075669"/>
            <a:ext cx="206558" cy="1962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4" name="直線接點 161">
            <a:extLst>
              <a:ext uri="{FF2B5EF4-FFF2-40B4-BE49-F238E27FC236}">
                <a16:creationId xmlns:a16="http://schemas.microsoft.com/office/drawing/2014/main" id="{B292CA41-8C5A-431C-A128-76A5ADE43952}"/>
              </a:ext>
            </a:extLst>
          </p:cNvPr>
          <p:cNvCxnSpPr>
            <a:cxnSpLocks/>
            <a:stCxn id="175" idx="6"/>
            <a:endCxn id="188" idx="2"/>
          </p:cNvCxnSpPr>
          <p:nvPr/>
        </p:nvCxnSpPr>
        <p:spPr>
          <a:xfrm flipH="1">
            <a:off x="2495629" y="2960736"/>
            <a:ext cx="204620" cy="4892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5" name="直線接點 162">
            <a:extLst>
              <a:ext uri="{FF2B5EF4-FFF2-40B4-BE49-F238E27FC236}">
                <a16:creationId xmlns:a16="http://schemas.microsoft.com/office/drawing/2014/main" id="{4FF2DB33-4C00-4306-9A82-B27A8EB77612}"/>
              </a:ext>
            </a:extLst>
          </p:cNvPr>
          <p:cNvCxnSpPr>
            <a:cxnSpLocks/>
            <a:stCxn id="175" idx="6"/>
            <a:endCxn id="187" idx="2"/>
          </p:cNvCxnSpPr>
          <p:nvPr/>
        </p:nvCxnSpPr>
        <p:spPr>
          <a:xfrm flipH="1">
            <a:off x="2493701" y="2960738"/>
            <a:ext cx="206558" cy="3111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6" name="直線接點 163">
            <a:extLst>
              <a:ext uri="{FF2B5EF4-FFF2-40B4-BE49-F238E27FC236}">
                <a16:creationId xmlns:a16="http://schemas.microsoft.com/office/drawing/2014/main" id="{18E4BBB0-1350-43AF-96D0-1E30ADC84972}"/>
              </a:ext>
            </a:extLst>
          </p:cNvPr>
          <p:cNvCxnSpPr>
            <a:cxnSpLocks/>
            <a:stCxn id="175" idx="6"/>
            <a:endCxn id="189" idx="2"/>
          </p:cNvCxnSpPr>
          <p:nvPr/>
        </p:nvCxnSpPr>
        <p:spPr>
          <a:xfrm flipH="1">
            <a:off x="2495631" y="2960732"/>
            <a:ext cx="204620" cy="6673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7" name="直線接點 164">
            <a:extLst>
              <a:ext uri="{FF2B5EF4-FFF2-40B4-BE49-F238E27FC236}">
                <a16:creationId xmlns:a16="http://schemas.microsoft.com/office/drawing/2014/main" id="{6726607D-15DC-4529-A22D-1FB588236E53}"/>
              </a:ext>
            </a:extLst>
          </p:cNvPr>
          <p:cNvCxnSpPr>
            <a:cxnSpLocks/>
            <a:stCxn id="175" idx="6"/>
            <a:endCxn id="190" idx="2"/>
          </p:cNvCxnSpPr>
          <p:nvPr/>
        </p:nvCxnSpPr>
        <p:spPr>
          <a:xfrm flipH="1">
            <a:off x="2495631" y="2960731"/>
            <a:ext cx="204620" cy="8455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8" name="直線接點 165">
            <a:extLst>
              <a:ext uri="{FF2B5EF4-FFF2-40B4-BE49-F238E27FC236}">
                <a16:creationId xmlns:a16="http://schemas.microsoft.com/office/drawing/2014/main" id="{342F2893-632E-406F-8CFF-8719E6F3B039}"/>
              </a:ext>
            </a:extLst>
          </p:cNvPr>
          <p:cNvCxnSpPr>
            <a:cxnSpLocks/>
            <a:stCxn id="175" idx="6"/>
            <a:endCxn id="191" idx="2"/>
          </p:cNvCxnSpPr>
          <p:nvPr/>
        </p:nvCxnSpPr>
        <p:spPr>
          <a:xfrm flipH="1">
            <a:off x="2495631" y="2960731"/>
            <a:ext cx="204620" cy="10236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9" name="直線接點 166">
            <a:extLst>
              <a:ext uri="{FF2B5EF4-FFF2-40B4-BE49-F238E27FC236}">
                <a16:creationId xmlns:a16="http://schemas.microsoft.com/office/drawing/2014/main" id="{69B0F081-FB6A-4C3E-8710-A2CECC4134DE}"/>
              </a:ext>
            </a:extLst>
          </p:cNvPr>
          <p:cNvCxnSpPr>
            <a:cxnSpLocks/>
            <a:stCxn id="176" idx="6"/>
            <a:endCxn id="186" idx="2"/>
          </p:cNvCxnSpPr>
          <p:nvPr/>
        </p:nvCxnSpPr>
        <p:spPr>
          <a:xfrm flipH="1">
            <a:off x="2495629" y="3075669"/>
            <a:ext cx="204620" cy="181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0" name="直線接點 167">
            <a:extLst>
              <a:ext uri="{FF2B5EF4-FFF2-40B4-BE49-F238E27FC236}">
                <a16:creationId xmlns:a16="http://schemas.microsoft.com/office/drawing/2014/main" id="{EEC72784-9640-403E-8DAF-868CF0539A2D}"/>
              </a:ext>
            </a:extLst>
          </p:cNvPr>
          <p:cNvCxnSpPr>
            <a:cxnSpLocks/>
            <a:stCxn id="176" idx="6"/>
            <a:endCxn id="188" idx="2"/>
          </p:cNvCxnSpPr>
          <p:nvPr/>
        </p:nvCxnSpPr>
        <p:spPr>
          <a:xfrm flipH="1">
            <a:off x="2495629" y="3075675"/>
            <a:ext cx="204620" cy="3743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1" name="直線接點 168">
            <a:extLst>
              <a:ext uri="{FF2B5EF4-FFF2-40B4-BE49-F238E27FC236}">
                <a16:creationId xmlns:a16="http://schemas.microsoft.com/office/drawing/2014/main" id="{6495D33F-7C53-4D19-83FC-930E66132AE9}"/>
              </a:ext>
            </a:extLst>
          </p:cNvPr>
          <p:cNvCxnSpPr>
            <a:cxnSpLocks/>
            <a:stCxn id="176" idx="6"/>
            <a:endCxn id="189" idx="2"/>
          </p:cNvCxnSpPr>
          <p:nvPr/>
        </p:nvCxnSpPr>
        <p:spPr>
          <a:xfrm flipH="1">
            <a:off x="2495631" y="3075677"/>
            <a:ext cx="204620" cy="552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2" name="直線接點 169">
            <a:extLst>
              <a:ext uri="{FF2B5EF4-FFF2-40B4-BE49-F238E27FC236}">
                <a16:creationId xmlns:a16="http://schemas.microsoft.com/office/drawing/2014/main" id="{41782FEB-2E7C-433E-B0D8-290E966B792E}"/>
              </a:ext>
            </a:extLst>
          </p:cNvPr>
          <p:cNvCxnSpPr>
            <a:cxnSpLocks/>
            <a:stCxn id="176" idx="6"/>
            <a:endCxn id="190" idx="2"/>
          </p:cNvCxnSpPr>
          <p:nvPr/>
        </p:nvCxnSpPr>
        <p:spPr>
          <a:xfrm flipH="1">
            <a:off x="2495631" y="3075675"/>
            <a:ext cx="204620" cy="73057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3" name="直線接點 170">
            <a:extLst>
              <a:ext uri="{FF2B5EF4-FFF2-40B4-BE49-F238E27FC236}">
                <a16:creationId xmlns:a16="http://schemas.microsoft.com/office/drawing/2014/main" id="{07D9744E-5D22-46EB-9EA3-4A915D392870}"/>
              </a:ext>
            </a:extLst>
          </p:cNvPr>
          <p:cNvCxnSpPr>
            <a:cxnSpLocks/>
            <a:stCxn id="176" idx="6"/>
            <a:endCxn id="191" idx="2"/>
          </p:cNvCxnSpPr>
          <p:nvPr/>
        </p:nvCxnSpPr>
        <p:spPr>
          <a:xfrm flipH="1">
            <a:off x="2495631" y="3075669"/>
            <a:ext cx="204620" cy="9086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4" name="直線接點 171">
            <a:extLst>
              <a:ext uri="{FF2B5EF4-FFF2-40B4-BE49-F238E27FC236}">
                <a16:creationId xmlns:a16="http://schemas.microsoft.com/office/drawing/2014/main" id="{6462A834-D811-4602-AD38-A042F668E806}"/>
              </a:ext>
            </a:extLst>
          </p:cNvPr>
          <p:cNvCxnSpPr>
            <a:cxnSpLocks/>
            <a:stCxn id="177" idx="6"/>
            <a:endCxn id="186" idx="2"/>
          </p:cNvCxnSpPr>
          <p:nvPr/>
        </p:nvCxnSpPr>
        <p:spPr>
          <a:xfrm flipH="1" flipV="1">
            <a:off x="2495632" y="3093769"/>
            <a:ext cx="205994" cy="968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5" name="直線接點 172">
            <a:extLst>
              <a:ext uri="{FF2B5EF4-FFF2-40B4-BE49-F238E27FC236}">
                <a16:creationId xmlns:a16="http://schemas.microsoft.com/office/drawing/2014/main" id="{38B2E6EA-2D11-490E-810A-8BBC18791E22}"/>
              </a:ext>
            </a:extLst>
          </p:cNvPr>
          <p:cNvCxnSpPr>
            <a:cxnSpLocks/>
            <a:stCxn id="177" idx="6"/>
            <a:endCxn id="187" idx="2"/>
          </p:cNvCxnSpPr>
          <p:nvPr/>
        </p:nvCxnSpPr>
        <p:spPr>
          <a:xfrm flipH="1">
            <a:off x="2493694" y="3190609"/>
            <a:ext cx="207933" cy="812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6" name="直線接點 173">
            <a:extLst>
              <a:ext uri="{FF2B5EF4-FFF2-40B4-BE49-F238E27FC236}">
                <a16:creationId xmlns:a16="http://schemas.microsoft.com/office/drawing/2014/main" id="{B7396EC9-9BAE-495A-A1D6-1CDEA9D68449}"/>
              </a:ext>
            </a:extLst>
          </p:cNvPr>
          <p:cNvCxnSpPr>
            <a:cxnSpLocks/>
            <a:stCxn id="177" idx="6"/>
            <a:endCxn id="188" idx="2"/>
          </p:cNvCxnSpPr>
          <p:nvPr/>
        </p:nvCxnSpPr>
        <p:spPr>
          <a:xfrm flipH="1">
            <a:off x="2495632" y="3190605"/>
            <a:ext cx="205994" cy="2594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7" name="直線接點 174">
            <a:extLst>
              <a:ext uri="{FF2B5EF4-FFF2-40B4-BE49-F238E27FC236}">
                <a16:creationId xmlns:a16="http://schemas.microsoft.com/office/drawing/2014/main" id="{6561496E-BE73-4429-BD2B-329A3A075372}"/>
              </a:ext>
            </a:extLst>
          </p:cNvPr>
          <p:cNvCxnSpPr>
            <a:cxnSpLocks/>
            <a:stCxn id="177" idx="6"/>
            <a:endCxn id="189" idx="2"/>
          </p:cNvCxnSpPr>
          <p:nvPr/>
        </p:nvCxnSpPr>
        <p:spPr>
          <a:xfrm flipH="1">
            <a:off x="2495632" y="3190606"/>
            <a:ext cx="205994" cy="4375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8" name="直線接點 175">
            <a:extLst>
              <a:ext uri="{FF2B5EF4-FFF2-40B4-BE49-F238E27FC236}">
                <a16:creationId xmlns:a16="http://schemas.microsoft.com/office/drawing/2014/main" id="{12099630-070F-4E69-8D68-912F66FAABD2}"/>
              </a:ext>
            </a:extLst>
          </p:cNvPr>
          <p:cNvCxnSpPr>
            <a:cxnSpLocks/>
            <a:stCxn id="177" idx="6"/>
            <a:endCxn id="190" idx="2"/>
          </p:cNvCxnSpPr>
          <p:nvPr/>
        </p:nvCxnSpPr>
        <p:spPr>
          <a:xfrm flipH="1">
            <a:off x="2495632" y="3190613"/>
            <a:ext cx="205994" cy="6156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9" name="直線接點 176">
            <a:extLst>
              <a:ext uri="{FF2B5EF4-FFF2-40B4-BE49-F238E27FC236}">
                <a16:creationId xmlns:a16="http://schemas.microsoft.com/office/drawing/2014/main" id="{968B21AF-EAC5-4B12-843A-14DE49E41479}"/>
              </a:ext>
            </a:extLst>
          </p:cNvPr>
          <p:cNvCxnSpPr>
            <a:cxnSpLocks/>
            <a:stCxn id="177" idx="6"/>
            <a:endCxn id="191" idx="2"/>
          </p:cNvCxnSpPr>
          <p:nvPr/>
        </p:nvCxnSpPr>
        <p:spPr>
          <a:xfrm flipH="1">
            <a:off x="2495632" y="3190612"/>
            <a:ext cx="205994" cy="7937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0" name="直線接點 177">
            <a:extLst>
              <a:ext uri="{FF2B5EF4-FFF2-40B4-BE49-F238E27FC236}">
                <a16:creationId xmlns:a16="http://schemas.microsoft.com/office/drawing/2014/main" id="{DBABB47F-D874-49CE-B91D-11FE6F80DED7}"/>
              </a:ext>
            </a:extLst>
          </p:cNvPr>
          <p:cNvCxnSpPr>
            <a:cxnSpLocks/>
            <a:stCxn id="178" idx="6"/>
            <a:endCxn id="186" idx="2"/>
          </p:cNvCxnSpPr>
          <p:nvPr/>
        </p:nvCxnSpPr>
        <p:spPr>
          <a:xfrm flipH="1" flipV="1">
            <a:off x="2495635" y="3093777"/>
            <a:ext cx="205995" cy="2135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1" name="直線接點 178">
            <a:extLst>
              <a:ext uri="{FF2B5EF4-FFF2-40B4-BE49-F238E27FC236}">
                <a16:creationId xmlns:a16="http://schemas.microsoft.com/office/drawing/2014/main" id="{72E5302E-AFF9-433A-939F-A7B33FF10F98}"/>
              </a:ext>
            </a:extLst>
          </p:cNvPr>
          <p:cNvCxnSpPr>
            <a:cxnSpLocks/>
            <a:stCxn id="178" idx="6"/>
            <a:endCxn id="187" idx="2"/>
          </p:cNvCxnSpPr>
          <p:nvPr/>
        </p:nvCxnSpPr>
        <p:spPr>
          <a:xfrm flipH="1" flipV="1">
            <a:off x="2493694" y="3271890"/>
            <a:ext cx="207933" cy="354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2" name="直線接點 179">
            <a:extLst>
              <a:ext uri="{FF2B5EF4-FFF2-40B4-BE49-F238E27FC236}">
                <a16:creationId xmlns:a16="http://schemas.microsoft.com/office/drawing/2014/main" id="{C49D8BD3-9651-4F2F-BB5A-FB5171788F9C}"/>
              </a:ext>
            </a:extLst>
          </p:cNvPr>
          <p:cNvCxnSpPr>
            <a:cxnSpLocks/>
            <a:stCxn id="178" idx="6"/>
            <a:endCxn id="188" idx="2"/>
          </p:cNvCxnSpPr>
          <p:nvPr/>
        </p:nvCxnSpPr>
        <p:spPr>
          <a:xfrm flipH="1">
            <a:off x="2495635" y="3307319"/>
            <a:ext cx="205995" cy="1426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3" name="直線接點 180">
            <a:extLst>
              <a:ext uri="{FF2B5EF4-FFF2-40B4-BE49-F238E27FC236}">
                <a16:creationId xmlns:a16="http://schemas.microsoft.com/office/drawing/2014/main" id="{0E47F848-151E-4BB1-BE7F-60DB4E8872BF}"/>
              </a:ext>
            </a:extLst>
          </p:cNvPr>
          <p:cNvCxnSpPr>
            <a:cxnSpLocks/>
            <a:stCxn id="178" idx="6"/>
            <a:endCxn id="189" idx="2"/>
          </p:cNvCxnSpPr>
          <p:nvPr/>
        </p:nvCxnSpPr>
        <p:spPr>
          <a:xfrm flipH="1">
            <a:off x="2495632" y="3307325"/>
            <a:ext cx="205994" cy="32080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4" name="直線接點 181">
            <a:extLst>
              <a:ext uri="{FF2B5EF4-FFF2-40B4-BE49-F238E27FC236}">
                <a16:creationId xmlns:a16="http://schemas.microsoft.com/office/drawing/2014/main" id="{CD5E0492-1CF1-4DA3-9952-4CC6033AD433}"/>
              </a:ext>
            </a:extLst>
          </p:cNvPr>
          <p:cNvCxnSpPr>
            <a:cxnSpLocks/>
            <a:stCxn id="178" idx="6"/>
            <a:endCxn id="190" idx="2"/>
          </p:cNvCxnSpPr>
          <p:nvPr/>
        </p:nvCxnSpPr>
        <p:spPr>
          <a:xfrm flipH="1">
            <a:off x="2495632" y="3307320"/>
            <a:ext cx="205994" cy="4989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5" name="直線接點 182">
            <a:extLst>
              <a:ext uri="{FF2B5EF4-FFF2-40B4-BE49-F238E27FC236}">
                <a16:creationId xmlns:a16="http://schemas.microsoft.com/office/drawing/2014/main" id="{BFD7A47A-5E50-4DC0-A559-8C6B5D34C01C}"/>
              </a:ext>
            </a:extLst>
          </p:cNvPr>
          <p:cNvCxnSpPr>
            <a:cxnSpLocks/>
            <a:stCxn id="178" idx="6"/>
            <a:endCxn id="191" idx="2"/>
          </p:cNvCxnSpPr>
          <p:nvPr/>
        </p:nvCxnSpPr>
        <p:spPr>
          <a:xfrm flipH="1">
            <a:off x="2495632" y="3307323"/>
            <a:ext cx="205994" cy="67704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6" name="直線接點 183">
            <a:extLst>
              <a:ext uri="{FF2B5EF4-FFF2-40B4-BE49-F238E27FC236}">
                <a16:creationId xmlns:a16="http://schemas.microsoft.com/office/drawing/2014/main" id="{BDF813F3-3CED-42E4-BC53-203740E3C36A}"/>
              </a:ext>
            </a:extLst>
          </p:cNvPr>
          <p:cNvCxnSpPr>
            <a:cxnSpLocks/>
            <a:stCxn id="179" idx="6"/>
            <a:endCxn id="186" idx="2"/>
          </p:cNvCxnSpPr>
          <p:nvPr/>
        </p:nvCxnSpPr>
        <p:spPr>
          <a:xfrm flipH="1" flipV="1">
            <a:off x="2495639" y="3093771"/>
            <a:ext cx="205096" cy="3281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7" name="直線接點 184">
            <a:extLst>
              <a:ext uri="{FF2B5EF4-FFF2-40B4-BE49-F238E27FC236}">
                <a16:creationId xmlns:a16="http://schemas.microsoft.com/office/drawing/2014/main" id="{2DA352CC-A8B5-45F7-9263-6714D0954241}"/>
              </a:ext>
            </a:extLst>
          </p:cNvPr>
          <p:cNvCxnSpPr>
            <a:cxnSpLocks/>
            <a:stCxn id="179" idx="6"/>
            <a:endCxn id="187" idx="2"/>
          </p:cNvCxnSpPr>
          <p:nvPr/>
        </p:nvCxnSpPr>
        <p:spPr>
          <a:xfrm flipH="1" flipV="1">
            <a:off x="2493694" y="3271897"/>
            <a:ext cx="207034" cy="1500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8" name="直線接點 185">
            <a:extLst>
              <a:ext uri="{FF2B5EF4-FFF2-40B4-BE49-F238E27FC236}">
                <a16:creationId xmlns:a16="http://schemas.microsoft.com/office/drawing/2014/main" id="{D4126A0A-62D4-40CF-AEC0-9B1E7F0DD9D1}"/>
              </a:ext>
            </a:extLst>
          </p:cNvPr>
          <p:cNvCxnSpPr>
            <a:cxnSpLocks/>
            <a:stCxn id="179" idx="6"/>
            <a:endCxn id="188" idx="2"/>
          </p:cNvCxnSpPr>
          <p:nvPr/>
        </p:nvCxnSpPr>
        <p:spPr>
          <a:xfrm flipH="1">
            <a:off x="2495639" y="3421947"/>
            <a:ext cx="205096" cy="280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9" name="直線接點 186">
            <a:extLst>
              <a:ext uri="{FF2B5EF4-FFF2-40B4-BE49-F238E27FC236}">
                <a16:creationId xmlns:a16="http://schemas.microsoft.com/office/drawing/2014/main" id="{08DC5F5F-B7FF-40C8-9EB0-5BF0A35A52B0}"/>
              </a:ext>
            </a:extLst>
          </p:cNvPr>
          <p:cNvCxnSpPr>
            <a:cxnSpLocks/>
            <a:stCxn id="179" idx="6"/>
            <a:endCxn id="189" idx="2"/>
          </p:cNvCxnSpPr>
          <p:nvPr/>
        </p:nvCxnSpPr>
        <p:spPr>
          <a:xfrm flipH="1">
            <a:off x="2495637" y="3421949"/>
            <a:ext cx="205094" cy="2061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0" name="直線接點 187">
            <a:extLst>
              <a:ext uri="{FF2B5EF4-FFF2-40B4-BE49-F238E27FC236}">
                <a16:creationId xmlns:a16="http://schemas.microsoft.com/office/drawing/2014/main" id="{5C63E4C8-25C9-41A4-8342-D039420B9F71}"/>
              </a:ext>
            </a:extLst>
          </p:cNvPr>
          <p:cNvCxnSpPr>
            <a:cxnSpLocks/>
            <a:stCxn id="179" idx="6"/>
            <a:endCxn id="190" idx="2"/>
          </p:cNvCxnSpPr>
          <p:nvPr/>
        </p:nvCxnSpPr>
        <p:spPr>
          <a:xfrm flipH="1">
            <a:off x="2495637" y="3421951"/>
            <a:ext cx="205094" cy="3843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1" name="直線接點 188">
            <a:extLst>
              <a:ext uri="{FF2B5EF4-FFF2-40B4-BE49-F238E27FC236}">
                <a16:creationId xmlns:a16="http://schemas.microsoft.com/office/drawing/2014/main" id="{84C41E84-79DB-4630-AD6C-133001BE0A51}"/>
              </a:ext>
            </a:extLst>
          </p:cNvPr>
          <p:cNvCxnSpPr>
            <a:cxnSpLocks/>
            <a:stCxn id="179" idx="6"/>
            <a:endCxn id="191" idx="2"/>
          </p:cNvCxnSpPr>
          <p:nvPr/>
        </p:nvCxnSpPr>
        <p:spPr>
          <a:xfrm flipH="1">
            <a:off x="2495637" y="3421954"/>
            <a:ext cx="205094" cy="562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2" name="直線接點 189">
            <a:extLst>
              <a:ext uri="{FF2B5EF4-FFF2-40B4-BE49-F238E27FC236}">
                <a16:creationId xmlns:a16="http://schemas.microsoft.com/office/drawing/2014/main" id="{40332E8A-7962-495D-80DF-16589D635D4F}"/>
              </a:ext>
            </a:extLst>
          </p:cNvPr>
          <p:cNvCxnSpPr>
            <a:cxnSpLocks/>
            <a:stCxn id="180" idx="6"/>
            <a:endCxn id="186" idx="2"/>
          </p:cNvCxnSpPr>
          <p:nvPr/>
        </p:nvCxnSpPr>
        <p:spPr>
          <a:xfrm flipH="1" flipV="1">
            <a:off x="2495639" y="3093776"/>
            <a:ext cx="205096" cy="4401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3" name="直線接點 190">
            <a:extLst>
              <a:ext uri="{FF2B5EF4-FFF2-40B4-BE49-F238E27FC236}">
                <a16:creationId xmlns:a16="http://schemas.microsoft.com/office/drawing/2014/main" id="{8F3A54A0-6EA0-4052-AA59-0FE3C3ECC0BA}"/>
              </a:ext>
            </a:extLst>
          </p:cNvPr>
          <p:cNvCxnSpPr>
            <a:cxnSpLocks/>
            <a:stCxn id="180" idx="6"/>
            <a:endCxn id="187" idx="2"/>
          </p:cNvCxnSpPr>
          <p:nvPr/>
        </p:nvCxnSpPr>
        <p:spPr>
          <a:xfrm flipH="1" flipV="1">
            <a:off x="2493694" y="3271893"/>
            <a:ext cx="207034" cy="2620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4" name="直線接點 191">
            <a:extLst>
              <a:ext uri="{FF2B5EF4-FFF2-40B4-BE49-F238E27FC236}">
                <a16:creationId xmlns:a16="http://schemas.microsoft.com/office/drawing/2014/main" id="{2CFCA7E9-B152-455D-965B-521043B5A32E}"/>
              </a:ext>
            </a:extLst>
          </p:cNvPr>
          <p:cNvCxnSpPr>
            <a:cxnSpLocks/>
            <a:stCxn id="180" idx="6"/>
            <a:endCxn id="188" idx="2"/>
          </p:cNvCxnSpPr>
          <p:nvPr/>
        </p:nvCxnSpPr>
        <p:spPr>
          <a:xfrm flipH="1" flipV="1">
            <a:off x="2495639" y="3450009"/>
            <a:ext cx="205096" cy="839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5" name="直線接點 192">
            <a:extLst>
              <a:ext uri="{FF2B5EF4-FFF2-40B4-BE49-F238E27FC236}">
                <a16:creationId xmlns:a16="http://schemas.microsoft.com/office/drawing/2014/main" id="{0B021081-0D4D-4B0D-8240-4CC40495ED97}"/>
              </a:ext>
            </a:extLst>
          </p:cNvPr>
          <p:cNvCxnSpPr>
            <a:cxnSpLocks/>
            <a:stCxn id="180" idx="6"/>
            <a:endCxn id="189" idx="2"/>
          </p:cNvCxnSpPr>
          <p:nvPr/>
        </p:nvCxnSpPr>
        <p:spPr>
          <a:xfrm flipH="1">
            <a:off x="2495637" y="3533927"/>
            <a:ext cx="205094" cy="942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6" name="直線接點 193">
            <a:extLst>
              <a:ext uri="{FF2B5EF4-FFF2-40B4-BE49-F238E27FC236}">
                <a16:creationId xmlns:a16="http://schemas.microsoft.com/office/drawing/2014/main" id="{7BAE8D15-001A-4EC5-82C9-1468DDEA2766}"/>
              </a:ext>
            </a:extLst>
          </p:cNvPr>
          <p:cNvCxnSpPr>
            <a:cxnSpLocks/>
            <a:stCxn id="180" idx="6"/>
            <a:endCxn id="190" idx="2"/>
          </p:cNvCxnSpPr>
          <p:nvPr/>
        </p:nvCxnSpPr>
        <p:spPr>
          <a:xfrm flipH="1">
            <a:off x="2495637" y="3533928"/>
            <a:ext cx="205094" cy="2723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7" name="直線接點 194">
            <a:extLst>
              <a:ext uri="{FF2B5EF4-FFF2-40B4-BE49-F238E27FC236}">
                <a16:creationId xmlns:a16="http://schemas.microsoft.com/office/drawing/2014/main" id="{1A00A5AE-2C5E-4300-806B-84C75F150C17}"/>
              </a:ext>
            </a:extLst>
          </p:cNvPr>
          <p:cNvCxnSpPr>
            <a:cxnSpLocks/>
            <a:stCxn id="180" idx="6"/>
            <a:endCxn id="191" idx="2"/>
          </p:cNvCxnSpPr>
          <p:nvPr/>
        </p:nvCxnSpPr>
        <p:spPr>
          <a:xfrm flipH="1">
            <a:off x="2495637" y="3533922"/>
            <a:ext cx="205094" cy="4504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8" name="直線接點 195">
            <a:extLst>
              <a:ext uri="{FF2B5EF4-FFF2-40B4-BE49-F238E27FC236}">
                <a16:creationId xmlns:a16="http://schemas.microsoft.com/office/drawing/2014/main" id="{A6A71DC2-619A-4370-AE64-05497FF9130B}"/>
              </a:ext>
            </a:extLst>
          </p:cNvPr>
          <p:cNvCxnSpPr>
            <a:cxnSpLocks/>
            <a:stCxn id="181" idx="6"/>
            <a:endCxn id="186" idx="2"/>
          </p:cNvCxnSpPr>
          <p:nvPr/>
        </p:nvCxnSpPr>
        <p:spPr>
          <a:xfrm flipH="1" flipV="1">
            <a:off x="2495635" y="3093780"/>
            <a:ext cx="205995" cy="5495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9" name="直線接點 196">
            <a:extLst>
              <a:ext uri="{FF2B5EF4-FFF2-40B4-BE49-F238E27FC236}">
                <a16:creationId xmlns:a16="http://schemas.microsoft.com/office/drawing/2014/main" id="{FAC7F2D7-65B2-49A0-B222-C7EE63B8656F}"/>
              </a:ext>
            </a:extLst>
          </p:cNvPr>
          <p:cNvCxnSpPr>
            <a:cxnSpLocks/>
            <a:stCxn id="181" idx="6"/>
            <a:endCxn id="187" idx="2"/>
          </p:cNvCxnSpPr>
          <p:nvPr/>
        </p:nvCxnSpPr>
        <p:spPr>
          <a:xfrm flipH="1" flipV="1">
            <a:off x="2493694" y="3271889"/>
            <a:ext cx="207933" cy="37141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0" name="直線接點 197">
            <a:extLst>
              <a:ext uri="{FF2B5EF4-FFF2-40B4-BE49-F238E27FC236}">
                <a16:creationId xmlns:a16="http://schemas.microsoft.com/office/drawing/2014/main" id="{E1D7B7C5-043A-47FC-B3E9-655FAB3D23D5}"/>
              </a:ext>
            </a:extLst>
          </p:cNvPr>
          <p:cNvCxnSpPr>
            <a:cxnSpLocks/>
            <a:stCxn id="181" idx="6"/>
            <a:endCxn id="188" idx="2"/>
          </p:cNvCxnSpPr>
          <p:nvPr/>
        </p:nvCxnSpPr>
        <p:spPr>
          <a:xfrm flipH="1" flipV="1">
            <a:off x="2495635" y="3450017"/>
            <a:ext cx="205995" cy="1932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1" name="直線接點 198">
            <a:extLst>
              <a:ext uri="{FF2B5EF4-FFF2-40B4-BE49-F238E27FC236}">
                <a16:creationId xmlns:a16="http://schemas.microsoft.com/office/drawing/2014/main" id="{820D363F-2E59-4993-BC33-430BDE87825C}"/>
              </a:ext>
            </a:extLst>
          </p:cNvPr>
          <p:cNvCxnSpPr>
            <a:cxnSpLocks/>
            <a:stCxn id="181" idx="6"/>
            <a:endCxn id="189" idx="2"/>
          </p:cNvCxnSpPr>
          <p:nvPr/>
        </p:nvCxnSpPr>
        <p:spPr>
          <a:xfrm flipH="1" flipV="1">
            <a:off x="2495632" y="3628128"/>
            <a:ext cx="205994" cy="151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2" name="直線接點 199">
            <a:extLst>
              <a:ext uri="{FF2B5EF4-FFF2-40B4-BE49-F238E27FC236}">
                <a16:creationId xmlns:a16="http://schemas.microsoft.com/office/drawing/2014/main" id="{0E0C966C-94C2-44A6-B71B-2A17D8652542}"/>
              </a:ext>
            </a:extLst>
          </p:cNvPr>
          <p:cNvCxnSpPr>
            <a:cxnSpLocks/>
            <a:stCxn id="181" idx="6"/>
            <a:endCxn id="190" idx="2"/>
          </p:cNvCxnSpPr>
          <p:nvPr/>
        </p:nvCxnSpPr>
        <p:spPr>
          <a:xfrm flipH="1">
            <a:off x="2495632" y="3643300"/>
            <a:ext cx="205994" cy="1629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3" name="直線接點 200">
            <a:extLst>
              <a:ext uri="{FF2B5EF4-FFF2-40B4-BE49-F238E27FC236}">
                <a16:creationId xmlns:a16="http://schemas.microsoft.com/office/drawing/2014/main" id="{7A99437B-D5B5-43B8-B9F3-F09C79752999}"/>
              </a:ext>
            </a:extLst>
          </p:cNvPr>
          <p:cNvCxnSpPr>
            <a:cxnSpLocks/>
            <a:stCxn id="181" idx="6"/>
            <a:endCxn id="191" idx="2"/>
          </p:cNvCxnSpPr>
          <p:nvPr/>
        </p:nvCxnSpPr>
        <p:spPr>
          <a:xfrm flipH="1">
            <a:off x="2495632" y="3643306"/>
            <a:ext cx="205994" cy="3410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4" name="直線接點 201">
            <a:extLst>
              <a:ext uri="{FF2B5EF4-FFF2-40B4-BE49-F238E27FC236}">
                <a16:creationId xmlns:a16="http://schemas.microsoft.com/office/drawing/2014/main" id="{BB8A5DD8-666C-4574-9124-B232DA36BCB4}"/>
              </a:ext>
            </a:extLst>
          </p:cNvPr>
          <p:cNvCxnSpPr>
            <a:cxnSpLocks/>
            <a:stCxn id="182" idx="6"/>
            <a:endCxn id="186" idx="2"/>
          </p:cNvCxnSpPr>
          <p:nvPr/>
        </p:nvCxnSpPr>
        <p:spPr>
          <a:xfrm flipH="1" flipV="1">
            <a:off x="2495636" y="3093771"/>
            <a:ext cx="208554" cy="6575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5" name="直線接點 202">
            <a:extLst>
              <a:ext uri="{FF2B5EF4-FFF2-40B4-BE49-F238E27FC236}">
                <a16:creationId xmlns:a16="http://schemas.microsoft.com/office/drawing/2014/main" id="{5D352C53-A694-4FD3-85E3-1B70F30856BF}"/>
              </a:ext>
            </a:extLst>
          </p:cNvPr>
          <p:cNvCxnSpPr>
            <a:cxnSpLocks/>
            <a:stCxn id="182" idx="6"/>
            <a:endCxn id="187" idx="2"/>
          </p:cNvCxnSpPr>
          <p:nvPr/>
        </p:nvCxnSpPr>
        <p:spPr>
          <a:xfrm flipH="1" flipV="1">
            <a:off x="2493694" y="3271896"/>
            <a:ext cx="210492" cy="47945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6" name="直線接點 203">
            <a:extLst>
              <a:ext uri="{FF2B5EF4-FFF2-40B4-BE49-F238E27FC236}">
                <a16:creationId xmlns:a16="http://schemas.microsoft.com/office/drawing/2014/main" id="{1058D729-6FB0-44C6-913A-153818B22C03}"/>
              </a:ext>
            </a:extLst>
          </p:cNvPr>
          <p:cNvCxnSpPr>
            <a:cxnSpLocks/>
            <a:stCxn id="182" idx="6"/>
            <a:endCxn id="188" idx="2"/>
          </p:cNvCxnSpPr>
          <p:nvPr/>
        </p:nvCxnSpPr>
        <p:spPr>
          <a:xfrm flipH="1" flipV="1">
            <a:off x="2495636" y="3450017"/>
            <a:ext cx="208554" cy="3013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7" name="直線接點 204">
            <a:extLst>
              <a:ext uri="{FF2B5EF4-FFF2-40B4-BE49-F238E27FC236}">
                <a16:creationId xmlns:a16="http://schemas.microsoft.com/office/drawing/2014/main" id="{E432D90D-3C80-4327-9EE4-19DC60EB6029}"/>
              </a:ext>
            </a:extLst>
          </p:cNvPr>
          <p:cNvCxnSpPr>
            <a:cxnSpLocks/>
            <a:stCxn id="182" idx="6"/>
            <a:endCxn id="189" idx="2"/>
          </p:cNvCxnSpPr>
          <p:nvPr/>
        </p:nvCxnSpPr>
        <p:spPr>
          <a:xfrm flipH="1" flipV="1">
            <a:off x="2495637" y="3628130"/>
            <a:ext cx="208554" cy="12321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8" name="直線接點 205">
            <a:extLst>
              <a:ext uri="{FF2B5EF4-FFF2-40B4-BE49-F238E27FC236}">
                <a16:creationId xmlns:a16="http://schemas.microsoft.com/office/drawing/2014/main" id="{62168E02-B678-4DC0-89CD-469FFEF8843A}"/>
              </a:ext>
            </a:extLst>
          </p:cNvPr>
          <p:cNvCxnSpPr>
            <a:cxnSpLocks/>
            <a:stCxn id="182" idx="6"/>
            <a:endCxn id="190" idx="2"/>
          </p:cNvCxnSpPr>
          <p:nvPr/>
        </p:nvCxnSpPr>
        <p:spPr>
          <a:xfrm flipH="1">
            <a:off x="2495637" y="3751350"/>
            <a:ext cx="208554" cy="549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9" name="直線接點 206">
            <a:extLst>
              <a:ext uri="{FF2B5EF4-FFF2-40B4-BE49-F238E27FC236}">
                <a16:creationId xmlns:a16="http://schemas.microsoft.com/office/drawing/2014/main" id="{439276E6-6E4C-4230-8289-2EB51E5F0C30}"/>
              </a:ext>
            </a:extLst>
          </p:cNvPr>
          <p:cNvCxnSpPr>
            <a:cxnSpLocks/>
            <a:stCxn id="182" idx="6"/>
            <a:endCxn id="191" idx="2"/>
          </p:cNvCxnSpPr>
          <p:nvPr/>
        </p:nvCxnSpPr>
        <p:spPr>
          <a:xfrm flipH="1">
            <a:off x="2495637" y="3751349"/>
            <a:ext cx="208554" cy="2330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0" name="直線接點 207">
            <a:extLst>
              <a:ext uri="{FF2B5EF4-FFF2-40B4-BE49-F238E27FC236}">
                <a16:creationId xmlns:a16="http://schemas.microsoft.com/office/drawing/2014/main" id="{EEFDC241-2797-44D6-9497-50C0269E3F3D}"/>
              </a:ext>
            </a:extLst>
          </p:cNvPr>
          <p:cNvCxnSpPr>
            <a:cxnSpLocks/>
            <a:stCxn id="183" idx="6"/>
            <a:endCxn id="186" idx="2"/>
          </p:cNvCxnSpPr>
          <p:nvPr/>
        </p:nvCxnSpPr>
        <p:spPr>
          <a:xfrm flipH="1" flipV="1">
            <a:off x="2495639" y="3093771"/>
            <a:ext cx="205096" cy="7739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1" name="直線接點 208">
            <a:extLst>
              <a:ext uri="{FF2B5EF4-FFF2-40B4-BE49-F238E27FC236}">
                <a16:creationId xmlns:a16="http://schemas.microsoft.com/office/drawing/2014/main" id="{41EBED51-8B02-4C6F-901E-3793AB3B2436}"/>
              </a:ext>
            </a:extLst>
          </p:cNvPr>
          <p:cNvCxnSpPr>
            <a:cxnSpLocks/>
            <a:stCxn id="183" idx="6"/>
            <a:endCxn id="187" idx="2"/>
          </p:cNvCxnSpPr>
          <p:nvPr/>
        </p:nvCxnSpPr>
        <p:spPr>
          <a:xfrm flipH="1" flipV="1">
            <a:off x="2493694" y="3271897"/>
            <a:ext cx="207034" cy="5958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2" name="直線接點 209">
            <a:extLst>
              <a:ext uri="{FF2B5EF4-FFF2-40B4-BE49-F238E27FC236}">
                <a16:creationId xmlns:a16="http://schemas.microsoft.com/office/drawing/2014/main" id="{2E3CD259-2922-4782-8634-A524148A8B26}"/>
              </a:ext>
            </a:extLst>
          </p:cNvPr>
          <p:cNvCxnSpPr>
            <a:cxnSpLocks/>
            <a:stCxn id="183" idx="6"/>
            <a:endCxn id="188" idx="2"/>
          </p:cNvCxnSpPr>
          <p:nvPr/>
        </p:nvCxnSpPr>
        <p:spPr>
          <a:xfrm flipH="1" flipV="1">
            <a:off x="2495639" y="3450018"/>
            <a:ext cx="205096" cy="4176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3" name="直線接點 210">
            <a:extLst>
              <a:ext uri="{FF2B5EF4-FFF2-40B4-BE49-F238E27FC236}">
                <a16:creationId xmlns:a16="http://schemas.microsoft.com/office/drawing/2014/main" id="{9A725756-1B1E-4D2B-B864-7D59F672634F}"/>
              </a:ext>
            </a:extLst>
          </p:cNvPr>
          <p:cNvCxnSpPr>
            <a:cxnSpLocks/>
            <a:stCxn id="183" idx="6"/>
            <a:endCxn id="189" idx="2"/>
          </p:cNvCxnSpPr>
          <p:nvPr/>
        </p:nvCxnSpPr>
        <p:spPr>
          <a:xfrm flipH="1" flipV="1">
            <a:off x="2495637" y="3628137"/>
            <a:ext cx="205094" cy="2395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4" name="直線接點 211">
            <a:extLst>
              <a:ext uri="{FF2B5EF4-FFF2-40B4-BE49-F238E27FC236}">
                <a16:creationId xmlns:a16="http://schemas.microsoft.com/office/drawing/2014/main" id="{6FC77A4E-3AA6-46B3-9B29-F7D08C890B83}"/>
              </a:ext>
            </a:extLst>
          </p:cNvPr>
          <p:cNvCxnSpPr>
            <a:cxnSpLocks/>
            <a:stCxn id="183" idx="6"/>
            <a:endCxn id="190" idx="2"/>
          </p:cNvCxnSpPr>
          <p:nvPr/>
        </p:nvCxnSpPr>
        <p:spPr>
          <a:xfrm flipH="1" flipV="1">
            <a:off x="2495637" y="3806246"/>
            <a:ext cx="205094" cy="614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5" name="直線接點 212">
            <a:extLst>
              <a:ext uri="{FF2B5EF4-FFF2-40B4-BE49-F238E27FC236}">
                <a16:creationId xmlns:a16="http://schemas.microsoft.com/office/drawing/2014/main" id="{92C445EE-0845-4AB3-8AD3-F759C82A3617}"/>
              </a:ext>
            </a:extLst>
          </p:cNvPr>
          <p:cNvCxnSpPr>
            <a:cxnSpLocks/>
            <a:stCxn id="183" idx="6"/>
            <a:endCxn id="191" idx="2"/>
          </p:cNvCxnSpPr>
          <p:nvPr/>
        </p:nvCxnSpPr>
        <p:spPr>
          <a:xfrm flipH="1">
            <a:off x="2495637" y="3867695"/>
            <a:ext cx="205094" cy="1166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6" name="直線接點 213">
            <a:extLst>
              <a:ext uri="{FF2B5EF4-FFF2-40B4-BE49-F238E27FC236}">
                <a16:creationId xmlns:a16="http://schemas.microsoft.com/office/drawing/2014/main" id="{34FD02B6-FDC3-4808-B76E-55D9839FA72D}"/>
              </a:ext>
            </a:extLst>
          </p:cNvPr>
          <p:cNvCxnSpPr>
            <a:cxnSpLocks/>
            <a:stCxn id="184" idx="6"/>
            <a:endCxn id="186" idx="2"/>
          </p:cNvCxnSpPr>
          <p:nvPr/>
        </p:nvCxnSpPr>
        <p:spPr>
          <a:xfrm flipH="1" flipV="1">
            <a:off x="2495638" y="3093773"/>
            <a:ext cx="202701" cy="8886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7" name="直線接點 214">
            <a:extLst>
              <a:ext uri="{FF2B5EF4-FFF2-40B4-BE49-F238E27FC236}">
                <a16:creationId xmlns:a16="http://schemas.microsoft.com/office/drawing/2014/main" id="{AE21500C-0EFB-435A-AA58-7DC6117B4BE2}"/>
              </a:ext>
            </a:extLst>
          </p:cNvPr>
          <p:cNvCxnSpPr>
            <a:cxnSpLocks/>
            <a:stCxn id="184" idx="6"/>
            <a:endCxn id="187" idx="2"/>
          </p:cNvCxnSpPr>
          <p:nvPr/>
        </p:nvCxnSpPr>
        <p:spPr>
          <a:xfrm flipH="1" flipV="1">
            <a:off x="2493694" y="3271895"/>
            <a:ext cx="204639" cy="7105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8" name="直線接點 215">
            <a:extLst>
              <a:ext uri="{FF2B5EF4-FFF2-40B4-BE49-F238E27FC236}">
                <a16:creationId xmlns:a16="http://schemas.microsoft.com/office/drawing/2014/main" id="{828CAE23-3638-419A-995F-D2985F4D62DE}"/>
              </a:ext>
            </a:extLst>
          </p:cNvPr>
          <p:cNvCxnSpPr>
            <a:cxnSpLocks/>
            <a:stCxn id="184" idx="6"/>
            <a:endCxn id="188" idx="2"/>
          </p:cNvCxnSpPr>
          <p:nvPr/>
        </p:nvCxnSpPr>
        <p:spPr>
          <a:xfrm flipH="1" flipV="1">
            <a:off x="2495638" y="3450009"/>
            <a:ext cx="202701" cy="532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9" name="直線接點 216">
            <a:extLst>
              <a:ext uri="{FF2B5EF4-FFF2-40B4-BE49-F238E27FC236}">
                <a16:creationId xmlns:a16="http://schemas.microsoft.com/office/drawing/2014/main" id="{E7B1D202-23E4-4C1F-926A-D642852D055B}"/>
              </a:ext>
            </a:extLst>
          </p:cNvPr>
          <p:cNvCxnSpPr>
            <a:cxnSpLocks/>
            <a:stCxn id="184" idx="6"/>
            <a:endCxn id="189" idx="2"/>
          </p:cNvCxnSpPr>
          <p:nvPr/>
        </p:nvCxnSpPr>
        <p:spPr>
          <a:xfrm flipH="1" flipV="1">
            <a:off x="2495636" y="3628136"/>
            <a:ext cx="202701" cy="3542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0" name="直線接點 217">
            <a:extLst>
              <a:ext uri="{FF2B5EF4-FFF2-40B4-BE49-F238E27FC236}">
                <a16:creationId xmlns:a16="http://schemas.microsoft.com/office/drawing/2014/main" id="{600D9B69-EAFF-4BBC-B9DE-27E653B19788}"/>
              </a:ext>
            </a:extLst>
          </p:cNvPr>
          <p:cNvCxnSpPr>
            <a:cxnSpLocks/>
            <a:stCxn id="184" idx="6"/>
            <a:endCxn id="190" idx="2"/>
          </p:cNvCxnSpPr>
          <p:nvPr/>
        </p:nvCxnSpPr>
        <p:spPr>
          <a:xfrm flipH="1" flipV="1">
            <a:off x="2495636" y="3806247"/>
            <a:ext cx="202701" cy="1761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1" name="直線接點 218">
            <a:extLst>
              <a:ext uri="{FF2B5EF4-FFF2-40B4-BE49-F238E27FC236}">
                <a16:creationId xmlns:a16="http://schemas.microsoft.com/office/drawing/2014/main" id="{B94B0B75-707F-4DE3-9B68-5EEA91E25C92}"/>
              </a:ext>
            </a:extLst>
          </p:cNvPr>
          <p:cNvCxnSpPr>
            <a:cxnSpLocks/>
            <a:stCxn id="184" idx="6"/>
            <a:endCxn id="191" idx="2"/>
          </p:cNvCxnSpPr>
          <p:nvPr/>
        </p:nvCxnSpPr>
        <p:spPr>
          <a:xfrm flipH="1">
            <a:off x="2495636" y="3982405"/>
            <a:ext cx="202701" cy="196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2" name="直線接點 219">
            <a:extLst>
              <a:ext uri="{FF2B5EF4-FFF2-40B4-BE49-F238E27FC236}">
                <a16:creationId xmlns:a16="http://schemas.microsoft.com/office/drawing/2014/main" id="{9C09EF4D-E5BE-4352-8A7B-3201E76EDEC6}"/>
              </a:ext>
            </a:extLst>
          </p:cNvPr>
          <p:cNvCxnSpPr>
            <a:cxnSpLocks/>
            <a:stCxn id="185" idx="6"/>
            <a:endCxn id="186" idx="2"/>
          </p:cNvCxnSpPr>
          <p:nvPr/>
        </p:nvCxnSpPr>
        <p:spPr>
          <a:xfrm flipH="1" flipV="1">
            <a:off x="2495639" y="3093773"/>
            <a:ext cx="205096" cy="10033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3" name="直線接點 220">
            <a:extLst>
              <a:ext uri="{FF2B5EF4-FFF2-40B4-BE49-F238E27FC236}">
                <a16:creationId xmlns:a16="http://schemas.microsoft.com/office/drawing/2014/main" id="{C163D69B-D41A-46CE-A6A3-BAB09D6508D8}"/>
              </a:ext>
            </a:extLst>
          </p:cNvPr>
          <p:cNvCxnSpPr>
            <a:cxnSpLocks/>
            <a:stCxn id="185" idx="6"/>
            <a:endCxn id="187" idx="2"/>
          </p:cNvCxnSpPr>
          <p:nvPr/>
        </p:nvCxnSpPr>
        <p:spPr>
          <a:xfrm flipH="1" flipV="1">
            <a:off x="2493694" y="3271896"/>
            <a:ext cx="207034" cy="8252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4" name="直線接點 221">
            <a:extLst>
              <a:ext uri="{FF2B5EF4-FFF2-40B4-BE49-F238E27FC236}">
                <a16:creationId xmlns:a16="http://schemas.microsoft.com/office/drawing/2014/main" id="{7D79F84E-C588-462B-B9AF-5DBEE5D87B8E}"/>
              </a:ext>
            </a:extLst>
          </p:cNvPr>
          <p:cNvCxnSpPr>
            <a:cxnSpLocks/>
            <a:stCxn id="185" idx="6"/>
            <a:endCxn id="188" idx="2"/>
          </p:cNvCxnSpPr>
          <p:nvPr/>
        </p:nvCxnSpPr>
        <p:spPr>
          <a:xfrm flipH="1" flipV="1">
            <a:off x="2495639" y="3450010"/>
            <a:ext cx="205096" cy="647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5" name="直線接點 222">
            <a:extLst>
              <a:ext uri="{FF2B5EF4-FFF2-40B4-BE49-F238E27FC236}">
                <a16:creationId xmlns:a16="http://schemas.microsoft.com/office/drawing/2014/main" id="{FEFDA83D-1892-4BD9-9B16-301B3FCE9E60}"/>
              </a:ext>
            </a:extLst>
          </p:cNvPr>
          <p:cNvCxnSpPr>
            <a:cxnSpLocks/>
            <a:stCxn id="185" idx="6"/>
            <a:endCxn id="189" idx="2"/>
          </p:cNvCxnSpPr>
          <p:nvPr/>
        </p:nvCxnSpPr>
        <p:spPr>
          <a:xfrm flipH="1" flipV="1">
            <a:off x="2495637" y="3628129"/>
            <a:ext cx="205094" cy="4689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6" name="直線接點 223">
            <a:extLst>
              <a:ext uri="{FF2B5EF4-FFF2-40B4-BE49-F238E27FC236}">
                <a16:creationId xmlns:a16="http://schemas.microsoft.com/office/drawing/2014/main" id="{D754F572-C6D0-4996-A44D-5A9BB4A18695}"/>
              </a:ext>
            </a:extLst>
          </p:cNvPr>
          <p:cNvCxnSpPr>
            <a:cxnSpLocks/>
            <a:stCxn id="185" idx="6"/>
            <a:endCxn id="190" idx="2"/>
          </p:cNvCxnSpPr>
          <p:nvPr/>
        </p:nvCxnSpPr>
        <p:spPr>
          <a:xfrm flipH="1" flipV="1">
            <a:off x="2495637" y="3806255"/>
            <a:ext cx="205094" cy="2908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7" name="直線接點 224">
            <a:extLst>
              <a:ext uri="{FF2B5EF4-FFF2-40B4-BE49-F238E27FC236}">
                <a16:creationId xmlns:a16="http://schemas.microsoft.com/office/drawing/2014/main" id="{1D72E44B-AE34-4670-8675-2C377E16AECB}"/>
              </a:ext>
            </a:extLst>
          </p:cNvPr>
          <p:cNvCxnSpPr>
            <a:cxnSpLocks/>
            <a:stCxn id="185" idx="6"/>
            <a:endCxn id="191" idx="2"/>
          </p:cNvCxnSpPr>
          <p:nvPr/>
        </p:nvCxnSpPr>
        <p:spPr>
          <a:xfrm flipH="1" flipV="1">
            <a:off x="2495637" y="3984366"/>
            <a:ext cx="205094" cy="1127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8" name="直線接點 264">
            <a:extLst>
              <a:ext uri="{FF2B5EF4-FFF2-40B4-BE49-F238E27FC236}">
                <a16:creationId xmlns:a16="http://schemas.microsoft.com/office/drawing/2014/main" id="{7615ED22-A40E-4893-B363-21F1B34BCBE2}"/>
              </a:ext>
            </a:extLst>
          </p:cNvPr>
          <p:cNvCxnSpPr>
            <a:cxnSpLocks/>
            <a:stCxn id="175" idx="2"/>
            <a:endCxn id="154" idx="2"/>
          </p:cNvCxnSpPr>
          <p:nvPr/>
        </p:nvCxnSpPr>
        <p:spPr>
          <a:xfrm flipV="1">
            <a:off x="2779352" y="2845214"/>
            <a:ext cx="230745" cy="11552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9" name="直線接點 267">
            <a:extLst>
              <a:ext uri="{FF2B5EF4-FFF2-40B4-BE49-F238E27FC236}">
                <a16:creationId xmlns:a16="http://schemas.microsoft.com/office/drawing/2014/main" id="{A974839B-5599-4A63-A125-6F41B5F46538}"/>
              </a:ext>
            </a:extLst>
          </p:cNvPr>
          <p:cNvCxnSpPr>
            <a:cxnSpLocks/>
            <a:stCxn id="175" idx="2"/>
            <a:endCxn id="156" idx="2"/>
          </p:cNvCxnSpPr>
          <p:nvPr/>
        </p:nvCxnSpPr>
        <p:spPr>
          <a:xfrm>
            <a:off x="2779345" y="2960730"/>
            <a:ext cx="230302" cy="851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0" name="直線接點 270">
            <a:extLst>
              <a:ext uri="{FF2B5EF4-FFF2-40B4-BE49-F238E27FC236}">
                <a16:creationId xmlns:a16="http://schemas.microsoft.com/office/drawing/2014/main" id="{7E8B61AB-042A-45DF-84CD-DF714D81FB03}"/>
              </a:ext>
            </a:extLst>
          </p:cNvPr>
          <p:cNvCxnSpPr>
            <a:cxnSpLocks/>
            <a:stCxn id="175" idx="2"/>
            <a:endCxn id="155" idx="2"/>
          </p:cNvCxnSpPr>
          <p:nvPr/>
        </p:nvCxnSpPr>
        <p:spPr>
          <a:xfrm>
            <a:off x="2779352" y="2960735"/>
            <a:ext cx="234018" cy="38822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1" name="直線接點 273">
            <a:extLst>
              <a:ext uri="{FF2B5EF4-FFF2-40B4-BE49-F238E27FC236}">
                <a16:creationId xmlns:a16="http://schemas.microsoft.com/office/drawing/2014/main" id="{29764666-B498-4A83-B154-9F169102FDF1}"/>
              </a:ext>
            </a:extLst>
          </p:cNvPr>
          <p:cNvCxnSpPr>
            <a:cxnSpLocks/>
            <a:stCxn id="177" idx="2"/>
            <a:endCxn id="154" idx="2"/>
          </p:cNvCxnSpPr>
          <p:nvPr/>
        </p:nvCxnSpPr>
        <p:spPr>
          <a:xfrm flipV="1">
            <a:off x="2780729" y="2845212"/>
            <a:ext cx="229371" cy="34540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2" name="直線接點 276">
            <a:extLst>
              <a:ext uri="{FF2B5EF4-FFF2-40B4-BE49-F238E27FC236}">
                <a16:creationId xmlns:a16="http://schemas.microsoft.com/office/drawing/2014/main" id="{CA44B475-DE30-4EA1-8F29-C371EEFC9841}"/>
              </a:ext>
            </a:extLst>
          </p:cNvPr>
          <p:cNvCxnSpPr>
            <a:cxnSpLocks/>
            <a:stCxn id="177" idx="2"/>
            <a:endCxn id="156" idx="2"/>
          </p:cNvCxnSpPr>
          <p:nvPr/>
        </p:nvCxnSpPr>
        <p:spPr>
          <a:xfrm flipV="1">
            <a:off x="2780722" y="3045919"/>
            <a:ext cx="228925" cy="1446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3" name="直線接點 279">
            <a:extLst>
              <a:ext uri="{FF2B5EF4-FFF2-40B4-BE49-F238E27FC236}">
                <a16:creationId xmlns:a16="http://schemas.microsoft.com/office/drawing/2014/main" id="{9A0E8937-8B0D-4C13-B655-FFA5783BD1EF}"/>
              </a:ext>
            </a:extLst>
          </p:cNvPr>
          <p:cNvCxnSpPr>
            <a:cxnSpLocks/>
            <a:stCxn id="177" idx="2"/>
            <a:endCxn id="155" idx="2"/>
          </p:cNvCxnSpPr>
          <p:nvPr/>
        </p:nvCxnSpPr>
        <p:spPr>
          <a:xfrm>
            <a:off x="2780721" y="3190612"/>
            <a:ext cx="232643" cy="1583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4" name="直線接點 282">
            <a:extLst>
              <a:ext uri="{FF2B5EF4-FFF2-40B4-BE49-F238E27FC236}">
                <a16:creationId xmlns:a16="http://schemas.microsoft.com/office/drawing/2014/main" id="{AD6CDA29-A4DD-42D6-B7FC-688BE8784AE5}"/>
              </a:ext>
            </a:extLst>
          </p:cNvPr>
          <p:cNvCxnSpPr>
            <a:cxnSpLocks/>
            <a:stCxn id="180" idx="2"/>
            <a:endCxn id="154" idx="2"/>
          </p:cNvCxnSpPr>
          <p:nvPr/>
        </p:nvCxnSpPr>
        <p:spPr>
          <a:xfrm flipV="1">
            <a:off x="2779823" y="2845207"/>
            <a:ext cx="230269" cy="68871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5" name="直線接點 285">
            <a:extLst>
              <a:ext uri="{FF2B5EF4-FFF2-40B4-BE49-F238E27FC236}">
                <a16:creationId xmlns:a16="http://schemas.microsoft.com/office/drawing/2014/main" id="{3160A1E8-C421-494A-B1D7-121572CDBE84}"/>
              </a:ext>
            </a:extLst>
          </p:cNvPr>
          <p:cNvCxnSpPr>
            <a:cxnSpLocks/>
            <a:stCxn id="180" idx="2"/>
            <a:endCxn id="156" idx="2"/>
          </p:cNvCxnSpPr>
          <p:nvPr/>
        </p:nvCxnSpPr>
        <p:spPr>
          <a:xfrm flipV="1">
            <a:off x="2779832" y="3045923"/>
            <a:ext cx="229823" cy="4880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6" name="直線接點 288">
            <a:extLst>
              <a:ext uri="{FF2B5EF4-FFF2-40B4-BE49-F238E27FC236}">
                <a16:creationId xmlns:a16="http://schemas.microsoft.com/office/drawing/2014/main" id="{03A525B2-8637-42FB-AB79-9959BF83D656}"/>
              </a:ext>
            </a:extLst>
          </p:cNvPr>
          <p:cNvCxnSpPr>
            <a:cxnSpLocks/>
            <a:stCxn id="180" idx="2"/>
            <a:endCxn id="155" idx="2"/>
          </p:cNvCxnSpPr>
          <p:nvPr/>
        </p:nvCxnSpPr>
        <p:spPr>
          <a:xfrm flipV="1">
            <a:off x="2779822" y="3348955"/>
            <a:ext cx="233541" cy="18496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7" name="直線接點 291">
            <a:extLst>
              <a:ext uri="{FF2B5EF4-FFF2-40B4-BE49-F238E27FC236}">
                <a16:creationId xmlns:a16="http://schemas.microsoft.com/office/drawing/2014/main" id="{A3F41237-2401-41C3-9D64-FAE9943F2217}"/>
              </a:ext>
            </a:extLst>
          </p:cNvPr>
          <p:cNvCxnSpPr>
            <a:cxnSpLocks/>
            <a:stCxn id="182" idx="2"/>
            <a:endCxn id="154" idx="2"/>
          </p:cNvCxnSpPr>
          <p:nvPr/>
        </p:nvCxnSpPr>
        <p:spPr>
          <a:xfrm flipV="1">
            <a:off x="2783286" y="2845213"/>
            <a:ext cx="226812" cy="90613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8" name="直線接點 294">
            <a:extLst>
              <a:ext uri="{FF2B5EF4-FFF2-40B4-BE49-F238E27FC236}">
                <a16:creationId xmlns:a16="http://schemas.microsoft.com/office/drawing/2014/main" id="{4122F135-E950-48E6-8D56-6D1BD1F42514}"/>
              </a:ext>
            </a:extLst>
          </p:cNvPr>
          <p:cNvCxnSpPr>
            <a:cxnSpLocks/>
            <a:stCxn id="182" idx="2"/>
            <a:endCxn id="156" idx="2"/>
          </p:cNvCxnSpPr>
          <p:nvPr/>
        </p:nvCxnSpPr>
        <p:spPr>
          <a:xfrm flipV="1">
            <a:off x="2783285" y="3045922"/>
            <a:ext cx="226368" cy="70542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9" name="直線接點 297">
            <a:extLst>
              <a:ext uri="{FF2B5EF4-FFF2-40B4-BE49-F238E27FC236}">
                <a16:creationId xmlns:a16="http://schemas.microsoft.com/office/drawing/2014/main" id="{D5B284BB-7C34-460D-8397-3A87FA5D0C0A}"/>
              </a:ext>
            </a:extLst>
          </p:cNvPr>
          <p:cNvCxnSpPr>
            <a:cxnSpLocks/>
            <a:stCxn id="182" idx="2"/>
            <a:endCxn id="155" idx="2"/>
          </p:cNvCxnSpPr>
          <p:nvPr/>
        </p:nvCxnSpPr>
        <p:spPr>
          <a:xfrm flipV="1">
            <a:off x="2783282" y="3348960"/>
            <a:ext cx="230085" cy="4023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0" name="直線接點 300">
            <a:extLst>
              <a:ext uri="{FF2B5EF4-FFF2-40B4-BE49-F238E27FC236}">
                <a16:creationId xmlns:a16="http://schemas.microsoft.com/office/drawing/2014/main" id="{AAEBB021-ADAB-472B-86F3-7D37B62ED820}"/>
              </a:ext>
            </a:extLst>
          </p:cNvPr>
          <p:cNvCxnSpPr>
            <a:cxnSpLocks/>
            <a:stCxn id="185" idx="2"/>
            <a:endCxn id="155" idx="2"/>
          </p:cNvCxnSpPr>
          <p:nvPr/>
        </p:nvCxnSpPr>
        <p:spPr>
          <a:xfrm flipV="1">
            <a:off x="2779822" y="3348962"/>
            <a:ext cx="233541" cy="74815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1" name="直線接點 303">
            <a:extLst>
              <a:ext uri="{FF2B5EF4-FFF2-40B4-BE49-F238E27FC236}">
                <a16:creationId xmlns:a16="http://schemas.microsoft.com/office/drawing/2014/main" id="{83DB46B0-4343-40D5-BA3E-6AFDC5414E23}"/>
              </a:ext>
            </a:extLst>
          </p:cNvPr>
          <p:cNvCxnSpPr>
            <a:cxnSpLocks/>
            <a:stCxn id="185" idx="2"/>
            <a:endCxn id="156" idx="2"/>
          </p:cNvCxnSpPr>
          <p:nvPr/>
        </p:nvCxnSpPr>
        <p:spPr>
          <a:xfrm flipV="1">
            <a:off x="2779832" y="3045922"/>
            <a:ext cx="229823" cy="105119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2" name="直線接點 306">
            <a:extLst>
              <a:ext uri="{FF2B5EF4-FFF2-40B4-BE49-F238E27FC236}">
                <a16:creationId xmlns:a16="http://schemas.microsoft.com/office/drawing/2014/main" id="{E01EFFD0-2156-4ABB-BBC3-B2F05425C43D}"/>
              </a:ext>
            </a:extLst>
          </p:cNvPr>
          <p:cNvCxnSpPr>
            <a:cxnSpLocks/>
            <a:stCxn id="185" idx="2"/>
            <a:endCxn id="154" idx="2"/>
          </p:cNvCxnSpPr>
          <p:nvPr/>
        </p:nvCxnSpPr>
        <p:spPr>
          <a:xfrm flipV="1">
            <a:off x="2779823" y="2845207"/>
            <a:ext cx="230269" cy="1251906"/>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73" name="矩形 461">
            <a:extLst>
              <a:ext uri="{FF2B5EF4-FFF2-40B4-BE49-F238E27FC236}">
                <a16:creationId xmlns:a16="http://schemas.microsoft.com/office/drawing/2014/main" id="{B46E0C0A-7FCA-451B-81E5-13617FD58F14}"/>
              </a:ext>
            </a:extLst>
          </p:cNvPr>
          <p:cNvSpPr/>
          <p:nvPr/>
        </p:nvSpPr>
        <p:spPr>
          <a:xfrm>
            <a:off x="2072370" y="319089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4" name="矩形 462">
            <a:extLst>
              <a:ext uri="{FF2B5EF4-FFF2-40B4-BE49-F238E27FC236}">
                <a16:creationId xmlns:a16="http://schemas.microsoft.com/office/drawing/2014/main" id="{1BADF803-1B50-442B-AC13-7D0BBA135336}"/>
              </a:ext>
            </a:extLst>
          </p:cNvPr>
          <p:cNvSpPr/>
          <p:nvPr/>
        </p:nvSpPr>
        <p:spPr>
          <a:xfrm>
            <a:off x="2072370" y="330687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5" name="矩形 463">
            <a:extLst>
              <a:ext uri="{FF2B5EF4-FFF2-40B4-BE49-F238E27FC236}">
                <a16:creationId xmlns:a16="http://schemas.microsoft.com/office/drawing/2014/main" id="{175ACB3B-4C4F-4CB6-98F2-0142BA9CBD3C}"/>
              </a:ext>
            </a:extLst>
          </p:cNvPr>
          <p:cNvSpPr/>
          <p:nvPr/>
        </p:nvSpPr>
        <p:spPr>
          <a:xfrm>
            <a:off x="2072370" y="342411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6" name="矩形 464">
            <a:extLst>
              <a:ext uri="{FF2B5EF4-FFF2-40B4-BE49-F238E27FC236}">
                <a16:creationId xmlns:a16="http://schemas.microsoft.com/office/drawing/2014/main" id="{8E43902C-58F8-480B-9566-63EAC4AC5A03}"/>
              </a:ext>
            </a:extLst>
          </p:cNvPr>
          <p:cNvSpPr/>
          <p:nvPr/>
        </p:nvSpPr>
        <p:spPr>
          <a:xfrm>
            <a:off x="2072370" y="353910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7" name="矩形 465">
            <a:extLst>
              <a:ext uri="{FF2B5EF4-FFF2-40B4-BE49-F238E27FC236}">
                <a16:creationId xmlns:a16="http://schemas.microsoft.com/office/drawing/2014/main" id="{C0CFD8F5-1961-4DFB-B691-0BBEDC7695E1}"/>
              </a:ext>
            </a:extLst>
          </p:cNvPr>
          <p:cNvSpPr/>
          <p:nvPr/>
        </p:nvSpPr>
        <p:spPr>
          <a:xfrm>
            <a:off x="2072370" y="365556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8" name="矩形 466">
            <a:extLst>
              <a:ext uri="{FF2B5EF4-FFF2-40B4-BE49-F238E27FC236}">
                <a16:creationId xmlns:a16="http://schemas.microsoft.com/office/drawing/2014/main" id="{4BA344ED-D32A-4A16-9F03-E59CDB5EC0BF}"/>
              </a:ext>
            </a:extLst>
          </p:cNvPr>
          <p:cNvSpPr/>
          <p:nvPr/>
        </p:nvSpPr>
        <p:spPr>
          <a:xfrm>
            <a:off x="2072370" y="3772773"/>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279" name="直線接點 676">
            <a:extLst>
              <a:ext uri="{FF2B5EF4-FFF2-40B4-BE49-F238E27FC236}">
                <a16:creationId xmlns:a16="http://schemas.microsoft.com/office/drawing/2014/main" id="{7EC343C2-07AF-429B-9F69-06B63AA92A39}"/>
              </a:ext>
            </a:extLst>
          </p:cNvPr>
          <p:cNvCxnSpPr>
            <a:cxnSpLocks/>
            <a:endCxn id="186" idx="6"/>
          </p:cNvCxnSpPr>
          <p:nvPr/>
        </p:nvCxnSpPr>
        <p:spPr>
          <a:xfrm flipV="1">
            <a:off x="2188795" y="3093769"/>
            <a:ext cx="227749" cy="9683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0" name="直線接點 682">
            <a:extLst>
              <a:ext uri="{FF2B5EF4-FFF2-40B4-BE49-F238E27FC236}">
                <a16:creationId xmlns:a16="http://schemas.microsoft.com/office/drawing/2014/main" id="{1B7064EB-492F-4C30-8078-2C69C57CE877}"/>
              </a:ext>
            </a:extLst>
          </p:cNvPr>
          <p:cNvCxnSpPr>
            <a:cxnSpLocks/>
            <a:stCxn id="274" idx="3"/>
            <a:endCxn id="187" idx="6"/>
          </p:cNvCxnSpPr>
          <p:nvPr/>
        </p:nvCxnSpPr>
        <p:spPr>
          <a:xfrm flipV="1">
            <a:off x="2188795" y="3271890"/>
            <a:ext cx="225810" cy="93218"/>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1" name="直線接點 685">
            <a:extLst>
              <a:ext uri="{FF2B5EF4-FFF2-40B4-BE49-F238E27FC236}">
                <a16:creationId xmlns:a16="http://schemas.microsoft.com/office/drawing/2014/main" id="{299F8D08-FB33-4F3A-B2A2-67EB3147C108}"/>
              </a:ext>
            </a:extLst>
          </p:cNvPr>
          <p:cNvCxnSpPr>
            <a:cxnSpLocks/>
            <a:stCxn id="275" idx="3"/>
            <a:endCxn id="188" idx="6"/>
          </p:cNvCxnSpPr>
          <p:nvPr/>
        </p:nvCxnSpPr>
        <p:spPr>
          <a:xfrm flipV="1">
            <a:off x="2188795" y="3450009"/>
            <a:ext cx="227749" cy="3233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2" name="直線接點 688">
            <a:extLst>
              <a:ext uri="{FF2B5EF4-FFF2-40B4-BE49-F238E27FC236}">
                <a16:creationId xmlns:a16="http://schemas.microsoft.com/office/drawing/2014/main" id="{901524D0-4132-4A0D-8F74-4F6CA2DD0A3E}"/>
              </a:ext>
            </a:extLst>
          </p:cNvPr>
          <p:cNvCxnSpPr>
            <a:cxnSpLocks/>
            <a:stCxn id="276" idx="3"/>
            <a:endCxn id="189" idx="6"/>
          </p:cNvCxnSpPr>
          <p:nvPr/>
        </p:nvCxnSpPr>
        <p:spPr>
          <a:xfrm>
            <a:off x="2188795" y="3597341"/>
            <a:ext cx="227749" cy="3079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3" name="直線接點 691">
            <a:extLst>
              <a:ext uri="{FF2B5EF4-FFF2-40B4-BE49-F238E27FC236}">
                <a16:creationId xmlns:a16="http://schemas.microsoft.com/office/drawing/2014/main" id="{9401F996-0077-4DAF-B8F4-61DA8ED348A1}"/>
              </a:ext>
            </a:extLst>
          </p:cNvPr>
          <p:cNvCxnSpPr>
            <a:cxnSpLocks/>
            <a:endCxn id="191" idx="6"/>
          </p:cNvCxnSpPr>
          <p:nvPr/>
        </p:nvCxnSpPr>
        <p:spPr>
          <a:xfrm>
            <a:off x="2188795" y="3889238"/>
            <a:ext cx="227749" cy="9513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4" name="直線接點 694">
            <a:extLst>
              <a:ext uri="{FF2B5EF4-FFF2-40B4-BE49-F238E27FC236}">
                <a16:creationId xmlns:a16="http://schemas.microsoft.com/office/drawing/2014/main" id="{DCFA5D40-BF98-4906-97DE-773946A01D7A}"/>
              </a:ext>
            </a:extLst>
          </p:cNvPr>
          <p:cNvCxnSpPr>
            <a:cxnSpLocks/>
            <a:stCxn id="277" idx="3"/>
            <a:endCxn id="190" idx="6"/>
          </p:cNvCxnSpPr>
          <p:nvPr/>
        </p:nvCxnSpPr>
        <p:spPr>
          <a:xfrm>
            <a:off x="2188795" y="3713800"/>
            <a:ext cx="227749" cy="92450"/>
          </a:xfrm>
          <a:prstGeom prst="line">
            <a:avLst/>
          </a:prstGeom>
          <a:ln w="3175">
            <a:prstDash val="solid"/>
          </a:ln>
        </p:spPr>
        <p:style>
          <a:lnRef idx="1">
            <a:schemeClr val="dk1"/>
          </a:lnRef>
          <a:fillRef idx="0">
            <a:schemeClr val="dk1"/>
          </a:fillRef>
          <a:effectRef idx="0">
            <a:schemeClr val="dk1"/>
          </a:effectRef>
          <a:fontRef idx="minor">
            <a:schemeClr val="tx1"/>
          </a:fontRef>
        </p:style>
      </p:cxnSp>
      <p:sp>
        <p:nvSpPr>
          <p:cNvPr id="285" name="矩形 296">
            <a:extLst>
              <a:ext uri="{FF2B5EF4-FFF2-40B4-BE49-F238E27FC236}">
                <a16:creationId xmlns:a16="http://schemas.microsoft.com/office/drawing/2014/main" id="{CF127657-8862-4D27-A23B-71BD2546D572}"/>
              </a:ext>
            </a:extLst>
          </p:cNvPr>
          <p:cNvSpPr/>
          <p:nvPr/>
        </p:nvSpPr>
        <p:spPr>
          <a:xfrm>
            <a:off x="1872932" y="318697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6" name="矩形 298">
            <a:extLst>
              <a:ext uri="{FF2B5EF4-FFF2-40B4-BE49-F238E27FC236}">
                <a16:creationId xmlns:a16="http://schemas.microsoft.com/office/drawing/2014/main" id="{EC91FE62-F36A-408B-8B1D-CAF8F855D0E4}"/>
              </a:ext>
            </a:extLst>
          </p:cNvPr>
          <p:cNvSpPr/>
          <p:nvPr/>
        </p:nvSpPr>
        <p:spPr>
          <a:xfrm>
            <a:off x="1872932" y="330295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7" name="矩形 299">
            <a:extLst>
              <a:ext uri="{FF2B5EF4-FFF2-40B4-BE49-F238E27FC236}">
                <a16:creationId xmlns:a16="http://schemas.microsoft.com/office/drawing/2014/main" id="{901068EC-1AA9-45F8-AF6F-45FACB25B981}"/>
              </a:ext>
            </a:extLst>
          </p:cNvPr>
          <p:cNvSpPr/>
          <p:nvPr/>
        </p:nvSpPr>
        <p:spPr>
          <a:xfrm>
            <a:off x="1872932" y="342019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8" name="矩形 301">
            <a:extLst>
              <a:ext uri="{FF2B5EF4-FFF2-40B4-BE49-F238E27FC236}">
                <a16:creationId xmlns:a16="http://schemas.microsoft.com/office/drawing/2014/main" id="{168CC5AC-5A55-44E7-B1EC-0353F11CBB0F}"/>
              </a:ext>
            </a:extLst>
          </p:cNvPr>
          <p:cNvSpPr/>
          <p:nvPr/>
        </p:nvSpPr>
        <p:spPr>
          <a:xfrm>
            <a:off x="1872932" y="353519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9" name="矩形 302">
            <a:extLst>
              <a:ext uri="{FF2B5EF4-FFF2-40B4-BE49-F238E27FC236}">
                <a16:creationId xmlns:a16="http://schemas.microsoft.com/office/drawing/2014/main" id="{470ACDB9-3B78-439E-B330-1A0E4EBF67A6}"/>
              </a:ext>
            </a:extLst>
          </p:cNvPr>
          <p:cNvSpPr/>
          <p:nvPr/>
        </p:nvSpPr>
        <p:spPr>
          <a:xfrm>
            <a:off x="1872932" y="365165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0" name="矩形 304">
            <a:extLst>
              <a:ext uri="{FF2B5EF4-FFF2-40B4-BE49-F238E27FC236}">
                <a16:creationId xmlns:a16="http://schemas.microsoft.com/office/drawing/2014/main" id="{F6B7613B-BF9B-4C5C-8D0E-3E8AD42ED007}"/>
              </a:ext>
            </a:extLst>
          </p:cNvPr>
          <p:cNvSpPr/>
          <p:nvPr/>
        </p:nvSpPr>
        <p:spPr>
          <a:xfrm>
            <a:off x="1872932" y="376885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1" name="橢圓 486">
            <a:extLst>
              <a:ext uri="{FF2B5EF4-FFF2-40B4-BE49-F238E27FC236}">
                <a16:creationId xmlns:a16="http://schemas.microsoft.com/office/drawing/2014/main" id="{48F8F396-81D6-4601-A98D-61ECCC4F13E5}"/>
              </a:ext>
            </a:extLst>
          </p:cNvPr>
          <p:cNvSpPr/>
          <p:nvPr/>
        </p:nvSpPr>
        <p:spPr>
          <a:xfrm>
            <a:off x="3013365" y="3494668"/>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292" name="直線接點 487">
            <a:extLst>
              <a:ext uri="{FF2B5EF4-FFF2-40B4-BE49-F238E27FC236}">
                <a16:creationId xmlns:a16="http://schemas.microsoft.com/office/drawing/2014/main" id="{0B2C1FC6-A719-4F40-960F-90867CC82C37}"/>
              </a:ext>
            </a:extLst>
          </p:cNvPr>
          <p:cNvCxnSpPr>
            <a:cxnSpLocks/>
            <a:stCxn id="175" idx="2"/>
            <a:endCxn id="291" idx="2"/>
          </p:cNvCxnSpPr>
          <p:nvPr/>
        </p:nvCxnSpPr>
        <p:spPr>
          <a:xfrm>
            <a:off x="2779352" y="2960730"/>
            <a:ext cx="234018" cy="57348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3" name="直線接點 490">
            <a:extLst>
              <a:ext uri="{FF2B5EF4-FFF2-40B4-BE49-F238E27FC236}">
                <a16:creationId xmlns:a16="http://schemas.microsoft.com/office/drawing/2014/main" id="{FF80D7F6-9673-4F9D-B28D-C85B42DA37B7}"/>
              </a:ext>
            </a:extLst>
          </p:cNvPr>
          <p:cNvCxnSpPr>
            <a:cxnSpLocks/>
            <a:stCxn id="176" idx="2"/>
            <a:endCxn id="291" idx="2"/>
          </p:cNvCxnSpPr>
          <p:nvPr/>
        </p:nvCxnSpPr>
        <p:spPr>
          <a:xfrm>
            <a:off x="2779352" y="3075676"/>
            <a:ext cx="234018" cy="4585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4" name="直線接點 493">
            <a:extLst>
              <a:ext uri="{FF2B5EF4-FFF2-40B4-BE49-F238E27FC236}">
                <a16:creationId xmlns:a16="http://schemas.microsoft.com/office/drawing/2014/main" id="{9BF1541A-C7F8-41AD-B642-74351D50EFEC}"/>
              </a:ext>
            </a:extLst>
          </p:cNvPr>
          <p:cNvCxnSpPr>
            <a:cxnSpLocks/>
            <a:stCxn id="177" idx="2"/>
            <a:endCxn id="291" idx="2"/>
          </p:cNvCxnSpPr>
          <p:nvPr/>
        </p:nvCxnSpPr>
        <p:spPr>
          <a:xfrm>
            <a:off x="2780721" y="3190611"/>
            <a:ext cx="232643" cy="3436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5" name="直線接點 496">
            <a:extLst>
              <a:ext uri="{FF2B5EF4-FFF2-40B4-BE49-F238E27FC236}">
                <a16:creationId xmlns:a16="http://schemas.microsoft.com/office/drawing/2014/main" id="{D4AF211B-C1AD-4071-A3CE-A9FB9AE7287F}"/>
              </a:ext>
            </a:extLst>
          </p:cNvPr>
          <p:cNvCxnSpPr>
            <a:cxnSpLocks/>
            <a:stCxn id="178" idx="2"/>
            <a:endCxn id="291" idx="2"/>
          </p:cNvCxnSpPr>
          <p:nvPr/>
        </p:nvCxnSpPr>
        <p:spPr>
          <a:xfrm>
            <a:off x="2780719" y="3307323"/>
            <a:ext cx="232643" cy="22689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6" name="直線接點 499">
            <a:extLst>
              <a:ext uri="{FF2B5EF4-FFF2-40B4-BE49-F238E27FC236}">
                <a16:creationId xmlns:a16="http://schemas.microsoft.com/office/drawing/2014/main" id="{E2276EF9-7F91-4103-908D-1F00E06FAAFF}"/>
              </a:ext>
            </a:extLst>
          </p:cNvPr>
          <p:cNvCxnSpPr>
            <a:cxnSpLocks/>
            <a:stCxn id="179" idx="2"/>
            <a:endCxn id="291" idx="2"/>
          </p:cNvCxnSpPr>
          <p:nvPr/>
        </p:nvCxnSpPr>
        <p:spPr>
          <a:xfrm>
            <a:off x="2779822" y="3421945"/>
            <a:ext cx="233541" cy="11226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7" name="直線接點 502">
            <a:extLst>
              <a:ext uri="{FF2B5EF4-FFF2-40B4-BE49-F238E27FC236}">
                <a16:creationId xmlns:a16="http://schemas.microsoft.com/office/drawing/2014/main" id="{90DC2337-80F9-4223-B50C-9ECE405B138E}"/>
              </a:ext>
            </a:extLst>
          </p:cNvPr>
          <p:cNvCxnSpPr>
            <a:cxnSpLocks/>
            <a:stCxn id="180" idx="2"/>
            <a:endCxn id="291" idx="2"/>
          </p:cNvCxnSpPr>
          <p:nvPr/>
        </p:nvCxnSpPr>
        <p:spPr>
          <a:xfrm>
            <a:off x="2779822" y="3533926"/>
            <a:ext cx="233541" cy="29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8" name="直線接點 505">
            <a:extLst>
              <a:ext uri="{FF2B5EF4-FFF2-40B4-BE49-F238E27FC236}">
                <a16:creationId xmlns:a16="http://schemas.microsoft.com/office/drawing/2014/main" id="{827B5F3E-8F3B-46EC-B452-BE9C442C4FAC}"/>
              </a:ext>
            </a:extLst>
          </p:cNvPr>
          <p:cNvCxnSpPr>
            <a:cxnSpLocks/>
            <a:stCxn id="181" idx="2"/>
            <a:endCxn id="291" idx="2"/>
          </p:cNvCxnSpPr>
          <p:nvPr/>
        </p:nvCxnSpPr>
        <p:spPr>
          <a:xfrm flipV="1">
            <a:off x="2780719" y="3534223"/>
            <a:ext cx="232643" cy="1090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9" name="直線接點 508">
            <a:extLst>
              <a:ext uri="{FF2B5EF4-FFF2-40B4-BE49-F238E27FC236}">
                <a16:creationId xmlns:a16="http://schemas.microsoft.com/office/drawing/2014/main" id="{B84989CA-7A3F-4514-80E9-67EAE841B058}"/>
              </a:ext>
            </a:extLst>
          </p:cNvPr>
          <p:cNvCxnSpPr>
            <a:cxnSpLocks/>
            <a:stCxn id="182" idx="2"/>
            <a:endCxn id="291" idx="2"/>
          </p:cNvCxnSpPr>
          <p:nvPr/>
        </p:nvCxnSpPr>
        <p:spPr>
          <a:xfrm flipV="1">
            <a:off x="2783282" y="3534215"/>
            <a:ext cx="230085" cy="2171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0" name="直線接點 511">
            <a:extLst>
              <a:ext uri="{FF2B5EF4-FFF2-40B4-BE49-F238E27FC236}">
                <a16:creationId xmlns:a16="http://schemas.microsoft.com/office/drawing/2014/main" id="{CD7FE234-AB4D-4783-8EE3-00F11720CAD2}"/>
              </a:ext>
            </a:extLst>
          </p:cNvPr>
          <p:cNvCxnSpPr>
            <a:cxnSpLocks/>
            <a:stCxn id="183" idx="2"/>
            <a:endCxn id="291" idx="2"/>
          </p:cNvCxnSpPr>
          <p:nvPr/>
        </p:nvCxnSpPr>
        <p:spPr>
          <a:xfrm flipV="1">
            <a:off x="2779822" y="3534220"/>
            <a:ext cx="233541" cy="3334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1" name="直線接點 512">
            <a:extLst>
              <a:ext uri="{FF2B5EF4-FFF2-40B4-BE49-F238E27FC236}">
                <a16:creationId xmlns:a16="http://schemas.microsoft.com/office/drawing/2014/main" id="{B374165E-1ED5-469A-9CA3-A43D15C3402B}"/>
              </a:ext>
            </a:extLst>
          </p:cNvPr>
          <p:cNvCxnSpPr>
            <a:cxnSpLocks/>
            <a:stCxn id="184" idx="2"/>
            <a:endCxn id="291" idx="2"/>
          </p:cNvCxnSpPr>
          <p:nvPr/>
        </p:nvCxnSpPr>
        <p:spPr>
          <a:xfrm flipV="1">
            <a:off x="2777426" y="3534219"/>
            <a:ext cx="235939" cy="4481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2" name="直線接點 513">
            <a:extLst>
              <a:ext uri="{FF2B5EF4-FFF2-40B4-BE49-F238E27FC236}">
                <a16:creationId xmlns:a16="http://schemas.microsoft.com/office/drawing/2014/main" id="{E22CE6C3-7F85-4786-A7B5-CA0A88E50D79}"/>
              </a:ext>
            </a:extLst>
          </p:cNvPr>
          <p:cNvCxnSpPr>
            <a:cxnSpLocks/>
            <a:stCxn id="185" idx="2"/>
            <a:endCxn id="291" idx="2"/>
          </p:cNvCxnSpPr>
          <p:nvPr/>
        </p:nvCxnSpPr>
        <p:spPr>
          <a:xfrm flipV="1">
            <a:off x="2779822" y="3534221"/>
            <a:ext cx="233541" cy="562899"/>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303" name="矩形 69">
            <a:extLst>
              <a:ext uri="{FF2B5EF4-FFF2-40B4-BE49-F238E27FC236}">
                <a16:creationId xmlns:a16="http://schemas.microsoft.com/office/drawing/2014/main" id="{9E7907F2-F8E8-476F-9622-680CD9BB36DF}"/>
              </a:ext>
            </a:extLst>
          </p:cNvPr>
          <p:cNvSpPr/>
          <p:nvPr/>
        </p:nvSpPr>
        <p:spPr>
          <a:xfrm>
            <a:off x="2978719" y="2781677"/>
            <a:ext cx="143274" cy="34042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4" name="矩形 514">
            <a:extLst>
              <a:ext uri="{FF2B5EF4-FFF2-40B4-BE49-F238E27FC236}">
                <a16:creationId xmlns:a16="http://schemas.microsoft.com/office/drawing/2014/main" id="{3FE352A1-29A2-48E4-8D62-F088527592E9}"/>
              </a:ext>
            </a:extLst>
          </p:cNvPr>
          <p:cNvSpPr/>
          <p:nvPr/>
        </p:nvSpPr>
        <p:spPr>
          <a:xfrm>
            <a:off x="2981275" y="3269294"/>
            <a:ext cx="143274" cy="34042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5" name="文字方塊 70">
            <a:extLst>
              <a:ext uri="{FF2B5EF4-FFF2-40B4-BE49-F238E27FC236}">
                <a16:creationId xmlns:a16="http://schemas.microsoft.com/office/drawing/2014/main" id="{B1EF0132-9263-4A5C-B23D-CF3DCC08BA66}"/>
              </a:ext>
            </a:extLst>
          </p:cNvPr>
          <p:cNvSpPr txBox="1"/>
          <p:nvPr/>
        </p:nvSpPr>
        <p:spPr>
          <a:xfrm>
            <a:off x="2914158" y="3538616"/>
            <a:ext cx="260008" cy="237886"/>
          </a:xfrm>
          <a:prstGeom prst="rect">
            <a:avLst/>
          </a:prstGeom>
          <a:noFill/>
        </p:spPr>
        <p:txBody>
          <a:bodyPr wrap="none" rtlCol="0">
            <a:spAutoFit/>
          </a:bodyPr>
          <a:lstStyle/>
          <a:p>
            <a:r>
              <a:rPr lang="el-GR" sz="946" dirty="0">
                <a:latin typeface="Arial" panose="020B0604020202020204" pitchFamily="34" charset="0"/>
                <a:cs typeface="Arial" panose="020B0604020202020204" pitchFamily="34" charset="0"/>
              </a:rPr>
              <a:t>σ</a:t>
            </a:r>
            <a:endParaRPr lang="en-US" sz="946" dirty="0">
              <a:latin typeface="Arial" panose="020B0604020202020204" pitchFamily="34" charset="0"/>
              <a:cs typeface="Arial" panose="020B0604020202020204" pitchFamily="34" charset="0"/>
            </a:endParaRPr>
          </a:p>
        </p:txBody>
      </p:sp>
      <p:sp>
        <p:nvSpPr>
          <p:cNvPr id="306" name="文字方塊 515">
            <a:extLst>
              <a:ext uri="{FF2B5EF4-FFF2-40B4-BE49-F238E27FC236}">
                <a16:creationId xmlns:a16="http://schemas.microsoft.com/office/drawing/2014/main" id="{FCF59E25-D754-4643-A877-E69043D203B8}"/>
              </a:ext>
            </a:extLst>
          </p:cNvPr>
          <p:cNvSpPr txBox="1"/>
          <p:nvPr/>
        </p:nvSpPr>
        <p:spPr>
          <a:xfrm>
            <a:off x="2914161" y="3051930"/>
            <a:ext cx="255198" cy="237886"/>
          </a:xfrm>
          <a:prstGeom prst="rect">
            <a:avLst/>
          </a:prstGeom>
          <a:noFill/>
        </p:spPr>
        <p:txBody>
          <a:bodyPr wrap="none" rtlCol="0">
            <a:spAutoFit/>
          </a:bodyPr>
          <a:lstStyle/>
          <a:p>
            <a:r>
              <a:rPr lang="el-GR" sz="946" dirty="0">
                <a:latin typeface="Arial" panose="020B0604020202020204" pitchFamily="34" charset="0"/>
                <a:cs typeface="Arial" panose="020B0604020202020204" pitchFamily="34" charset="0"/>
              </a:rPr>
              <a:t>μ</a:t>
            </a:r>
            <a:endParaRPr lang="en-US" sz="946" dirty="0">
              <a:latin typeface="Arial" panose="020B0604020202020204" pitchFamily="34" charset="0"/>
              <a:cs typeface="Arial" panose="020B0604020202020204" pitchFamily="34" charset="0"/>
            </a:endParaRPr>
          </a:p>
        </p:txBody>
      </p:sp>
      <p:sp>
        <p:nvSpPr>
          <p:cNvPr id="307" name="橢圓 516">
            <a:extLst>
              <a:ext uri="{FF2B5EF4-FFF2-40B4-BE49-F238E27FC236}">
                <a16:creationId xmlns:a16="http://schemas.microsoft.com/office/drawing/2014/main" id="{94A2052D-7826-40F7-98E1-5CD65A9CCA40}"/>
              </a:ext>
            </a:extLst>
          </p:cNvPr>
          <p:cNvSpPr/>
          <p:nvPr/>
        </p:nvSpPr>
        <p:spPr>
          <a:xfrm>
            <a:off x="3018697" y="3756913"/>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8" name="文字方塊 524">
            <a:extLst>
              <a:ext uri="{FF2B5EF4-FFF2-40B4-BE49-F238E27FC236}">
                <a16:creationId xmlns:a16="http://schemas.microsoft.com/office/drawing/2014/main" id="{1C7586E3-C8D0-45A2-BD8D-25163E09E242}"/>
              </a:ext>
            </a:extLst>
          </p:cNvPr>
          <p:cNvSpPr txBox="1"/>
          <p:nvPr/>
        </p:nvSpPr>
        <p:spPr>
          <a:xfrm>
            <a:off x="2824380" y="4021438"/>
            <a:ext cx="487634" cy="237886"/>
          </a:xfrm>
          <a:prstGeom prst="rect">
            <a:avLst/>
          </a:prstGeom>
          <a:noFill/>
        </p:spPr>
        <p:txBody>
          <a:bodyPr wrap="none" rtlCol="0">
            <a:spAutoFit/>
          </a:bodyPr>
          <a:lstStyle/>
          <a:p>
            <a:r>
              <a:rPr lang="en-US" altLang="zh-TW" sz="946" dirty="0">
                <a:latin typeface="Arial" panose="020B0604020202020204" pitchFamily="34" charset="0"/>
                <a:ea typeface="Cambria Math" panose="02040503050406030204" pitchFamily="18" charset="0"/>
                <a:cs typeface="Arial" panose="020B0604020202020204" pitchFamily="34" charset="0"/>
              </a:rPr>
              <a:t>N</a:t>
            </a:r>
            <a:r>
              <a:rPr lang="en-US" altLang="zh-TW" sz="946" dirty="0">
                <a:latin typeface="Arial" panose="020B0604020202020204" pitchFamily="34" charset="0"/>
                <a:cs typeface="Arial" panose="020B0604020202020204" pitchFamily="34" charset="0"/>
              </a:rPr>
              <a:t>(0,I)</a:t>
            </a:r>
            <a:endParaRPr lang="en-US" sz="946" dirty="0">
              <a:latin typeface="Arial" panose="020B0604020202020204" pitchFamily="34" charset="0"/>
              <a:cs typeface="Arial" panose="020B0604020202020204" pitchFamily="34" charset="0"/>
            </a:endParaRPr>
          </a:p>
        </p:txBody>
      </p:sp>
      <p:sp>
        <p:nvSpPr>
          <p:cNvPr id="309" name="文字方塊 569">
            <a:extLst>
              <a:ext uri="{FF2B5EF4-FFF2-40B4-BE49-F238E27FC236}">
                <a16:creationId xmlns:a16="http://schemas.microsoft.com/office/drawing/2014/main" id="{EBB6B2E8-8183-4BB1-BFC8-4718B45BCA1C}"/>
              </a:ext>
            </a:extLst>
          </p:cNvPr>
          <p:cNvSpPr txBox="1"/>
          <p:nvPr/>
        </p:nvSpPr>
        <p:spPr>
          <a:xfrm>
            <a:off x="2965979" y="3765612"/>
            <a:ext cx="123641" cy="237886"/>
          </a:xfrm>
          <a:prstGeom prst="rect">
            <a:avLst/>
          </a:prstGeom>
          <a:noFill/>
        </p:spPr>
        <p:txBody>
          <a:bodyPr wrap="square" rtlCol="0">
            <a:spAutoFit/>
          </a:bodyPr>
          <a:lstStyle/>
          <a:p>
            <a:r>
              <a:rPr lang="el-GR" sz="946" dirty="0">
                <a:latin typeface="Arial" panose="020B0604020202020204" pitchFamily="34" charset="0"/>
                <a:cs typeface="Arial" panose="020B0604020202020204" pitchFamily="34" charset="0"/>
              </a:rPr>
              <a:t>ε</a:t>
            </a:r>
            <a:endParaRPr lang="en-US" sz="946" dirty="0">
              <a:latin typeface="Arial" panose="020B0604020202020204" pitchFamily="34" charset="0"/>
              <a:cs typeface="Arial" panose="020B0604020202020204" pitchFamily="34" charset="0"/>
            </a:endParaRPr>
          </a:p>
        </p:txBody>
      </p:sp>
      <p:cxnSp>
        <p:nvCxnSpPr>
          <p:cNvPr id="310" name="直線單箭頭接點 571">
            <a:extLst>
              <a:ext uri="{FF2B5EF4-FFF2-40B4-BE49-F238E27FC236}">
                <a16:creationId xmlns:a16="http://schemas.microsoft.com/office/drawing/2014/main" id="{43E566F8-9CD6-4ABE-BA70-6E29BBDDB0F0}"/>
              </a:ext>
            </a:extLst>
          </p:cNvPr>
          <p:cNvCxnSpPr>
            <a:cxnSpLocks/>
          </p:cNvCxnSpPr>
          <p:nvPr/>
        </p:nvCxnSpPr>
        <p:spPr>
          <a:xfrm flipV="1">
            <a:off x="3052943" y="3967381"/>
            <a:ext cx="0" cy="95406"/>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11" name="直線接點 572">
            <a:extLst>
              <a:ext uri="{FF2B5EF4-FFF2-40B4-BE49-F238E27FC236}">
                <a16:creationId xmlns:a16="http://schemas.microsoft.com/office/drawing/2014/main" id="{DAF79A5F-CCE1-47A3-8782-F1D839FD0A04}"/>
              </a:ext>
            </a:extLst>
          </p:cNvPr>
          <p:cNvCxnSpPr>
            <a:cxnSpLocks/>
            <a:endCxn id="303" idx="3"/>
          </p:cNvCxnSpPr>
          <p:nvPr/>
        </p:nvCxnSpPr>
        <p:spPr>
          <a:xfrm flipH="1" flipV="1">
            <a:off x="3121993" y="2951891"/>
            <a:ext cx="1292103" cy="484088"/>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12" name="直線接點 575">
            <a:extLst>
              <a:ext uri="{FF2B5EF4-FFF2-40B4-BE49-F238E27FC236}">
                <a16:creationId xmlns:a16="http://schemas.microsoft.com/office/drawing/2014/main" id="{6320FA97-C6BA-4F36-8B25-D6B80695C0D3}"/>
              </a:ext>
            </a:extLst>
          </p:cNvPr>
          <p:cNvCxnSpPr>
            <a:cxnSpLocks/>
            <a:endCxn id="304" idx="3"/>
          </p:cNvCxnSpPr>
          <p:nvPr/>
        </p:nvCxnSpPr>
        <p:spPr>
          <a:xfrm flipH="1" flipV="1">
            <a:off x="3124555" y="3439512"/>
            <a:ext cx="1287630" cy="1"/>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13" name="直線接點 576">
            <a:extLst>
              <a:ext uri="{FF2B5EF4-FFF2-40B4-BE49-F238E27FC236}">
                <a16:creationId xmlns:a16="http://schemas.microsoft.com/office/drawing/2014/main" id="{559FAC9B-504E-488C-9D73-6E389A94D56A}"/>
              </a:ext>
            </a:extLst>
          </p:cNvPr>
          <p:cNvCxnSpPr>
            <a:cxnSpLocks/>
            <a:endCxn id="307" idx="6"/>
          </p:cNvCxnSpPr>
          <p:nvPr/>
        </p:nvCxnSpPr>
        <p:spPr>
          <a:xfrm flipH="1">
            <a:off x="3097793" y="3440122"/>
            <a:ext cx="1314387" cy="356339"/>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graphicFrame>
        <p:nvGraphicFramePr>
          <p:cNvPr id="314" name="物件 249">
            <a:extLst>
              <a:ext uri="{FF2B5EF4-FFF2-40B4-BE49-F238E27FC236}">
                <a16:creationId xmlns:a16="http://schemas.microsoft.com/office/drawing/2014/main" id="{D8ED5C49-D64A-4B48-836A-2B2715765A44}"/>
              </a:ext>
            </a:extLst>
          </p:cNvPr>
          <p:cNvGraphicFramePr>
            <a:graphicFrameLocks noChangeAspect="1"/>
          </p:cNvGraphicFramePr>
          <p:nvPr/>
        </p:nvGraphicFramePr>
        <p:xfrm>
          <a:off x="2417933" y="3119198"/>
          <a:ext cx="82670" cy="68461"/>
        </p:xfrm>
        <a:graphic>
          <a:graphicData uri="http://schemas.openxmlformats.org/presentationml/2006/ole">
            <mc:AlternateContent xmlns:mc="http://schemas.openxmlformats.org/markup-compatibility/2006">
              <mc:Choice xmlns:v="urn:schemas-microsoft-com:vml" Requires="v">
                <p:oleObj spid="_x0000_s1656" name="CS ChemDraw Drawing" r:id="rId12" imgW="406502" imgH="336471" progId="ChemDraw.Document.6.0">
                  <p:embed/>
                </p:oleObj>
              </mc:Choice>
              <mc:Fallback>
                <p:oleObj name="CS ChemDraw Drawing" r:id="rId12" imgW="406502" imgH="336471" progId="ChemDraw.Document.6.0">
                  <p:embed/>
                  <p:pic>
                    <p:nvPicPr>
                      <p:cNvPr id="314" name="物件 249">
                        <a:extLst>
                          <a:ext uri="{FF2B5EF4-FFF2-40B4-BE49-F238E27FC236}">
                            <a16:creationId xmlns:a16="http://schemas.microsoft.com/office/drawing/2014/main" id="{D8ED5C49-D64A-4B48-836A-2B2715765A44}"/>
                          </a:ext>
                        </a:extLst>
                      </p:cNvPr>
                      <p:cNvPicPr/>
                      <p:nvPr/>
                    </p:nvPicPr>
                    <p:blipFill>
                      <a:blip r:embed="rId6"/>
                      <a:stretch>
                        <a:fillRect/>
                      </a:stretch>
                    </p:blipFill>
                    <p:spPr>
                      <a:xfrm>
                        <a:off x="2417933" y="3119198"/>
                        <a:ext cx="82670" cy="68461"/>
                      </a:xfrm>
                      <a:prstGeom prst="rect">
                        <a:avLst/>
                      </a:prstGeom>
                    </p:spPr>
                  </p:pic>
                </p:oleObj>
              </mc:Fallback>
            </mc:AlternateContent>
          </a:graphicData>
        </a:graphic>
      </p:graphicFrame>
      <p:graphicFrame>
        <p:nvGraphicFramePr>
          <p:cNvPr id="315" name="物件 640">
            <a:extLst>
              <a:ext uri="{FF2B5EF4-FFF2-40B4-BE49-F238E27FC236}">
                <a16:creationId xmlns:a16="http://schemas.microsoft.com/office/drawing/2014/main" id="{EAFA1AE8-6E04-4DDE-BA1C-7E949D559C72}"/>
              </a:ext>
            </a:extLst>
          </p:cNvPr>
          <p:cNvGraphicFramePr>
            <a:graphicFrameLocks noChangeAspect="1"/>
          </p:cNvGraphicFramePr>
          <p:nvPr/>
        </p:nvGraphicFramePr>
        <p:xfrm>
          <a:off x="2414193" y="3302252"/>
          <a:ext cx="82670" cy="68461"/>
        </p:xfrm>
        <a:graphic>
          <a:graphicData uri="http://schemas.openxmlformats.org/presentationml/2006/ole">
            <mc:AlternateContent xmlns:mc="http://schemas.openxmlformats.org/markup-compatibility/2006">
              <mc:Choice xmlns:v="urn:schemas-microsoft-com:vml" Requires="v">
                <p:oleObj spid="_x0000_s1657" name="CS ChemDraw Drawing" r:id="rId13" imgW="406502" imgH="336471" progId="ChemDraw.Document.6.0">
                  <p:embed/>
                </p:oleObj>
              </mc:Choice>
              <mc:Fallback>
                <p:oleObj name="CS ChemDraw Drawing" r:id="rId13" imgW="406502" imgH="336471" progId="ChemDraw.Document.6.0">
                  <p:embed/>
                  <p:pic>
                    <p:nvPicPr>
                      <p:cNvPr id="315" name="物件 640">
                        <a:extLst>
                          <a:ext uri="{FF2B5EF4-FFF2-40B4-BE49-F238E27FC236}">
                            <a16:creationId xmlns:a16="http://schemas.microsoft.com/office/drawing/2014/main" id="{EAFA1AE8-6E04-4DDE-BA1C-7E949D559C72}"/>
                          </a:ext>
                        </a:extLst>
                      </p:cNvPr>
                      <p:cNvPicPr/>
                      <p:nvPr/>
                    </p:nvPicPr>
                    <p:blipFill>
                      <a:blip r:embed="rId6"/>
                      <a:stretch>
                        <a:fillRect/>
                      </a:stretch>
                    </p:blipFill>
                    <p:spPr>
                      <a:xfrm>
                        <a:off x="2414193" y="3302252"/>
                        <a:ext cx="82670" cy="68461"/>
                      </a:xfrm>
                      <a:prstGeom prst="rect">
                        <a:avLst/>
                      </a:prstGeom>
                    </p:spPr>
                  </p:pic>
                </p:oleObj>
              </mc:Fallback>
            </mc:AlternateContent>
          </a:graphicData>
        </a:graphic>
      </p:graphicFrame>
      <p:graphicFrame>
        <p:nvGraphicFramePr>
          <p:cNvPr id="316" name="物件 642">
            <a:extLst>
              <a:ext uri="{FF2B5EF4-FFF2-40B4-BE49-F238E27FC236}">
                <a16:creationId xmlns:a16="http://schemas.microsoft.com/office/drawing/2014/main" id="{9BF890CE-87B1-42F7-A854-97BE0E896BB6}"/>
              </a:ext>
            </a:extLst>
          </p:cNvPr>
          <p:cNvGraphicFramePr>
            <a:graphicFrameLocks noChangeAspect="1"/>
          </p:cNvGraphicFramePr>
          <p:nvPr/>
        </p:nvGraphicFramePr>
        <p:xfrm>
          <a:off x="2415406" y="3479576"/>
          <a:ext cx="82670" cy="68461"/>
        </p:xfrm>
        <a:graphic>
          <a:graphicData uri="http://schemas.openxmlformats.org/presentationml/2006/ole">
            <mc:AlternateContent xmlns:mc="http://schemas.openxmlformats.org/markup-compatibility/2006">
              <mc:Choice xmlns:v="urn:schemas-microsoft-com:vml" Requires="v">
                <p:oleObj spid="_x0000_s1658" name="CS ChemDraw Drawing" r:id="rId14" imgW="406502" imgH="336471" progId="ChemDraw.Document.6.0">
                  <p:embed/>
                </p:oleObj>
              </mc:Choice>
              <mc:Fallback>
                <p:oleObj name="CS ChemDraw Drawing" r:id="rId14" imgW="406502" imgH="336471" progId="ChemDraw.Document.6.0">
                  <p:embed/>
                  <p:pic>
                    <p:nvPicPr>
                      <p:cNvPr id="316" name="物件 642">
                        <a:extLst>
                          <a:ext uri="{FF2B5EF4-FFF2-40B4-BE49-F238E27FC236}">
                            <a16:creationId xmlns:a16="http://schemas.microsoft.com/office/drawing/2014/main" id="{9BF890CE-87B1-42F7-A854-97BE0E896BB6}"/>
                          </a:ext>
                        </a:extLst>
                      </p:cNvPr>
                      <p:cNvPicPr/>
                      <p:nvPr/>
                    </p:nvPicPr>
                    <p:blipFill>
                      <a:blip r:embed="rId6"/>
                      <a:stretch>
                        <a:fillRect/>
                      </a:stretch>
                    </p:blipFill>
                    <p:spPr>
                      <a:xfrm>
                        <a:off x="2415406" y="3479576"/>
                        <a:ext cx="82670" cy="68461"/>
                      </a:xfrm>
                      <a:prstGeom prst="rect">
                        <a:avLst/>
                      </a:prstGeom>
                    </p:spPr>
                  </p:pic>
                </p:oleObj>
              </mc:Fallback>
            </mc:AlternateContent>
          </a:graphicData>
        </a:graphic>
      </p:graphicFrame>
      <p:graphicFrame>
        <p:nvGraphicFramePr>
          <p:cNvPr id="317" name="物件 644">
            <a:extLst>
              <a:ext uri="{FF2B5EF4-FFF2-40B4-BE49-F238E27FC236}">
                <a16:creationId xmlns:a16="http://schemas.microsoft.com/office/drawing/2014/main" id="{C64E1C19-D0CA-47FC-97FC-42895BD3E414}"/>
              </a:ext>
            </a:extLst>
          </p:cNvPr>
          <p:cNvGraphicFramePr>
            <a:graphicFrameLocks noChangeAspect="1"/>
          </p:cNvGraphicFramePr>
          <p:nvPr/>
        </p:nvGraphicFramePr>
        <p:xfrm>
          <a:off x="2415749" y="3658850"/>
          <a:ext cx="82670" cy="68461"/>
        </p:xfrm>
        <a:graphic>
          <a:graphicData uri="http://schemas.openxmlformats.org/presentationml/2006/ole">
            <mc:AlternateContent xmlns:mc="http://schemas.openxmlformats.org/markup-compatibility/2006">
              <mc:Choice xmlns:v="urn:schemas-microsoft-com:vml" Requires="v">
                <p:oleObj spid="_x0000_s1659" name="CS ChemDraw Drawing" r:id="rId15" imgW="406502" imgH="336471" progId="ChemDraw.Document.6.0">
                  <p:embed/>
                </p:oleObj>
              </mc:Choice>
              <mc:Fallback>
                <p:oleObj name="CS ChemDraw Drawing" r:id="rId15" imgW="406502" imgH="336471" progId="ChemDraw.Document.6.0">
                  <p:embed/>
                  <p:pic>
                    <p:nvPicPr>
                      <p:cNvPr id="317" name="物件 644">
                        <a:extLst>
                          <a:ext uri="{FF2B5EF4-FFF2-40B4-BE49-F238E27FC236}">
                            <a16:creationId xmlns:a16="http://schemas.microsoft.com/office/drawing/2014/main" id="{C64E1C19-D0CA-47FC-97FC-42895BD3E414}"/>
                          </a:ext>
                        </a:extLst>
                      </p:cNvPr>
                      <p:cNvPicPr/>
                      <p:nvPr/>
                    </p:nvPicPr>
                    <p:blipFill>
                      <a:blip r:embed="rId6"/>
                      <a:stretch>
                        <a:fillRect/>
                      </a:stretch>
                    </p:blipFill>
                    <p:spPr>
                      <a:xfrm>
                        <a:off x="2415749" y="3658850"/>
                        <a:ext cx="82670" cy="68461"/>
                      </a:xfrm>
                      <a:prstGeom prst="rect">
                        <a:avLst/>
                      </a:prstGeom>
                    </p:spPr>
                  </p:pic>
                </p:oleObj>
              </mc:Fallback>
            </mc:AlternateContent>
          </a:graphicData>
        </a:graphic>
      </p:graphicFrame>
      <p:graphicFrame>
        <p:nvGraphicFramePr>
          <p:cNvPr id="318" name="物件 646">
            <a:extLst>
              <a:ext uri="{FF2B5EF4-FFF2-40B4-BE49-F238E27FC236}">
                <a16:creationId xmlns:a16="http://schemas.microsoft.com/office/drawing/2014/main" id="{61D2A724-F8E8-48D0-8060-42598D028557}"/>
              </a:ext>
            </a:extLst>
          </p:cNvPr>
          <p:cNvGraphicFramePr>
            <a:graphicFrameLocks noChangeAspect="1"/>
          </p:cNvGraphicFramePr>
          <p:nvPr/>
        </p:nvGraphicFramePr>
        <p:xfrm>
          <a:off x="2414167" y="3836969"/>
          <a:ext cx="82670" cy="68461"/>
        </p:xfrm>
        <a:graphic>
          <a:graphicData uri="http://schemas.openxmlformats.org/presentationml/2006/ole">
            <mc:AlternateContent xmlns:mc="http://schemas.openxmlformats.org/markup-compatibility/2006">
              <mc:Choice xmlns:v="urn:schemas-microsoft-com:vml" Requires="v">
                <p:oleObj spid="_x0000_s1660" name="CS ChemDraw Drawing" r:id="rId16" imgW="406502" imgH="336471" progId="ChemDraw.Document.6.0">
                  <p:embed/>
                </p:oleObj>
              </mc:Choice>
              <mc:Fallback>
                <p:oleObj name="CS ChemDraw Drawing" r:id="rId16" imgW="406502" imgH="336471" progId="ChemDraw.Document.6.0">
                  <p:embed/>
                  <p:pic>
                    <p:nvPicPr>
                      <p:cNvPr id="318" name="物件 646">
                        <a:extLst>
                          <a:ext uri="{FF2B5EF4-FFF2-40B4-BE49-F238E27FC236}">
                            <a16:creationId xmlns:a16="http://schemas.microsoft.com/office/drawing/2014/main" id="{61D2A724-F8E8-48D0-8060-42598D028557}"/>
                          </a:ext>
                        </a:extLst>
                      </p:cNvPr>
                      <p:cNvPicPr/>
                      <p:nvPr/>
                    </p:nvPicPr>
                    <p:blipFill>
                      <a:blip r:embed="rId6"/>
                      <a:stretch>
                        <a:fillRect/>
                      </a:stretch>
                    </p:blipFill>
                    <p:spPr>
                      <a:xfrm>
                        <a:off x="2414167" y="3836969"/>
                        <a:ext cx="82670" cy="68461"/>
                      </a:xfrm>
                      <a:prstGeom prst="rect">
                        <a:avLst/>
                      </a:prstGeom>
                    </p:spPr>
                  </p:pic>
                </p:oleObj>
              </mc:Fallback>
            </mc:AlternateContent>
          </a:graphicData>
        </a:graphic>
      </p:graphicFrame>
      <p:graphicFrame>
        <p:nvGraphicFramePr>
          <p:cNvPr id="319" name="物件 648">
            <a:extLst>
              <a:ext uri="{FF2B5EF4-FFF2-40B4-BE49-F238E27FC236}">
                <a16:creationId xmlns:a16="http://schemas.microsoft.com/office/drawing/2014/main" id="{D9967F53-9422-4AB3-A8D3-D9EBFFB1C58A}"/>
              </a:ext>
            </a:extLst>
          </p:cNvPr>
          <p:cNvGraphicFramePr>
            <a:graphicFrameLocks noChangeAspect="1"/>
          </p:cNvGraphicFramePr>
          <p:nvPr/>
        </p:nvGraphicFramePr>
        <p:xfrm>
          <a:off x="2417003" y="4014728"/>
          <a:ext cx="82670" cy="68461"/>
        </p:xfrm>
        <a:graphic>
          <a:graphicData uri="http://schemas.openxmlformats.org/presentationml/2006/ole">
            <mc:AlternateContent xmlns:mc="http://schemas.openxmlformats.org/markup-compatibility/2006">
              <mc:Choice xmlns:v="urn:schemas-microsoft-com:vml" Requires="v">
                <p:oleObj spid="_x0000_s1661" name="CS ChemDraw Drawing" r:id="rId17" imgW="406502" imgH="336471" progId="ChemDraw.Document.6.0">
                  <p:embed/>
                </p:oleObj>
              </mc:Choice>
              <mc:Fallback>
                <p:oleObj name="CS ChemDraw Drawing" r:id="rId17" imgW="406502" imgH="336471" progId="ChemDraw.Document.6.0">
                  <p:embed/>
                  <p:pic>
                    <p:nvPicPr>
                      <p:cNvPr id="319" name="物件 648">
                        <a:extLst>
                          <a:ext uri="{FF2B5EF4-FFF2-40B4-BE49-F238E27FC236}">
                            <a16:creationId xmlns:a16="http://schemas.microsoft.com/office/drawing/2014/main" id="{D9967F53-9422-4AB3-A8D3-D9EBFFB1C58A}"/>
                          </a:ext>
                        </a:extLst>
                      </p:cNvPr>
                      <p:cNvPicPr/>
                      <p:nvPr/>
                    </p:nvPicPr>
                    <p:blipFill>
                      <a:blip r:embed="rId6"/>
                      <a:stretch>
                        <a:fillRect/>
                      </a:stretch>
                    </p:blipFill>
                    <p:spPr>
                      <a:xfrm>
                        <a:off x="2417003" y="4014728"/>
                        <a:ext cx="82670" cy="68461"/>
                      </a:xfrm>
                      <a:prstGeom prst="rect">
                        <a:avLst/>
                      </a:prstGeom>
                    </p:spPr>
                  </p:pic>
                </p:oleObj>
              </mc:Fallback>
            </mc:AlternateContent>
          </a:graphicData>
        </a:graphic>
      </p:graphicFrame>
      <p:sp>
        <p:nvSpPr>
          <p:cNvPr id="320" name="文字方塊 649">
            <a:extLst>
              <a:ext uri="{FF2B5EF4-FFF2-40B4-BE49-F238E27FC236}">
                <a16:creationId xmlns:a16="http://schemas.microsoft.com/office/drawing/2014/main" id="{9521CCEC-EC1E-40EE-A43E-F63F8AF69DB9}"/>
              </a:ext>
            </a:extLst>
          </p:cNvPr>
          <p:cNvSpPr txBox="1"/>
          <p:nvPr/>
        </p:nvSpPr>
        <p:spPr>
          <a:xfrm>
            <a:off x="2234142" y="2838814"/>
            <a:ext cx="455573" cy="237886"/>
          </a:xfrm>
          <a:prstGeom prst="rect">
            <a:avLst/>
          </a:prstGeom>
          <a:noFill/>
        </p:spPr>
        <p:txBody>
          <a:bodyPr wrap="none" rtlCol="0">
            <a:spAutoFit/>
          </a:bodyPr>
          <a:lstStyle/>
          <a:p>
            <a:pPr algn="ctr"/>
            <a:r>
              <a:rPr lang="en-US" altLang="zh-TW" sz="946" b="1" dirty="0">
                <a:latin typeface="Arial" panose="020B0604020202020204" pitchFamily="34" charset="0"/>
                <a:cs typeface="Arial" panose="020B0604020202020204" pitchFamily="34" charset="0"/>
              </a:rPr>
              <a:t>GRU</a:t>
            </a:r>
            <a:endParaRPr lang="en-US" sz="946" b="1" dirty="0">
              <a:latin typeface="Arial" panose="020B0604020202020204" pitchFamily="34" charset="0"/>
              <a:cs typeface="Arial" panose="020B0604020202020204" pitchFamily="34" charset="0"/>
            </a:endParaRPr>
          </a:p>
        </p:txBody>
      </p:sp>
      <p:pic>
        <p:nvPicPr>
          <p:cNvPr id="321" name="Picture 1479">
            <a:extLst>
              <a:ext uri="{FF2B5EF4-FFF2-40B4-BE49-F238E27FC236}">
                <a16:creationId xmlns:a16="http://schemas.microsoft.com/office/drawing/2014/main" id="{8CB03FF5-FC82-455A-AB66-EE4C4072369D}"/>
              </a:ext>
            </a:extLst>
          </p:cNvPr>
          <p:cNvPicPr>
            <a:picLocks noChangeAspect="1"/>
          </p:cNvPicPr>
          <p:nvPr/>
        </p:nvPicPr>
        <p:blipFill>
          <a:blip r:embed="rId18"/>
          <a:stretch>
            <a:fillRect/>
          </a:stretch>
        </p:blipFill>
        <p:spPr>
          <a:xfrm>
            <a:off x="7259361" y="2992886"/>
            <a:ext cx="1421091" cy="1110305"/>
          </a:xfrm>
          <a:prstGeom prst="rect">
            <a:avLst/>
          </a:prstGeom>
        </p:spPr>
      </p:pic>
      <p:sp>
        <p:nvSpPr>
          <p:cNvPr id="322" name="橢圓 328">
            <a:extLst>
              <a:ext uri="{FF2B5EF4-FFF2-40B4-BE49-F238E27FC236}">
                <a16:creationId xmlns:a16="http://schemas.microsoft.com/office/drawing/2014/main" id="{CBA80730-A923-431A-80E5-1BA1EA6A28E1}"/>
              </a:ext>
            </a:extLst>
          </p:cNvPr>
          <p:cNvSpPr/>
          <p:nvPr/>
        </p:nvSpPr>
        <p:spPr>
          <a:xfrm flipH="1">
            <a:off x="4067107" y="1732943"/>
            <a:ext cx="873248" cy="289228"/>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32" b="1" dirty="0">
                <a:latin typeface="Arial" panose="020B0604020202020204" pitchFamily="34" charset="0"/>
                <a:cs typeface="Arial" panose="020B0604020202020204" pitchFamily="34" charset="0"/>
              </a:rPr>
              <a:t>LFS</a:t>
            </a:r>
          </a:p>
        </p:txBody>
      </p:sp>
      <p:cxnSp>
        <p:nvCxnSpPr>
          <p:cNvPr id="323" name="直線接點 264">
            <a:extLst>
              <a:ext uri="{FF2B5EF4-FFF2-40B4-BE49-F238E27FC236}">
                <a16:creationId xmlns:a16="http://schemas.microsoft.com/office/drawing/2014/main" id="{03924342-4019-400A-9589-A74E3E3B7CE2}"/>
              </a:ext>
            </a:extLst>
          </p:cNvPr>
          <p:cNvCxnSpPr>
            <a:cxnSpLocks/>
            <a:stCxn id="328" idx="6"/>
            <a:endCxn id="322" idx="4"/>
          </p:cNvCxnSpPr>
          <p:nvPr/>
        </p:nvCxnSpPr>
        <p:spPr>
          <a:xfrm flipV="1">
            <a:off x="4214414" y="2022173"/>
            <a:ext cx="289318"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324" name="直線接點 264">
            <a:extLst>
              <a:ext uri="{FF2B5EF4-FFF2-40B4-BE49-F238E27FC236}">
                <a16:creationId xmlns:a16="http://schemas.microsoft.com/office/drawing/2014/main" id="{6C8F971F-865E-4B53-9068-4AF77CE89A99}"/>
              </a:ext>
            </a:extLst>
          </p:cNvPr>
          <p:cNvCxnSpPr>
            <a:cxnSpLocks/>
            <a:stCxn id="329" idx="6"/>
            <a:endCxn id="322" idx="4"/>
          </p:cNvCxnSpPr>
          <p:nvPr/>
        </p:nvCxnSpPr>
        <p:spPr>
          <a:xfrm flipV="1">
            <a:off x="4503730" y="2022173"/>
            <a:ext cx="0"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325" name="直線接點 264">
            <a:extLst>
              <a:ext uri="{FF2B5EF4-FFF2-40B4-BE49-F238E27FC236}">
                <a16:creationId xmlns:a16="http://schemas.microsoft.com/office/drawing/2014/main" id="{83D01149-E7F7-436B-9CF2-08B6C01696F9}"/>
              </a:ext>
            </a:extLst>
          </p:cNvPr>
          <p:cNvCxnSpPr>
            <a:cxnSpLocks/>
            <a:stCxn id="327" idx="6"/>
            <a:endCxn id="322" idx="4"/>
          </p:cNvCxnSpPr>
          <p:nvPr/>
        </p:nvCxnSpPr>
        <p:spPr>
          <a:xfrm flipH="1" flipV="1">
            <a:off x="4503730" y="2022173"/>
            <a:ext cx="289318"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grpSp>
        <p:nvGrpSpPr>
          <p:cNvPr id="326" name="Group 1281">
            <a:extLst>
              <a:ext uri="{FF2B5EF4-FFF2-40B4-BE49-F238E27FC236}">
                <a16:creationId xmlns:a16="http://schemas.microsoft.com/office/drawing/2014/main" id="{CE74C4D3-D050-46B1-AEED-6A4ABE05A31F}"/>
              </a:ext>
            </a:extLst>
          </p:cNvPr>
          <p:cNvGrpSpPr/>
          <p:nvPr/>
        </p:nvGrpSpPr>
        <p:grpSpPr>
          <a:xfrm rot="5400000">
            <a:off x="4464182" y="2066772"/>
            <a:ext cx="79096" cy="657726"/>
            <a:chOff x="14475433" y="3133217"/>
            <a:chExt cx="185815" cy="1545174"/>
          </a:xfrm>
        </p:grpSpPr>
        <p:sp>
          <p:nvSpPr>
            <p:cNvPr id="327" name="橢圓 328">
              <a:extLst>
                <a:ext uri="{FF2B5EF4-FFF2-40B4-BE49-F238E27FC236}">
                  <a16:creationId xmlns:a16="http://schemas.microsoft.com/office/drawing/2014/main" id="{71960B5A-D773-4A1B-8BD4-61AAFF0E09D0}"/>
                </a:ext>
              </a:extLst>
            </p:cNvPr>
            <p:cNvSpPr/>
            <p:nvPr/>
          </p:nvSpPr>
          <p:spPr>
            <a:xfrm flipH="1">
              <a:off x="14475433" y="3133217"/>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8" name="橢圓 329">
              <a:extLst>
                <a:ext uri="{FF2B5EF4-FFF2-40B4-BE49-F238E27FC236}">
                  <a16:creationId xmlns:a16="http://schemas.microsoft.com/office/drawing/2014/main" id="{B3230879-B867-4A9A-BA5B-1BE474C80731}"/>
                </a:ext>
              </a:extLst>
            </p:cNvPr>
            <p:cNvSpPr/>
            <p:nvPr/>
          </p:nvSpPr>
          <p:spPr>
            <a:xfrm flipH="1">
              <a:off x="14475433" y="4492576"/>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9" name="橢圓 330">
              <a:extLst>
                <a:ext uri="{FF2B5EF4-FFF2-40B4-BE49-F238E27FC236}">
                  <a16:creationId xmlns:a16="http://schemas.microsoft.com/office/drawing/2014/main" id="{8B72752F-8770-492C-966D-F5E1939236A9}"/>
                </a:ext>
              </a:extLst>
            </p:cNvPr>
            <p:cNvSpPr/>
            <p:nvPr/>
          </p:nvSpPr>
          <p:spPr>
            <a:xfrm flipH="1">
              <a:off x="14475433" y="3812897"/>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grpSp>
      <p:sp>
        <p:nvSpPr>
          <p:cNvPr id="330" name="TextBox 1489">
            <a:extLst>
              <a:ext uri="{FF2B5EF4-FFF2-40B4-BE49-F238E27FC236}">
                <a16:creationId xmlns:a16="http://schemas.microsoft.com/office/drawing/2014/main" id="{92C7DDDA-2660-48A4-9430-57140F8929A7}"/>
              </a:ext>
            </a:extLst>
          </p:cNvPr>
          <p:cNvSpPr txBox="1"/>
          <p:nvPr/>
        </p:nvSpPr>
        <p:spPr>
          <a:xfrm>
            <a:off x="5869524" y="4273561"/>
            <a:ext cx="971741" cy="328103"/>
          </a:xfrm>
          <a:prstGeom prst="rect">
            <a:avLst/>
          </a:prstGeom>
          <a:noFill/>
        </p:spPr>
        <p:txBody>
          <a:bodyPr wrap="none" rtlCol="0">
            <a:spAutoFit/>
          </a:bodyPr>
          <a:lstStyle/>
          <a:p>
            <a:r>
              <a:rPr lang="en-US" sz="1532" b="1" dirty="0">
                <a:latin typeface="Arial" panose="020B0604020202020204" pitchFamily="34" charset="0"/>
                <a:cs typeface="Arial" panose="020B0604020202020204" pitchFamily="34" charset="0"/>
              </a:rPr>
              <a:t>Decoder</a:t>
            </a:r>
          </a:p>
        </p:txBody>
      </p:sp>
      <p:pic>
        <p:nvPicPr>
          <p:cNvPr id="331" name="圖片 330">
            <a:extLst>
              <a:ext uri="{FF2B5EF4-FFF2-40B4-BE49-F238E27FC236}">
                <a16:creationId xmlns:a16="http://schemas.microsoft.com/office/drawing/2014/main" id="{71373C60-605B-47A4-8902-2C17DFA5DE05}"/>
              </a:ext>
            </a:extLst>
          </p:cNvPr>
          <p:cNvPicPr>
            <a:picLocks noChangeAspect="1"/>
          </p:cNvPicPr>
          <p:nvPr/>
        </p:nvPicPr>
        <p:blipFill>
          <a:blip r:embed="rId19"/>
          <a:stretch>
            <a:fillRect/>
          </a:stretch>
        </p:blipFill>
        <p:spPr>
          <a:xfrm>
            <a:off x="1035032" y="3138315"/>
            <a:ext cx="563970" cy="824873"/>
          </a:xfrm>
          <a:prstGeom prst="rect">
            <a:avLst/>
          </a:prstGeom>
        </p:spPr>
      </p:pic>
      <p:sp>
        <p:nvSpPr>
          <p:cNvPr id="332" name="TextBox 1489">
            <a:extLst>
              <a:ext uri="{FF2B5EF4-FFF2-40B4-BE49-F238E27FC236}">
                <a16:creationId xmlns:a16="http://schemas.microsoft.com/office/drawing/2014/main" id="{BBC4A72B-A3ED-4F87-8D64-F397F5C04AFA}"/>
              </a:ext>
            </a:extLst>
          </p:cNvPr>
          <p:cNvSpPr txBox="1"/>
          <p:nvPr/>
        </p:nvSpPr>
        <p:spPr>
          <a:xfrm>
            <a:off x="2274957" y="4279002"/>
            <a:ext cx="971741" cy="328103"/>
          </a:xfrm>
          <a:prstGeom prst="rect">
            <a:avLst/>
          </a:prstGeom>
          <a:noFill/>
        </p:spPr>
        <p:txBody>
          <a:bodyPr wrap="none" rtlCol="0">
            <a:spAutoFit/>
          </a:bodyPr>
          <a:lstStyle/>
          <a:p>
            <a:r>
              <a:rPr lang="en-US" sz="1532" b="1" dirty="0">
                <a:latin typeface="Arial" panose="020B0604020202020204" pitchFamily="34" charset="0"/>
                <a:cs typeface="Arial" panose="020B0604020202020204" pitchFamily="34" charset="0"/>
              </a:rPr>
              <a:t>Encoder</a:t>
            </a:r>
          </a:p>
        </p:txBody>
      </p:sp>
      <p:cxnSp>
        <p:nvCxnSpPr>
          <p:cNvPr id="333" name="直線接點 572">
            <a:extLst>
              <a:ext uri="{FF2B5EF4-FFF2-40B4-BE49-F238E27FC236}">
                <a16:creationId xmlns:a16="http://schemas.microsoft.com/office/drawing/2014/main" id="{2FF07AED-02CC-4068-AF20-20E735ABED3D}"/>
              </a:ext>
            </a:extLst>
          </p:cNvPr>
          <p:cNvCxnSpPr>
            <a:cxnSpLocks/>
            <a:endCxn id="328" idx="2"/>
          </p:cNvCxnSpPr>
          <p:nvPr/>
        </p:nvCxnSpPr>
        <p:spPr>
          <a:xfrm flipH="1" flipV="1">
            <a:off x="4214414" y="2435182"/>
            <a:ext cx="289318" cy="680036"/>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34" name="直線接點 572">
            <a:extLst>
              <a:ext uri="{FF2B5EF4-FFF2-40B4-BE49-F238E27FC236}">
                <a16:creationId xmlns:a16="http://schemas.microsoft.com/office/drawing/2014/main" id="{1500D214-3245-4290-85E1-CEBB880526F6}"/>
              </a:ext>
            </a:extLst>
          </p:cNvPr>
          <p:cNvCxnSpPr>
            <a:cxnSpLocks/>
            <a:endCxn id="329" idx="2"/>
          </p:cNvCxnSpPr>
          <p:nvPr/>
        </p:nvCxnSpPr>
        <p:spPr>
          <a:xfrm flipV="1">
            <a:off x="4503730" y="2435182"/>
            <a:ext cx="0" cy="67762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35" name="直線接點 572">
            <a:extLst>
              <a:ext uri="{FF2B5EF4-FFF2-40B4-BE49-F238E27FC236}">
                <a16:creationId xmlns:a16="http://schemas.microsoft.com/office/drawing/2014/main" id="{1050B44A-E181-47F5-9C45-730593A54F5E}"/>
              </a:ext>
            </a:extLst>
          </p:cNvPr>
          <p:cNvCxnSpPr>
            <a:cxnSpLocks/>
            <a:endCxn id="327" idx="2"/>
          </p:cNvCxnSpPr>
          <p:nvPr/>
        </p:nvCxnSpPr>
        <p:spPr>
          <a:xfrm flipV="1">
            <a:off x="4503733" y="2435182"/>
            <a:ext cx="289314" cy="67762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sp>
        <p:nvSpPr>
          <p:cNvPr id="337" name="橢圓 336">
            <a:extLst>
              <a:ext uri="{FF2B5EF4-FFF2-40B4-BE49-F238E27FC236}">
                <a16:creationId xmlns:a16="http://schemas.microsoft.com/office/drawing/2014/main" id="{C5CC0B76-974E-4701-B99D-EFBEC8707989}"/>
              </a:ext>
            </a:extLst>
          </p:cNvPr>
          <p:cNvSpPr/>
          <p:nvPr/>
        </p:nvSpPr>
        <p:spPr>
          <a:xfrm>
            <a:off x="2245613" y="2715797"/>
            <a:ext cx="427151" cy="1511193"/>
          </a:xfrm>
          <a:prstGeom prst="ellipse">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a:extLst>
              <a:ext uri="{FF2B5EF4-FFF2-40B4-BE49-F238E27FC236}">
                <a16:creationId xmlns:a16="http://schemas.microsoft.com/office/drawing/2014/main" id="{0E6C9489-5225-2486-497B-3F1E08DE066C}"/>
              </a:ext>
            </a:extLst>
          </p:cNvPr>
          <p:cNvSpPr txBox="1"/>
          <p:nvPr/>
        </p:nvSpPr>
        <p:spPr>
          <a:xfrm>
            <a:off x="-4387" y="6636841"/>
            <a:ext cx="2424214" cy="215444"/>
          </a:xfrm>
          <a:prstGeom prst="rect">
            <a:avLst/>
          </a:prstGeom>
          <a:noFill/>
        </p:spPr>
        <p:txBody>
          <a:bodyPr wrap="square">
            <a:spAutoFit/>
          </a:bodyPr>
          <a:lstStyle/>
          <a:p>
            <a:r>
              <a:rPr lang="en-US" sz="800" dirty="0"/>
              <a:t>https://</a:t>
            </a:r>
            <a:r>
              <a:rPr lang="en-US" sz="800" dirty="0" err="1"/>
              <a:t>github.com</a:t>
            </a:r>
            <a:r>
              <a:rPr lang="en-US" sz="800" dirty="0"/>
              <a:t>/</a:t>
            </a:r>
            <a:r>
              <a:rPr lang="en-US" sz="800" dirty="0" err="1"/>
              <a:t>TYanglab</a:t>
            </a:r>
            <a:r>
              <a:rPr lang="en-US" sz="800" dirty="0"/>
              <a:t>-NTHU/</a:t>
            </a:r>
            <a:r>
              <a:rPr lang="en-US" sz="800" dirty="0" err="1"/>
              <a:t>LFS_design</a:t>
            </a:r>
            <a:endParaRPr lang="en-US" sz="800" dirty="0"/>
          </a:p>
        </p:txBody>
      </p:sp>
    </p:spTree>
    <p:extLst>
      <p:ext uri="{BB962C8B-B14F-4D97-AF65-F5344CB8AC3E}">
        <p14:creationId xmlns:p14="http://schemas.microsoft.com/office/powerpoint/2010/main" val="253174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FF42-81A8-F8B5-3DB0-302F0E5D5FBA}"/>
              </a:ext>
            </a:extLst>
          </p:cNvPr>
          <p:cNvSpPr>
            <a:spLocks noGrp="1"/>
          </p:cNvSpPr>
          <p:nvPr>
            <p:ph type="title"/>
          </p:nvPr>
        </p:nvSpPr>
        <p:spPr/>
        <p:txBody>
          <a:bodyPr/>
          <a:lstStyle/>
          <a:p>
            <a:r>
              <a:rPr lang="en-US" dirty="0"/>
              <a:t>Model architecture</a:t>
            </a:r>
          </a:p>
        </p:txBody>
      </p:sp>
      <p:sp>
        <p:nvSpPr>
          <p:cNvPr id="4" name="Slide Number Placeholder 3">
            <a:extLst>
              <a:ext uri="{FF2B5EF4-FFF2-40B4-BE49-F238E27FC236}">
                <a16:creationId xmlns:a16="http://schemas.microsoft.com/office/drawing/2014/main" id="{0A5429E4-DE60-D7AA-085B-3E67CFE9189D}"/>
              </a:ext>
            </a:extLst>
          </p:cNvPr>
          <p:cNvSpPr>
            <a:spLocks noGrp="1"/>
          </p:cNvSpPr>
          <p:nvPr>
            <p:ph type="sldNum" sz="quarter" idx="12"/>
          </p:nvPr>
        </p:nvSpPr>
        <p:spPr/>
        <p:txBody>
          <a:bodyPr/>
          <a:lstStyle/>
          <a:p>
            <a:fld id="{E1EB6482-E8AD-494A-B82D-562298BE05A7}" type="slidenum">
              <a:rPr lang="zh-TW" altLang="en-US" smtClean="0"/>
              <a:pPr/>
              <a:t>54</a:t>
            </a:fld>
            <a:endParaRPr lang="zh-TW" altLang="en-US"/>
          </a:p>
        </p:txBody>
      </p:sp>
      <p:pic>
        <p:nvPicPr>
          <p:cNvPr id="6" name="圖片 5">
            <a:extLst>
              <a:ext uri="{FF2B5EF4-FFF2-40B4-BE49-F238E27FC236}">
                <a16:creationId xmlns:a16="http://schemas.microsoft.com/office/drawing/2014/main" id="{BFB0796C-F869-4A41-888C-4E093015E424}"/>
              </a:ext>
            </a:extLst>
          </p:cNvPr>
          <p:cNvPicPr>
            <a:picLocks noChangeAspect="1"/>
          </p:cNvPicPr>
          <p:nvPr/>
        </p:nvPicPr>
        <p:blipFill rotWithShape="1">
          <a:blip r:embed="rId2"/>
          <a:srcRect l="69276" t="11476" b="6748"/>
          <a:stretch/>
        </p:blipFill>
        <p:spPr>
          <a:xfrm>
            <a:off x="1811149" y="1340268"/>
            <a:ext cx="5521701" cy="4604656"/>
          </a:xfrm>
          <a:prstGeom prst="rect">
            <a:avLst/>
          </a:prstGeom>
        </p:spPr>
      </p:pic>
      <p:sp>
        <p:nvSpPr>
          <p:cNvPr id="7" name="文字方塊 6">
            <a:extLst>
              <a:ext uri="{FF2B5EF4-FFF2-40B4-BE49-F238E27FC236}">
                <a16:creationId xmlns:a16="http://schemas.microsoft.com/office/drawing/2014/main" id="{C03737AC-F2F3-4D94-B02A-18A965F417D0}"/>
              </a:ext>
            </a:extLst>
          </p:cNvPr>
          <p:cNvSpPr txBox="1"/>
          <p:nvPr/>
        </p:nvSpPr>
        <p:spPr>
          <a:xfrm>
            <a:off x="0" y="6642556"/>
            <a:ext cx="5804453" cy="215444"/>
          </a:xfrm>
          <a:prstGeom prst="rect">
            <a:avLst/>
          </a:prstGeom>
          <a:noFill/>
        </p:spPr>
        <p:txBody>
          <a:bodyPr wrap="square">
            <a:spAutoFit/>
          </a:bodyPr>
          <a:lstStyle/>
          <a:p>
            <a:r>
              <a:rPr lang="en-US" sz="800" dirty="0">
                <a:effectLst/>
              </a:rPr>
              <a:t>Chung, J.; </a:t>
            </a:r>
            <a:r>
              <a:rPr lang="en-US" sz="800" dirty="0" err="1">
                <a:effectLst/>
              </a:rPr>
              <a:t>Gulcehre</a:t>
            </a:r>
            <a:r>
              <a:rPr lang="en-US" sz="800" dirty="0">
                <a:effectLst/>
              </a:rPr>
              <a:t>, C.; Cho, K.; </a:t>
            </a:r>
            <a:r>
              <a:rPr lang="en-US" sz="800" dirty="0" err="1">
                <a:effectLst/>
              </a:rPr>
              <a:t>Bengio</a:t>
            </a:r>
            <a:r>
              <a:rPr lang="en-US" sz="800" dirty="0">
                <a:effectLst/>
              </a:rPr>
              <a:t>, Y. </a:t>
            </a:r>
            <a:r>
              <a:rPr lang="en-US" sz="800" dirty="0" err="1">
                <a:effectLst/>
              </a:rPr>
              <a:t>arXiv</a:t>
            </a:r>
            <a:r>
              <a:rPr lang="en-US" sz="800" dirty="0">
                <a:effectLst/>
              </a:rPr>
              <a:t> December 11, 2014. </a:t>
            </a:r>
            <a:r>
              <a:rPr lang="en-US" sz="800" dirty="0">
                <a:effectLst/>
                <a:hlinkClick r:id="rId3"/>
              </a:rPr>
              <a:t>https://doi.org/10.48550/arXiv.1412.3555</a:t>
            </a:r>
            <a:r>
              <a:rPr lang="en-US" sz="800" dirty="0">
                <a:effectLst/>
              </a:rPr>
              <a:t>.</a:t>
            </a:r>
          </a:p>
        </p:txBody>
      </p:sp>
    </p:spTree>
    <p:extLst>
      <p:ext uri="{BB962C8B-B14F-4D97-AF65-F5344CB8AC3E}">
        <p14:creationId xmlns:p14="http://schemas.microsoft.com/office/powerpoint/2010/main" val="1557848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FF42-81A8-F8B5-3DB0-302F0E5D5FBA}"/>
              </a:ext>
            </a:extLst>
          </p:cNvPr>
          <p:cNvSpPr>
            <a:spLocks noGrp="1"/>
          </p:cNvSpPr>
          <p:nvPr>
            <p:ph type="title"/>
          </p:nvPr>
        </p:nvSpPr>
        <p:spPr/>
        <p:txBody>
          <a:bodyPr/>
          <a:lstStyle/>
          <a:p>
            <a:r>
              <a:rPr lang="en-US" altLang="zh-TW" dirty="0"/>
              <a:t>Latent space distribution</a:t>
            </a:r>
            <a:endParaRPr lang="en-US" dirty="0"/>
          </a:p>
        </p:txBody>
      </p:sp>
      <p:sp>
        <p:nvSpPr>
          <p:cNvPr id="4" name="Slide Number Placeholder 3">
            <a:extLst>
              <a:ext uri="{FF2B5EF4-FFF2-40B4-BE49-F238E27FC236}">
                <a16:creationId xmlns:a16="http://schemas.microsoft.com/office/drawing/2014/main" id="{0A5429E4-DE60-D7AA-085B-3E67CFE9189D}"/>
              </a:ext>
            </a:extLst>
          </p:cNvPr>
          <p:cNvSpPr>
            <a:spLocks noGrp="1"/>
          </p:cNvSpPr>
          <p:nvPr>
            <p:ph type="sldNum" sz="quarter" idx="12"/>
          </p:nvPr>
        </p:nvSpPr>
        <p:spPr/>
        <p:txBody>
          <a:bodyPr/>
          <a:lstStyle/>
          <a:p>
            <a:fld id="{E1EB6482-E8AD-494A-B82D-562298BE05A7}" type="slidenum">
              <a:rPr lang="zh-TW" altLang="en-US" smtClean="0"/>
              <a:pPr/>
              <a:t>55</a:t>
            </a:fld>
            <a:endParaRPr lang="zh-TW" altLang="en-US"/>
          </a:p>
        </p:txBody>
      </p:sp>
      <p:pic>
        <p:nvPicPr>
          <p:cNvPr id="3" name="圖片 2">
            <a:extLst>
              <a:ext uri="{FF2B5EF4-FFF2-40B4-BE49-F238E27FC236}">
                <a16:creationId xmlns:a16="http://schemas.microsoft.com/office/drawing/2014/main" id="{CA55CB5E-51DB-4620-AB5A-C54BC126C1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985" y="1741907"/>
            <a:ext cx="7418925" cy="2893025"/>
          </a:xfrm>
          <a:prstGeom prst="rect">
            <a:avLst/>
          </a:prstGeom>
        </p:spPr>
      </p:pic>
      <p:sp>
        <p:nvSpPr>
          <p:cNvPr id="344" name="橢圓 343">
            <a:extLst>
              <a:ext uri="{FF2B5EF4-FFF2-40B4-BE49-F238E27FC236}">
                <a16:creationId xmlns:a16="http://schemas.microsoft.com/office/drawing/2014/main" id="{FDFD3283-1B49-4C5D-8888-859CE3B907EC}"/>
              </a:ext>
            </a:extLst>
          </p:cNvPr>
          <p:cNvSpPr/>
          <p:nvPr/>
        </p:nvSpPr>
        <p:spPr>
          <a:xfrm>
            <a:off x="3580625" y="2760971"/>
            <a:ext cx="1570797" cy="1570797"/>
          </a:xfrm>
          <a:prstGeom prst="ellipse">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ACC433B8-2E28-4B4D-9B66-DE68FF2482B6}"/>
              </a:ext>
            </a:extLst>
          </p:cNvPr>
          <p:cNvPicPr>
            <a:picLocks noChangeAspect="1"/>
          </p:cNvPicPr>
          <p:nvPr/>
        </p:nvPicPr>
        <p:blipFill>
          <a:blip r:embed="rId3"/>
          <a:stretch>
            <a:fillRect/>
          </a:stretch>
        </p:blipFill>
        <p:spPr>
          <a:xfrm>
            <a:off x="169149" y="1236600"/>
            <a:ext cx="2138084" cy="2192400"/>
          </a:xfrm>
          <a:prstGeom prst="rect">
            <a:avLst/>
          </a:prstGeom>
        </p:spPr>
      </p:pic>
      <p:pic>
        <p:nvPicPr>
          <p:cNvPr id="8" name="圖片 7">
            <a:extLst>
              <a:ext uri="{FF2B5EF4-FFF2-40B4-BE49-F238E27FC236}">
                <a16:creationId xmlns:a16="http://schemas.microsoft.com/office/drawing/2014/main" id="{DF6A5F27-52BA-4874-95C9-831F1124E118}"/>
              </a:ext>
            </a:extLst>
          </p:cNvPr>
          <p:cNvPicPr>
            <a:picLocks noChangeAspect="1"/>
          </p:cNvPicPr>
          <p:nvPr/>
        </p:nvPicPr>
        <p:blipFill>
          <a:blip r:embed="rId4"/>
          <a:stretch>
            <a:fillRect/>
          </a:stretch>
        </p:blipFill>
        <p:spPr>
          <a:xfrm>
            <a:off x="2394860" y="1236600"/>
            <a:ext cx="2138084" cy="2192400"/>
          </a:xfrm>
          <a:prstGeom prst="rect">
            <a:avLst/>
          </a:prstGeom>
        </p:spPr>
      </p:pic>
      <p:pic>
        <p:nvPicPr>
          <p:cNvPr id="9" name="圖片 8">
            <a:extLst>
              <a:ext uri="{FF2B5EF4-FFF2-40B4-BE49-F238E27FC236}">
                <a16:creationId xmlns:a16="http://schemas.microsoft.com/office/drawing/2014/main" id="{0B1CA240-E8B9-44C4-B8CF-FEAAC7DD2417}"/>
              </a:ext>
            </a:extLst>
          </p:cNvPr>
          <p:cNvPicPr>
            <a:picLocks noChangeAspect="1"/>
          </p:cNvPicPr>
          <p:nvPr/>
        </p:nvPicPr>
        <p:blipFill>
          <a:blip r:embed="rId5"/>
          <a:stretch>
            <a:fillRect/>
          </a:stretch>
        </p:blipFill>
        <p:spPr>
          <a:xfrm>
            <a:off x="4620571" y="1236600"/>
            <a:ext cx="2138084" cy="2192400"/>
          </a:xfrm>
          <a:prstGeom prst="rect">
            <a:avLst/>
          </a:prstGeom>
        </p:spPr>
      </p:pic>
      <p:sp>
        <p:nvSpPr>
          <p:cNvPr id="10" name="文字方塊 9">
            <a:extLst>
              <a:ext uri="{FF2B5EF4-FFF2-40B4-BE49-F238E27FC236}">
                <a16:creationId xmlns:a16="http://schemas.microsoft.com/office/drawing/2014/main" id="{1C89F848-5577-4890-BC66-0F7D73842991}"/>
              </a:ext>
            </a:extLst>
          </p:cNvPr>
          <p:cNvSpPr txBox="1"/>
          <p:nvPr/>
        </p:nvSpPr>
        <p:spPr>
          <a:xfrm>
            <a:off x="806420" y="963277"/>
            <a:ext cx="863541" cy="307777"/>
          </a:xfrm>
          <a:prstGeom prst="rect">
            <a:avLst/>
          </a:prstGeom>
          <a:noFill/>
        </p:spPr>
        <p:txBody>
          <a:bodyPr wrap="square" rtlCol="0">
            <a:spAutoFit/>
          </a:bodyPr>
          <a:lstStyle/>
          <a:p>
            <a:r>
              <a:rPr kumimoji="1" lang="en-US" altLang="zh-TW" sz="1400" dirty="0"/>
              <a:t>Epoch 0</a:t>
            </a:r>
            <a:endParaRPr kumimoji="1" lang="zh-TW" altLang="en-US" sz="1400" dirty="0"/>
          </a:p>
        </p:txBody>
      </p:sp>
      <p:sp>
        <p:nvSpPr>
          <p:cNvPr id="11" name="文字方塊 10">
            <a:extLst>
              <a:ext uri="{FF2B5EF4-FFF2-40B4-BE49-F238E27FC236}">
                <a16:creationId xmlns:a16="http://schemas.microsoft.com/office/drawing/2014/main" id="{E9563526-1121-403A-81F2-B22AC04FAD4C}"/>
              </a:ext>
            </a:extLst>
          </p:cNvPr>
          <p:cNvSpPr txBox="1"/>
          <p:nvPr/>
        </p:nvSpPr>
        <p:spPr>
          <a:xfrm>
            <a:off x="2989690" y="963277"/>
            <a:ext cx="946480" cy="307777"/>
          </a:xfrm>
          <a:prstGeom prst="rect">
            <a:avLst/>
          </a:prstGeom>
          <a:noFill/>
        </p:spPr>
        <p:txBody>
          <a:bodyPr wrap="square" rtlCol="0">
            <a:spAutoFit/>
          </a:bodyPr>
          <a:lstStyle/>
          <a:p>
            <a:r>
              <a:rPr kumimoji="1" lang="en-US" altLang="zh-TW" sz="1400" dirty="0"/>
              <a:t>Epoch 20</a:t>
            </a:r>
            <a:endParaRPr kumimoji="1" lang="zh-TW" altLang="en-US" sz="1400" dirty="0"/>
          </a:p>
        </p:txBody>
      </p:sp>
      <p:sp>
        <p:nvSpPr>
          <p:cNvPr id="12" name="文字方塊 11">
            <a:extLst>
              <a:ext uri="{FF2B5EF4-FFF2-40B4-BE49-F238E27FC236}">
                <a16:creationId xmlns:a16="http://schemas.microsoft.com/office/drawing/2014/main" id="{A66291EF-C7F6-4E0A-A51D-E575908EC86E}"/>
              </a:ext>
            </a:extLst>
          </p:cNvPr>
          <p:cNvSpPr txBox="1"/>
          <p:nvPr/>
        </p:nvSpPr>
        <p:spPr>
          <a:xfrm>
            <a:off x="5216373" y="963277"/>
            <a:ext cx="946480" cy="307777"/>
          </a:xfrm>
          <a:prstGeom prst="rect">
            <a:avLst/>
          </a:prstGeom>
          <a:noFill/>
        </p:spPr>
        <p:txBody>
          <a:bodyPr wrap="square" rtlCol="0">
            <a:spAutoFit/>
          </a:bodyPr>
          <a:lstStyle/>
          <a:p>
            <a:r>
              <a:rPr kumimoji="1" lang="en-US" altLang="zh-TW" sz="1400" dirty="0"/>
              <a:t>Epoch 40</a:t>
            </a:r>
            <a:endParaRPr kumimoji="1" lang="zh-TW" altLang="en-US" sz="1400" dirty="0"/>
          </a:p>
        </p:txBody>
      </p:sp>
      <p:pic>
        <p:nvPicPr>
          <p:cNvPr id="13" name="圖片 12">
            <a:extLst>
              <a:ext uri="{FF2B5EF4-FFF2-40B4-BE49-F238E27FC236}">
                <a16:creationId xmlns:a16="http://schemas.microsoft.com/office/drawing/2014/main" id="{14B39380-9543-4DCD-B15E-6B0BBF78D4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4820" y="1236600"/>
            <a:ext cx="2140031" cy="2192400"/>
          </a:xfrm>
          <a:prstGeom prst="rect">
            <a:avLst/>
          </a:prstGeom>
        </p:spPr>
      </p:pic>
      <p:sp>
        <p:nvSpPr>
          <p:cNvPr id="14" name="文字方塊 13">
            <a:extLst>
              <a:ext uri="{FF2B5EF4-FFF2-40B4-BE49-F238E27FC236}">
                <a16:creationId xmlns:a16="http://schemas.microsoft.com/office/drawing/2014/main" id="{A3871D50-D51E-4917-9191-807657D701E0}"/>
              </a:ext>
            </a:extLst>
          </p:cNvPr>
          <p:cNvSpPr txBox="1"/>
          <p:nvPr/>
        </p:nvSpPr>
        <p:spPr>
          <a:xfrm>
            <a:off x="7443056" y="963277"/>
            <a:ext cx="946480" cy="307777"/>
          </a:xfrm>
          <a:prstGeom prst="rect">
            <a:avLst/>
          </a:prstGeom>
          <a:noFill/>
        </p:spPr>
        <p:txBody>
          <a:bodyPr wrap="square" rtlCol="0">
            <a:spAutoFit/>
          </a:bodyPr>
          <a:lstStyle/>
          <a:p>
            <a:r>
              <a:rPr kumimoji="1" lang="en-US" altLang="zh-TW" sz="1400" dirty="0"/>
              <a:t>Epoch</a:t>
            </a:r>
            <a:r>
              <a:rPr kumimoji="1" lang="zh-TW" altLang="en-US" sz="1400" dirty="0"/>
              <a:t> </a:t>
            </a:r>
            <a:r>
              <a:rPr kumimoji="1" lang="en-US" altLang="zh-TW" sz="1400" dirty="0"/>
              <a:t>99</a:t>
            </a:r>
            <a:endParaRPr kumimoji="1" lang="zh-TW" altLang="en-US" sz="1400" dirty="0"/>
          </a:p>
        </p:txBody>
      </p:sp>
    </p:spTree>
    <p:extLst>
      <p:ext uri="{BB962C8B-B14F-4D97-AF65-F5344CB8AC3E}">
        <p14:creationId xmlns:p14="http://schemas.microsoft.com/office/powerpoint/2010/main" val="352119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5.55556E-7 3.7037E-7 L -5.55556E-7 0.25 " pathEditMode="relative" rAng="0" ptsTypes="AA">
                                      <p:cBhvr>
                                        <p:cTn id="10" dur="2000" fill="hold"/>
                                        <p:tgtEl>
                                          <p:spTgt spid="344"/>
                                        </p:tgtEl>
                                        <p:attrNameLst>
                                          <p:attrName>ppt_x</p:attrName>
                                          <p:attrName>ppt_y</p:attrName>
                                        </p:attrNameLst>
                                      </p:cBhvr>
                                      <p:rCtr x="0" y="12500"/>
                                    </p:animMotion>
                                  </p:childTnLst>
                                </p:cTn>
                              </p:par>
                              <p:par>
                                <p:cTn id="11" presetID="42" presetClass="path" presetSubtype="0" accel="50000" decel="50000" fill="hold" nodeType="withEffect">
                                  <p:stCondLst>
                                    <p:cond delay="0"/>
                                  </p:stCondLst>
                                  <p:childTnLst>
                                    <p:animMotion origin="layout" path="M 0 -4.81481E-6 L 0 0.25 " pathEditMode="relative" rAng="0" ptsTypes="AA">
                                      <p:cBhvr>
                                        <p:cTn id="12" dur="2000" fill="hold"/>
                                        <p:tgtEl>
                                          <p:spTgt spid="3"/>
                                        </p:tgtEl>
                                        <p:attrNameLst>
                                          <p:attrName>ppt_x</p:attrName>
                                          <p:attrName>ppt_y</p:attrName>
                                        </p:attrNameLst>
                                      </p:cBhvr>
                                      <p:rCtr x="0" y="12500"/>
                                    </p:animMotion>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344" grpId="1" animBg="1"/>
      <p:bldP spid="10" grpId="0"/>
      <p:bldP spid="11" grpId="0"/>
      <p:bldP spid="12"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圖片 37">
            <a:extLst>
              <a:ext uri="{FF2B5EF4-FFF2-40B4-BE49-F238E27FC236}">
                <a16:creationId xmlns:a16="http://schemas.microsoft.com/office/drawing/2014/main" id="{5D5A5C54-B360-4358-85B3-51066EC070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1956" y="879893"/>
            <a:ext cx="5974280" cy="5439600"/>
          </a:xfrm>
          <a:prstGeom prst="rect">
            <a:avLst/>
          </a:prstGeom>
        </p:spPr>
      </p:pic>
      <p:pic>
        <p:nvPicPr>
          <p:cNvPr id="5" name="內容版面配置區 5">
            <a:extLst>
              <a:ext uri="{FF2B5EF4-FFF2-40B4-BE49-F238E27FC236}">
                <a16:creationId xmlns:a16="http://schemas.microsoft.com/office/drawing/2014/main" id="{C2A0D43C-32D8-4781-BDCD-5172DE8EB0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7019" y="879893"/>
            <a:ext cx="6349961" cy="5441168"/>
          </a:xfrm>
          <a:prstGeom prst="rect">
            <a:avLst/>
          </a:prstGeom>
        </p:spPr>
      </p:pic>
      <p:cxnSp>
        <p:nvCxnSpPr>
          <p:cNvPr id="23" name="直線單箭頭接點 22">
            <a:extLst>
              <a:ext uri="{FF2B5EF4-FFF2-40B4-BE49-F238E27FC236}">
                <a16:creationId xmlns:a16="http://schemas.microsoft.com/office/drawing/2014/main" id="{9D2661CE-6C24-40BA-AF24-2D8012F128F7}"/>
              </a:ext>
            </a:extLst>
          </p:cNvPr>
          <p:cNvCxnSpPr>
            <a:cxnSpLocks/>
          </p:cNvCxnSpPr>
          <p:nvPr/>
        </p:nvCxnSpPr>
        <p:spPr>
          <a:xfrm flipV="1">
            <a:off x="5362367" y="1880919"/>
            <a:ext cx="0" cy="343911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24" name="文字方塊 23">
            <a:extLst>
              <a:ext uri="{FF2B5EF4-FFF2-40B4-BE49-F238E27FC236}">
                <a16:creationId xmlns:a16="http://schemas.microsoft.com/office/drawing/2014/main" id="{E022B454-1AD3-4584-9664-C9C5061150DC}"/>
              </a:ext>
            </a:extLst>
          </p:cNvPr>
          <p:cNvSpPr txBox="1"/>
          <p:nvPr/>
        </p:nvSpPr>
        <p:spPr>
          <a:xfrm>
            <a:off x="5388885" y="3153898"/>
            <a:ext cx="1133644" cy="646331"/>
          </a:xfrm>
          <a:prstGeom prst="rect">
            <a:avLst/>
          </a:prstGeom>
          <a:noFill/>
        </p:spPr>
        <p:txBody>
          <a:bodyPr wrap="none" rtlCol="0">
            <a:spAutoFit/>
          </a:bodyPr>
          <a:lstStyle/>
          <a:p>
            <a:pPr algn="ctr"/>
            <a:r>
              <a:rPr lang="en-US" altLang="zh-TW" dirty="0">
                <a:effectLst>
                  <a:outerShdw blurRad="38100" dist="38100" dir="2700000" algn="tl">
                    <a:srgbClr val="000000">
                      <a:alpha val="43137"/>
                    </a:srgbClr>
                  </a:outerShdw>
                </a:effectLst>
              </a:rPr>
              <a:t>Increase </a:t>
            </a:r>
          </a:p>
          <a:p>
            <a:pPr algn="ctr"/>
            <a:r>
              <a:rPr lang="en-US" altLang="zh-TW" dirty="0">
                <a:effectLst>
                  <a:outerShdw blurRad="38100" dist="38100" dir="2700000" algn="tl">
                    <a:srgbClr val="000000">
                      <a:alpha val="43137"/>
                    </a:srgbClr>
                  </a:outerShdw>
                </a:effectLst>
              </a:rPr>
              <a:t>in LFS</a:t>
            </a:r>
            <a:endParaRPr lang="zh-TW" altLang="en-US" dirty="0">
              <a:effectLst>
                <a:outerShdw blurRad="38100" dist="38100" dir="2700000" algn="tl">
                  <a:srgbClr val="000000">
                    <a:alpha val="43137"/>
                  </a:srgbClr>
                </a:outerShdw>
              </a:effectLst>
            </a:endParaRPr>
          </a:p>
        </p:txBody>
      </p:sp>
      <p:sp>
        <p:nvSpPr>
          <p:cNvPr id="2" name="標題 1">
            <a:extLst>
              <a:ext uri="{FF2B5EF4-FFF2-40B4-BE49-F238E27FC236}">
                <a16:creationId xmlns:a16="http://schemas.microsoft.com/office/drawing/2014/main" id="{2C4692B5-A136-452A-B1A4-9A82001F2F06}"/>
              </a:ext>
            </a:extLst>
          </p:cNvPr>
          <p:cNvSpPr>
            <a:spLocks noGrp="1"/>
          </p:cNvSpPr>
          <p:nvPr>
            <p:ph type="title"/>
          </p:nvPr>
        </p:nvSpPr>
        <p:spPr/>
        <p:txBody>
          <a:bodyPr/>
          <a:lstStyle/>
          <a:p>
            <a:r>
              <a:rPr lang="en-US" altLang="zh-TW" dirty="0"/>
              <a:t>Chemical meaning of the latent space</a:t>
            </a:r>
            <a:endParaRPr lang="zh-TW" altLang="en-US" dirty="0"/>
          </a:p>
        </p:txBody>
      </p:sp>
      <p:sp>
        <p:nvSpPr>
          <p:cNvPr id="4" name="投影片編號版面配置區 3">
            <a:extLst>
              <a:ext uri="{FF2B5EF4-FFF2-40B4-BE49-F238E27FC236}">
                <a16:creationId xmlns:a16="http://schemas.microsoft.com/office/drawing/2014/main" id="{075E2C9C-45C2-4F39-A455-1236ED5AE4B4}"/>
              </a:ext>
            </a:extLst>
          </p:cNvPr>
          <p:cNvSpPr>
            <a:spLocks noGrp="1"/>
          </p:cNvSpPr>
          <p:nvPr>
            <p:ph type="sldNum" sz="quarter" idx="12"/>
          </p:nvPr>
        </p:nvSpPr>
        <p:spPr/>
        <p:txBody>
          <a:bodyPr/>
          <a:lstStyle/>
          <a:p>
            <a:fld id="{E1EB6482-E8AD-494A-B82D-562298BE05A7}" type="slidenum">
              <a:rPr lang="zh-TW" altLang="en-US" smtClean="0"/>
              <a:pPr/>
              <a:t>56</a:t>
            </a:fld>
            <a:endParaRPr lang="zh-TW" altLang="en-US"/>
          </a:p>
        </p:txBody>
      </p:sp>
      <p:sp>
        <p:nvSpPr>
          <p:cNvPr id="6" name="文字方塊 5">
            <a:extLst>
              <a:ext uri="{FF2B5EF4-FFF2-40B4-BE49-F238E27FC236}">
                <a16:creationId xmlns:a16="http://schemas.microsoft.com/office/drawing/2014/main" id="{40889334-96CE-40BC-989B-9388AC80587E}"/>
              </a:ext>
            </a:extLst>
          </p:cNvPr>
          <p:cNvSpPr txBox="1"/>
          <p:nvPr/>
        </p:nvSpPr>
        <p:spPr>
          <a:xfrm>
            <a:off x="2433733" y="1128930"/>
            <a:ext cx="1184109" cy="369332"/>
          </a:xfrm>
          <a:prstGeom prst="rect">
            <a:avLst/>
          </a:prstGeom>
          <a:noFill/>
        </p:spPr>
        <p:txBody>
          <a:bodyPr wrap="square" rtlCol="0">
            <a:spAutoFit/>
          </a:bodyPr>
          <a:lstStyle/>
          <a:p>
            <a:r>
              <a:rPr kumimoji="1" lang="en-US" altLang="zh-TW" dirty="0">
                <a:latin typeface="+mj-lt"/>
              </a:rPr>
              <a:t>Epoch</a:t>
            </a:r>
            <a:r>
              <a:rPr kumimoji="1" lang="zh-TW" altLang="en-US" dirty="0">
                <a:latin typeface="+mj-lt"/>
              </a:rPr>
              <a:t> </a:t>
            </a:r>
            <a:r>
              <a:rPr kumimoji="1" lang="en-US" altLang="zh-TW" dirty="0">
                <a:latin typeface="+mj-lt"/>
              </a:rPr>
              <a:t>99</a:t>
            </a:r>
            <a:endParaRPr kumimoji="1" lang="zh-TW" altLang="en-US" dirty="0">
              <a:latin typeface="+mj-lt"/>
            </a:endParaRPr>
          </a:p>
        </p:txBody>
      </p:sp>
      <p:pic>
        <p:nvPicPr>
          <p:cNvPr id="7" name="Picture 12" descr="[C-]#[O+] ">
            <a:extLst>
              <a:ext uri="{FF2B5EF4-FFF2-40B4-BE49-F238E27FC236}">
                <a16:creationId xmlns:a16="http://schemas.microsoft.com/office/drawing/2014/main" id="{E659F5EE-B8A1-4049-BBF7-466E869A4B9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466" t="20881" r="23260" b="36039"/>
          <a:stretch/>
        </p:blipFill>
        <p:spPr bwMode="auto">
          <a:xfrm>
            <a:off x="4409227" y="4404687"/>
            <a:ext cx="1049183" cy="478051"/>
          </a:xfrm>
          <a:prstGeom prst="roundRect">
            <a:avLst/>
          </a:prstGeom>
          <a:noFill/>
          <a:extLst>
            <a:ext uri="{909E8E84-426E-40DD-AFC4-6F175D3DCCD1}">
              <a14:hiddenFill xmlns:a14="http://schemas.microsoft.com/office/drawing/2010/main">
                <a:solidFill>
                  <a:srgbClr val="FFFFFF"/>
                </a:solidFill>
              </a14:hiddenFill>
            </a:ext>
          </a:extLst>
        </p:spPr>
      </p:pic>
      <p:cxnSp>
        <p:nvCxnSpPr>
          <p:cNvPr id="8" name="直線箭頭接點 42">
            <a:extLst>
              <a:ext uri="{FF2B5EF4-FFF2-40B4-BE49-F238E27FC236}">
                <a16:creationId xmlns:a16="http://schemas.microsoft.com/office/drawing/2014/main" id="{8F2F12FA-4F30-4044-97C0-ACCD8110469E}"/>
              </a:ext>
            </a:extLst>
          </p:cNvPr>
          <p:cNvCxnSpPr>
            <a:cxnSpLocks/>
          </p:cNvCxnSpPr>
          <p:nvPr/>
        </p:nvCxnSpPr>
        <p:spPr>
          <a:xfrm>
            <a:off x="4779342" y="3839418"/>
            <a:ext cx="90779" cy="565269"/>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9" name="直線箭頭接點 45">
            <a:extLst>
              <a:ext uri="{FF2B5EF4-FFF2-40B4-BE49-F238E27FC236}">
                <a16:creationId xmlns:a16="http://schemas.microsoft.com/office/drawing/2014/main" id="{A8DE8D21-E59E-4E81-A663-0DE4CC24F817}"/>
              </a:ext>
            </a:extLst>
          </p:cNvPr>
          <p:cNvCxnSpPr>
            <a:cxnSpLocks/>
          </p:cNvCxnSpPr>
          <p:nvPr/>
        </p:nvCxnSpPr>
        <p:spPr>
          <a:xfrm>
            <a:off x="4699870" y="3361373"/>
            <a:ext cx="822539" cy="0"/>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pic>
        <p:nvPicPr>
          <p:cNvPr id="10" name="Picture 8" descr="c1ccccn1 ">
            <a:extLst>
              <a:ext uri="{FF2B5EF4-FFF2-40B4-BE49-F238E27FC236}">
                <a16:creationId xmlns:a16="http://schemas.microsoft.com/office/drawing/2014/main" id="{788FEE30-3C6F-42EB-B3F3-A94E29311A4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200" t="12088" r="33684" b="17486"/>
          <a:stretch/>
        </p:blipFill>
        <p:spPr bwMode="auto">
          <a:xfrm>
            <a:off x="5709047" y="3850402"/>
            <a:ext cx="684824" cy="728181"/>
          </a:xfrm>
          <a:prstGeom prst="roundRect">
            <a:avLst/>
          </a:prstGeom>
          <a:noFill/>
          <a:extLst>
            <a:ext uri="{909E8E84-426E-40DD-AFC4-6F175D3DCCD1}">
              <a14:hiddenFill xmlns:a14="http://schemas.microsoft.com/office/drawing/2010/main">
                <a:solidFill>
                  <a:srgbClr val="FFFFFF"/>
                </a:solidFill>
              </a14:hiddenFill>
            </a:ext>
          </a:extLst>
        </p:spPr>
      </p:pic>
      <p:pic>
        <p:nvPicPr>
          <p:cNvPr id="11" name="Picture 10" descr="[C-]#N ">
            <a:extLst>
              <a:ext uri="{FF2B5EF4-FFF2-40B4-BE49-F238E27FC236}">
                <a16:creationId xmlns:a16="http://schemas.microsoft.com/office/drawing/2014/main" id="{DB5B6FD6-7468-4382-9632-6607AD65BC0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610" t="26961" r="28076" b="36436"/>
          <a:stretch/>
        </p:blipFill>
        <p:spPr bwMode="auto">
          <a:xfrm>
            <a:off x="5590179" y="2926807"/>
            <a:ext cx="921571" cy="356473"/>
          </a:xfrm>
          <a:prstGeom prst="roundRect">
            <a:avLst/>
          </a:prstGeom>
          <a:noFill/>
          <a:extLst>
            <a:ext uri="{909E8E84-426E-40DD-AFC4-6F175D3DCCD1}">
              <a14:hiddenFill xmlns:a14="http://schemas.microsoft.com/office/drawing/2010/main">
                <a:solidFill>
                  <a:srgbClr val="FFFFFF"/>
                </a:solidFill>
              </a14:hiddenFill>
            </a:ext>
          </a:extLst>
        </p:spPr>
      </p:pic>
      <p:cxnSp>
        <p:nvCxnSpPr>
          <p:cNvPr id="12" name="直線箭頭接點 60">
            <a:extLst>
              <a:ext uri="{FF2B5EF4-FFF2-40B4-BE49-F238E27FC236}">
                <a16:creationId xmlns:a16="http://schemas.microsoft.com/office/drawing/2014/main" id="{9985FD3A-DE96-413C-942C-D2581B7AA12D}"/>
              </a:ext>
            </a:extLst>
          </p:cNvPr>
          <p:cNvCxnSpPr>
            <a:cxnSpLocks/>
          </p:cNvCxnSpPr>
          <p:nvPr/>
        </p:nvCxnSpPr>
        <p:spPr>
          <a:xfrm flipH="1">
            <a:off x="3382471" y="4799307"/>
            <a:ext cx="712668" cy="11768"/>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pic>
        <p:nvPicPr>
          <p:cNvPr id="13" name="Picture 17" descr="P(c1ccccc1)(c2ccccc2)(c3ccccc3) ">
            <a:extLst>
              <a:ext uri="{FF2B5EF4-FFF2-40B4-BE49-F238E27FC236}">
                <a16:creationId xmlns:a16="http://schemas.microsoft.com/office/drawing/2014/main" id="{942CFDD0-3979-497D-942A-6070D5D69DF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680" t="5130" r="27022" b="7690"/>
          <a:stretch/>
        </p:blipFill>
        <p:spPr bwMode="auto">
          <a:xfrm>
            <a:off x="2338243" y="4305046"/>
            <a:ext cx="954222" cy="898411"/>
          </a:xfrm>
          <a:prstGeom prst="roundRect">
            <a:avLst/>
          </a:prstGeom>
          <a:noFill/>
          <a:extLst>
            <a:ext uri="{909E8E84-426E-40DD-AFC4-6F175D3DCCD1}">
              <a14:hiddenFill xmlns:a14="http://schemas.microsoft.com/office/drawing/2010/main">
                <a:solidFill>
                  <a:srgbClr val="FFFFFF"/>
                </a:solidFill>
              </a14:hiddenFill>
            </a:ext>
          </a:extLst>
        </p:spPr>
      </p:pic>
      <p:cxnSp>
        <p:nvCxnSpPr>
          <p:cNvPr id="14" name="直線箭頭接點 447">
            <a:extLst>
              <a:ext uri="{FF2B5EF4-FFF2-40B4-BE49-F238E27FC236}">
                <a16:creationId xmlns:a16="http://schemas.microsoft.com/office/drawing/2014/main" id="{ACEEF912-140F-499E-9E51-4C0F614D1049}"/>
              </a:ext>
            </a:extLst>
          </p:cNvPr>
          <p:cNvCxnSpPr>
            <a:cxnSpLocks/>
          </p:cNvCxnSpPr>
          <p:nvPr/>
        </p:nvCxnSpPr>
        <p:spPr>
          <a:xfrm>
            <a:off x="4644597" y="3429000"/>
            <a:ext cx="822539" cy="433237"/>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15" name="直線箭頭接點 449">
            <a:extLst>
              <a:ext uri="{FF2B5EF4-FFF2-40B4-BE49-F238E27FC236}">
                <a16:creationId xmlns:a16="http://schemas.microsoft.com/office/drawing/2014/main" id="{E03FFB5F-F1EE-4672-82EA-BF225723072B}"/>
              </a:ext>
            </a:extLst>
          </p:cNvPr>
          <p:cNvCxnSpPr>
            <a:cxnSpLocks/>
          </p:cNvCxnSpPr>
          <p:nvPr/>
        </p:nvCxnSpPr>
        <p:spPr>
          <a:xfrm flipV="1">
            <a:off x="4742401" y="2565226"/>
            <a:ext cx="724735" cy="450675"/>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pic>
        <p:nvPicPr>
          <p:cNvPr id="16" name="圖片 15">
            <a:extLst>
              <a:ext uri="{FF2B5EF4-FFF2-40B4-BE49-F238E27FC236}">
                <a16:creationId xmlns:a16="http://schemas.microsoft.com/office/drawing/2014/main" id="{84010436-D170-47C2-8668-85569AF8C60C}"/>
              </a:ext>
            </a:extLst>
          </p:cNvPr>
          <p:cNvPicPr>
            <a:picLocks noChangeAspect="1"/>
          </p:cNvPicPr>
          <p:nvPr/>
        </p:nvPicPr>
        <p:blipFill rotWithShape="1">
          <a:blip r:embed="rId8"/>
          <a:srcRect l="35428" t="1619" r="36234" b="8069"/>
          <a:stretch/>
        </p:blipFill>
        <p:spPr>
          <a:xfrm>
            <a:off x="5587868" y="1200553"/>
            <a:ext cx="827631" cy="1318819"/>
          </a:xfrm>
          <a:prstGeom prst="roundRect">
            <a:avLst/>
          </a:prstGeom>
        </p:spPr>
      </p:pic>
      <p:sp>
        <p:nvSpPr>
          <p:cNvPr id="17" name="圓角矩形 453">
            <a:extLst>
              <a:ext uri="{FF2B5EF4-FFF2-40B4-BE49-F238E27FC236}">
                <a16:creationId xmlns:a16="http://schemas.microsoft.com/office/drawing/2014/main" id="{83529564-EF20-4EDA-ACD3-9E661ADF08A9}"/>
              </a:ext>
            </a:extLst>
          </p:cNvPr>
          <p:cNvSpPr/>
          <p:nvPr/>
        </p:nvSpPr>
        <p:spPr>
          <a:xfrm>
            <a:off x="5522409" y="1171425"/>
            <a:ext cx="932929" cy="1587071"/>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18" name="圓角矩形 454">
            <a:extLst>
              <a:ext uri="{FF2B5EF4-FFF2-40B4-BE49-F238E27FC236}">
                <a16:creationId xmlns:a16="http://schemas.microsoft.com/office/drawing/2014/main" id="{4087C32C-63AE-4864-BEBD-D2B27F9472B5}"/>
              </a:ext>
            </a:extLst>
          </p:cNvPr>
          <p:cNvSpPr/>
          <p:nvPr/>
        </p:nvSpPr>
        <p:spPr>
          <a:xfrm>
            <a:off x="2326094" y="4210573"/>
            <a:ext cx="976881" cy="1344329"/>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9" name="圓角矩形 455">
            <a:extLst>
              <a:ext uri="{FF2B5EF4-FFF2-40B4-BE49-F238E27FC236}">
                <a16:creationId xmlns:a16="http://schemas.microsoft.com/office/drawing/2014/main" id="{4BD2D874-F1B8-490D-95AC-314616E2F69E}"/>
              </a:ext>
            </a:extLst>
          </p:cNvPr>
          <p:cNvSpPr/>
          <p:nvPr/>
        </p:nvSpPr>
        <p:spPr>
          <a:xfrm>
            <a:off x="5576289" y="2896626"/>
            <a:ext cx="976881" cy="703850"/>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0" name="圓角矩形 456">
            <a:extLst>
              <a:ext uri="{FF2B5EF4-FFF2-40B4-BE49-F238E27FC236}">
                <a16:creationId xmlns:a16="http://schemas.microsoft.com/office/drawing/2014/main" id="{875150AD-D280-43AA-9C20-8E789FDC2696}"/>
              </a:ext>
            </a:extLst>
          </p:cNvPr>
          <p:cNvSpPr/>
          <p:nvPr/>
        </p:nvSpPr>
        <p:spPr>
          <a:xfrm>
            <a:off x="4384366" y="4430963"/>
            <a:ext cx="1049183" cy="714017"/>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0" name="圓角矩形 455">
            <a:extLst>
              <a:ext uri="{FF2B5EF4-FFF2-40B4-BE49-F238E27FC236}">
                <a16:creationId xmlns:a16="http://schemas.microsoft.com/office/drawing/2014/main" id="{E1C16723-2FBE-4CB5-B7EC-6557A0FED3B1}"/>
              </a:ext>
            </a:extLst>
          </p:cNvPr>
          <p:cNvSpPr/>
          <p:nvPr/>
        </p:nvSpPr>
        <p:spPr>
          <a:xfrm>
            <a:off x="5583661" y="3832938"/>
            <a:ext cx="976881" cy="1049800"/>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5" name="文字方塊 24">
            <a:extLst>
              <a:ext uri="{FF2B5EF4-FFF2-40B4-BE49-F238E27FC236}">
                <a16:creationId xmlns:a16="http://schemas.microsoft.com/office/drawing/2014/main" id="{28E222EA-67CC-4224-8BBB-F76E308E6B36}"/>
              </a:ext>
            </a:extLst>
          </p:cNvPr>
          <p:cNvSpPr txBox="1"/>
          <p:nvPr/>
        </p:nvSpPr>
        <p:spPr>
          <a:xfrm>
            <a:off x="4416350" y="4804223"/>
            <a:ext cx="904875" cy="369332"/>
          </a:xfrm>
          <a:prstGeom prst="rect">
            <a:avLst/>
          </a:prstGeom>
          <a:noFill/>
        </p:spPr>
        <p:txBody>
          <a:bodyPr wrap="square">
            <a:spAutoFit/>
          </a:bodyPr>
          <a:lstStyle/>
          <a:p>
            <a:pPr algn="ctr">
              <a:spcAft>
                <a:spcPts val="0"/>
              </a:spcAft>
            </a:pPr>
            <a:r>
              <a:rPr lang="en-US" sz="1800" dirty="0">
                <a:effectLst/>
              </a:rPr>
              <a:t>0.202</a:t>
            </a:r>
            <a:endParaRPr lang="zh-TW" sz="1800" dirty="0">
              <a:effectLst/>
              <a:latin typeface="Times New Roman" panose="02020603050405020304" pitchFamily="18" charset="0"/>
              <a:ea typeface="MS Mincho" panose="02020609040205080304" pitchFamily="49" charset="-128"/>
            </a:endParaRPr>
          </a:p>
        </p:txBody>
      </p:sp>
      <p:sp>
        <p:nvSpPr>
          <p:cNvPr id="26" name="文字方塊 25">
            <a:extLst>
              <a:ext uri="{FF2B5EF4-FFF2-40B4-BE49-F238E27FC236}">
                <a16:creationId xmlns:a16="http://schemas.microsoft.com/office/drawing/2014/main" id="{AC934167-6A47-430E-9D7D-AC0D548CD695}"/>
              </a:ext>
            </a:extLst>
          </p:cNvPr>
          <p:cNvSpPr txBox="1"/>
          <p:nvPr/>
        </p:nvSpPr>
        <p:spPr>
          <a:xfrm>
            <a:off x="2430901" y="5185571"/>
            <a:ext cx="767266" cy="369332"/>
          </a:xfrm>
          <a:prstGeom prst="rect">
            <a:avLst/>
          </a:prstGeom>
          <a:noFill/>
        </p:spPr>
        <p:txBody>
          <a:bodyPr wrap="square">
            <a:spAutoFit/>
          </a:bodyPr>
          <a:lstStyle/>
          <a:p>
            <a:pPr algn="ctr">
              <a:spcAft>
                <a:spcPts val="0"/>
              </a:spcAft>
            </a:pPr>
            <a:r>
              <a:rPr lang="en-US" sz="1800" dirty="0">
                <a:effectLst/>
              </a:rPr>
              <a:t>0.029</a:t>
            </a:r>
            <a:endParaRPr lang="zh-TW" sz="1800" dirty="0">
              <a:effectLst/>
              <a:latin typeface="Times New Roman" panose="02020603050405020304" pitchFamily="18" charset="0"/>
              <a:ea typeface="MS Mincho" panose="02020609040205080304" pitchFamily="49" charset="-128"/>
            </a:endParaRPr>
          </a:p>
        </p:txBody>
      </p:sp>
      <p:sp>
        <p:nvSpPr>
          <p:cNvPr id="28" name="文字方塊 27">
            <a:extLst>
              <a:ext uri="{FF2B5EF4-FFF2-40B4-BE49-F238E27FC236}">
                <a16:creationId xmlns:a16="http://schemas.microsoft.com/office/drawing/2014/main" id="{0338E43E-5496-4876-A122-523A87C14DAE}"/>
              </a:ext>
            </a:extLst>
          </p:cNvPr>
          <p:cNvSpPr txBox="1"/>
          <p:nvPr/>
        </p:nvSpPr>
        <p:spPr>
          <a:xfrm>
            <a:off x="5679703" y="4547075"/>
            <a:ext cx="767266" cy="369332"/>
          </a:xfrm>
          <a:prstGeom prst="rect">
            <a:avLst/>
          </a:prstGeom>
          <a:noFill/>
        </p:spPr>
        <p:txBody>
          <a:bodyPr wrap="square">
            <a:spAutoFit/>
          </a:bodyPr>
          <a:lstStyle/>
          <a:p>
            <a:pPr algn="ctr">
              <a:spcAft>
                <a:spcPts val="0"/>
              </a:spcAft>
            </a:pPr>
            <a:r>
              <a:rPr lang="en-US" sz="1800" dirty="0">
                <a:effectLst/>
              </a:rPr>
              <a:t>0.639</a:t>
            </a:r>
            <a:endParaRPr lang="zh-TW" sz="1800" dirty="0">
              <a:effectLst/>
              <a:latin typeface="Times New Roman" panose="02020603050405020304" pitchFamily="18" charset="0"/>
              <a:ea typeface="MS Mincho" panose="02020609040205080304" pitchFamily="49" charset="-128"/>
            </a:endParaRPr>
          </a:p>
        </p:txBody>
      </p:sp>
      <p:sp>
        <p:nvSpPr>
          <p:cNvPr id="31" name="文字方塊 30">
            <a:extLst>
              <a:ext uri="{FF2B5EF4-FFF2-40B4-BE49-F238E27FC236}">
                <a16:creationId xmlns:a16="http://schemas.microsoft.com/office/drawing/2014/main" id="{72316031-4BEF-47DE-BF22-28BCB9E792DC}"/>
              </a:ext>
            </a:extLst>
          </p:cNvPr>
          <p:cNvSpPr txBox="1"/>
          <p:nvPr/>
        </p:nvSpPr>
        <p:spPr>
          <a:xfrm>
            <a:off x="5903326" y="3243536"/>
            <a:ext cx="295275" cy="369332"/>
          </a:xfrm>
          <a:prstGeom prst="rect">
            <a:avLst/>
          </a:prstGeom>
          <a:noFill/>
        </p:spPr>
        <p:txBody>
          <a:bodyPr wrap="square">
            <a:spAutoFit/>
          </a:bodyPr>
          <a:lstStyle/>
          <a:p>
            <a:pPr algn="ctr">
              <a:spcAft>
                <a:spcPts val="0"/>
              </a:spcAft>
            </a:pPr>
            <a:r>
              <a:rPr lang="en-US" sz="1800" dirty="0">
                <a:effectLst/>
              </a:rPr>
              <a:t>0</a:t>
            </a:r>
            <a:endParaRPr lang="zh-TW" sz="1800" dirty="0">
              <a:effectLst/>
              <a:latin typeface="Times New Roman" panose="02020603050405020304" pitchFamily="18" charset="0"/>
              <a:ea typeface="MS Mincho" panose="02020609040205080304" pitchFamily="49" charset="-128"/>
            </a:endParaRPr>
          </a:p>
        </p:txBody>
      </p:sp>
      <p:sp>
        <p:nvSpPr>
          <p:cNvPr id="33" name="文字方塊 32">
            <a:extLst>
              <a:ext uri="{FF2B5EF4-FFF2-40B4-BE49-F238E27FC236}">
                <a16:creationId xmlns:a16="http://schemas.microsoft.com/office/drawing/2014/main" id="{1CD9448F-42E3-4F97-A059-05A2CD109836}"/>
              </a:ext>
            </a:extLst>
          </p:cNvPr>
          <p:cNvSpPr txBox="1"/>
          <p:nvPr/>
        </p:nvSpPr>
        <p:spPr>
          <a:xfrm>
            <a:off x="5603273" y="2423844"/>
            <a:ext cx="767266" cy="369332"/>
          </a:xfrm>
          <a:prstGeom prst="rect">
            <a:avLst/>
          </a:prstGeom>
          <a:noFill/>
        </p:spPr>
        <p:txBody>
          <a:bodyPr wrap="square">
            <a:spAutoFit/>
          </a:bodyPr>
          <a:lstStyle/>
          <a:p>
            <a:pPr algn="ctr">
              <a:spcAft>
                <a:spcPts val="0"/>
              </a:spcAft>
            </a:pPr>
            <a:r>
              <a:rPr lang="en-US" altLang="zh-TW" sz="1800" dirty="0">
                <a:effectLst/>
              </a:rPr>
              <a:t>0.99</a:t>
            </a:r>
            <a:endParaRPr lang="zh-TW" sz="18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152872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7" grpId="0" animBg="1"/>
      <p:bldP spid="18" grpId="0" animBg="1"/>
      <p:bldP spid="19" grpId="0" animBg="1"/>
      <p:bldP spid="20" grpId="0" animBg="1"/>
      <p:bldP spid="30" grpId="0" animBg="1"/>
      <p:bldP spid="25" grpId="0"/>
      <p:bldP spid="26" grpId="0"/>
      <p:bldP spid="28" grpId="0"/>
      <p:bldP spid="31" grpId="0"/>
      <p:bldP spid="3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FF42-81A8-F8B5-3DB0-302F0E5D5FBA}"/>
              </a:ext>
            </a:extLst>
          </p:cNvPr>
          <p:cNvSpPr>
            <a:spLocks noGrp="1"/>
          </p:cNvSpPr>
          <p:nvPr>
            <p:ph type="title"/>
          </p:nvPr>
        </p:nvSpPr>
        <p:spPr/>
        <p:txBody>
          <a:bodyPr/>
          <a:lstStyle/>
          <a:p>
            <a:r>
              <a:rPr lang="en-US" dirty="0"/>
              <a:t>The supervision network</a:t>
            </a:r>
          </a:p>
        </p:txBody>
      </p:sp>
      <p:sp>
        <p:nvSpPr>
          <p:cNvPr id="4" name="Slide Number Placeholder 3">
            <a:extLst>
              <a:ext uri="{FF2B5EF4-FFF2-40B4-BE49-F238E27FC236}">
                <a16:creationId xmlns:a16="http://schemas.microsoft.com/office/drawing/2014/main" id="{0A5429E4-DE60-D7AA-085B-3E67CFE9189D}"/>
              </a:ext>
            </a:extLst>
          </p:cNvPr>
          <p:cNvSpPr>
            <a:spLocks noGrp="1"/>
          </p:cNvSpPr>
          <p:nvPr>
            <p:ph type="sldNum" sz="quarter" idx="12"/>
          </p:nvPr>
        </p:nvSpPr>
        <p:spPr/>
        <p:txBody>
          <a:bodyPr/>
          <a:lstStyle/>
          <a:p>
            <a:fld id="{E1EB6482-E8AD-494A-B82D-562298BE05A7}" type="slidenum">
              <a:rPr lang="zh-TW" altLang="en-US" smtClean="0"/>
              <a:pPr/>
              <a:t>57</a:t>
            </a:fld>
            <a:endParaRPr lang="zh-TW" altLang="en-US"/>
          </a:p>
        </p:txBody>
      </p:sp>
      <p:pic>
        <p:nvPicPr>
          <p:cNvPr id="6" name="圖片 5">
            <a:extLst>
              <a:ext uri="{FF2B5EF4-FFF2-40B4-BE49-F238E27FC236}">
                <a16:creationId xmlns:a16="http://schemas.microsoft.com/office/drawing/2014/main" id="{B8B853C0-DE4F-4E5C-ABEF-7FC8E78A4FB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008" b="86260" l="20623" r="74514">
                        <a14:foregroundMark x1="59728" y1="85496" x2="43385" y2="81425"/>
                        <a14:foregroundMark x1="43385" y1="81425" x2="59339" y2="79644"/>
                        <a14:foregroundMark x1="59339" y1="79644" x2="58560" y2="85751"/>
                        <a14:foregroundMark x1="70817" y1="59033" x2="70817" y2="58270"/>
                        <a14:foregroundMark x1="71984" y1="60814" x2="72374" y2="66412"/>
                        <a14:foregroundMark x1="74514" y1="60814" x2="73541" y2="62341"/>
                        <a14:foregroundMark x1="46887" y1="35115" x2="48054" y2="33079"/>
                        <a14:foregroundMark x1="46887" y1="34351" x2="48833" y2="33079"/>
                        <a14:foregroundMark x1="51946" y1="35115" x2="50584" y2="35115"/>
                        <a14:foregroundMark x1="51167" y1="35115" x2="50584" y2="33588"/>
                        <a14:foregroundMark x1="50584" y1="33588" x2="51167" y2="30534"/>
                        <a14:foregroundMark x1="51167" y1="34351" x2="50778" y2="34860"/>
                        <a14:foregroundMark x1="50000" y1="30789" x2="49416" y2="29008"/>
                        <a14:foregroundMark x1="57004" y1="86260" x2="56615" y2="86260"/>
                      </a14:backgroundRemoval>
                    </a14:imgEffect>
                  </a14:imgLayer>
                </a14:imgProps>
              </a:ext>
              <a:ext uri="{28A0092B-C50C-407E-A947-70E740481C1C}">
                <a14:useLocalDpi xmlns:a14="http://schemas.microsoft.com/office/drawing/2010/main" val="0"/>
              </a:ext>
            </a:extLst>
          </a:blip>
          <a:srcRect l="14826" t="26383" r="23765" b="12838"/>
          <a:stretch/>
        </p:blipFill>
        <p:spPr>
          <a:xfrm>
            <a:off x="3396946" y="2786113"/>
            <a:ext cx="1974107" cy="1490072"/>
          </a:xfrm>
          <a:prstGeom prst="heptagon">
            <a:avLst/>
          </a:prstGeom>
        </p:spPr>
      </p:pic>
      <p:sp>
        <p:nvSpPr>
          <p:cNvPr id="7" name="橢圓 6">
            <a:extLst>
              <a:ext uri="{FF2B5EF4-FFF2-40B4-BE49-F238E27FC236}">
                <a16:creationId xmlns:a16="http://schemas.microsoft.com/office/drawing/2014/main" id="{CAC12DBB-8D23-4542-B27E-1D5D1A9FABEF}"/>
              </a:ext>
            </a:extLst>
          </p:cNvPr>
          <p:cNvSpPr/>
          <p:nvPr/>
        </p:nvSpPr>
        <p:spPr>
          <a:xfrm flipH="1">
            <a:off x="5930077" y="3236039"/>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8" name="橢圓 7">
            <a:extLst>
              <a:ext uri="{FF2B5EF4-FFF2-40B4-BE49-F238E27FC236}">
                <a16:creationId xmlns:a16="http://schemas.microsoft.com/office/drawing/2014/main" id="{992A0AE0-773B-4BCB-8751-ED9A58A62159}"/>
              </a:ext>
            </a:extLst>
          </p:cNvPr>
          <p:cNvSpPr/>
          <p:nvPr/>
        </p:nvSpPr>
        <p:spPr>
          <a:xfrm flipH="1">
            <a:off x="5930077" y="3814669"/>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9" name="橢圓 8">
            <a:extLst>
              <a:ext uri="{FF2B5EF4-FFF2-40B4-BE49-F238E27FC236}">
                <a16:creationId xmlns:a16="http://schemas.microsoft.com/office/drawing/2014/main" id="{2497ADFC-C734-4F76-8307-D1E73CDA0C91}"/>
              </a:ext>
            </a:extLst>
          </p:cNvPr>
          <p:cNvSpPr/>
          <p:nvPr/>
        </p:nvSpPr>
        <p:spPr>
          <a:xfrm flipH="1">
            <a:off x="5930077" y="3525354"/>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0" name="直線接點 9">
            <a:extLst>
              <a:ext uri="{FF2B5EF4-FFF2-40B4-BE49-F238E27FC236}">
                <a16:creationId xmlns:a16="http://schemas.microsoft.com/office/drawing/2014/main" id="{F46FE2A3-D9D5-428E-BB08-BB574D55CAA3}"/>
              </a:ext>
            </a:extLst>
          </p:cNvPr>
          <p:cNvCxnSpPr>
            <a:cxnSpLocks/>
            <a:stCxn id="29" idx="2"/>
            <a:endCxn id="7" idx="2"/>
          </p:cNvCxnSpPr>
          <p:nvPr/>
        </p:nvCxnSpPr>
        <p:spPr>
          <a:xfrm flipH="1">
            <a:off x="6009178" y="3101331"/>
            <a:ext cx="214061" cy="17425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1BB78221-F727-4C86-81DE-18EF89800A3A}"/>
              </a:ext>
            </a:extLst>
          </p:cNvPr>
          <p:cNvCxnSpPr>
            <a:cxnSpLocks/>
            <a:stCxn id="29" idx="2"/>
            <a:endCxn id="9" idx="2"/>
          </p:cNvCxnSpPr>
          <p:nvPr/>
        </p:nvCxnSpPr>
        <p:spPr>
          <a:xfrm flipH="1">
            <a:off x="6009178" y="3101327"/>
            <a:ext cx="214061" cy="4635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65C0656-2A65-4EAF-ADCA-522B89A84111}"/>
              </a:ext>
            </a:extLst>
          </p:cNvPr>
          <p:cNvCxnSpPr>
            <a:cxnSpLocks/>
            <a:stCxn id="29" idx="2"/>
            <a:endCxn id="8" idx="2"/>
          </p:cNvCxnSpPr>
          <p:nvPr/>
        </p:nvCxnSpPr>
        <p:spPr>
          <a:xfrm flipH="1">
            <a:off x="6009178" y="3101328"/>
            <a:ext cx="214061" cy="75289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48DD07B8-EB48-4FE4-83EF-B7CE20A12F8C}"/>
              </a:ext>
            </a:extLst>
          </p:cNvPr>
          <p:cNvCxnSpPr>
            <a:cxnSpLocks/>
            <a:stCxn id="31" idx="2"/>
            <a:endCxn id="7" idx="2"/>
          </p:cNvCxnSpPr>
          <p:nvPr/>
        </p:nvCxnSpPr>
        <p:spPr>
          <a:xfrm flipH="1" flipV="1">
            <a:off x="6009178" y="3275583"/>
            <a:ext cx="212685" cy="57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61B59C35-81EB-433B-B00A-996CE1C965AC}"/>
              </a:ext>
            </a:extLst>
          </p:cNvPr>
          <p:cNvCxnSpPr>
            <a:cxnSpLocks/>
            <a:stCxn id="31" idx="2"/>
            <a:endCxn id="9" idx="2"/>
          </p:cNvCxnSpPr>
          <p:nvPr/>
        </p:nvCxnSpPr>
        <p:spPr>
          <a:xfrm flipH="1">
            <a:off x="6009178" y="3332983"/>
            <a:ext cx="212685" cy="2319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36721033-1FF9-4662-8490-3C20DAA770B8}"/>
              </a:ext>
            </a:extLst>
          </p:cNvPr>
          <p:cNvCxnSpPr>
            <a:cxnSpLocks/>
            <a:stCxn id="31" idx="2"/>
            <a:endCxn id="8" idx="2"/>
          </p:cNvCxnSpPr>
          <p:nvPr/>
        </p:nvCxnSpPr>
        <p:spPr>
          <a:xfrm flipH="1">
            <a:off x="6009178" y="3332984"/>
            <a:ext cx="212685" cy="5212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68760DA-5DCF-4E6D-B003-E8E3C554BDFD}"/>
              </a:ext>
            </a:extLst>
          </p:cNvPr>
          <p:cNvCxnSpPr>
            <a:cxnSpLocks/>
            <a:stCxn id="32" idx="2"/>
            <a:endCxn id="7" idx="2"/>
          </p:cNvCxnSpPr>
          <p:nvPr/>
        </p:nvCxnSpPr>
        <p:spPr>
          <a:xfrm flipH="1" flipV="1">
            <a:off x="6009172" y="3275592"/>
            <a:ext cx="213585" cy="17202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309358C4-E86D-40C1-B959-157C142F254E}"/>
              </a:ext>
            </a:extLst>
          </p:cNvPr>
          <p:cNvCxnSpPr>
            <a:cxnSpLocks/>
            <a:stCxn id="32" idx="2"/>
            <a:endCxn id="9" idx="2"/>
          </p:cNvCxnSpPr>
          <p:nvPr/>
        </p:nvCxnSpPr>
        <p:spPr>
          <a:xfrm flipH="1">
            <a:off x="6009172" y="3447613"/>
            <a:ext cx="213585" cy="1172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 name="直線接點 17">
            <a:extLst>
              <a:ext uri="{FF2B5EF4-FFF2-40B4-BE49-F238E27FC236}">
                <a16:creationId xmlns:a16="http://schemas.microsoft.com/office/drawing/2014/main" id="{57FD06CC-9287-4C84-A155-83AB5CEA834C}"/>
              </a:ext>
            </a:extLst>
          </p:cNvPr>
          <p:cNvCxnSpPr>
            <a:cxnSpLocks/>
            <a:stCxn id="32" idx="2"/>
            <a:endCxn id="8" idx="2"/>
          </p:cNvCxnSpPr>
          <p:nvPr/>
        </p:nvCxnSpPr>
        <p:spPr>
          <a:xfrm flipH="1">
            <a:off x="6009172" y="3447610"/>
            <a:ext cx="213585" cy="40661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D21F035A-D06B-425C-9171-2E81A76AB9CA}"/>
              </a:ext>
            </a:extLst>
          </p:cNvPr>
          <p:cNvCxnSpPr>
            <a:cxnSpLocks/>
            <a:stCxn id="34" idx="2"/>
            <a:endCxn id="7" idx="2"/>
          </p:cNvCxnSpPr>
          <p:nvPr/>
        </p:nvCxnSpPr>
        <p:spPr>
          <a:xfrm flipH="1" flipV="1">
            <a:off x="6009178" y="3275582"/>
            <a:ext cx="212685" cy="3933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 name="直線接點 19">
            <a:extLst>
              <a:ext uri="{FF2B5EF4-FFF2-40B4-BE49-F238E27FC236}">
                <a16:creationId xmlns:a16="http://schemas.microsoft.com/office/drawing/2014/main" id="{BAB11EF9-E5CA-45B0-9D33-0EBF77119E72}"/>
              </a:ext>
            </a:extLst>
          </p:cNvPr>
          <p:cNvCxnSpPr>
            <a:cxnSpLocks/>
            <a:stCxn id="34" idx="2"/>
            <a:endCxn id="9" idx="2"/>
          </p:cNvCxnSpPr>
          <p:nvPr/>
        </p:nvCxnSpPr>
        <p:spPr>
          <a:xfrm flipH="1" flipV="1">
            <a:off x="6009178" y="3564900"/>
            <a:ext cx="212685" cy="10405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1DDAB6D4-3237-450D-9D41-B23C3ECF58F4}"/>
              </a:ext>
            </a:extLst>
          </p:cNvPr>
          <p:cNvCxnSpPr>
            <a:cxnSpLocks/>
            <a:stCxn id="34" idx="2"/>
            <a:endCxn id="8" idx="2"/>
          </p:cNvCxnSpPr>
          <p:nvPr/>
        </p:nvCxnSpPr>
        <p:spPr>
          <a:xfrm flipH="1">
            <a:off x="6009178" y="3668962"/>
            <a:ext cx="212685" cy="1852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 name="直線接點 21">
            <a:extLst>
              <a:ext uri="{FF2B5EF4-FFF2-40B4-BE49-F238E27FC236}">
                <a16:creationId xmlns:a16="http://schemas.microsoft.com/office/drawing/2014/main" id="{737F8E35-19CC-4899-AA3C-4DAD0AF25BB5}"/>
              </a:ext>
            </a:extLst>
          </p:cNvPr>
          <p:cNvCxnSpPr>
            <a:cxnSpLocks/>
            <a:stCxn id="36" idx="2"/>
            <a:endCxn id="7" idx="2"/>
          </p:cNvCxnSpPr>
          <p:nvPr/>
        </p:nvCxnSpPr>
        <p:spPr>
          <a:xfrm flipH="1" flipV="1">
            <a:off x="6009172" y="3275592"/>
            <a:ext cx="213585" cy="61776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F2ACB85B-B0E5-454A-963C-6309B3C25618}"/>
              </a:ext>
            </a:extLst>
          </p:cNvPr>
          <p:cNvCxnSpPr>
            <a:cxnSpLocks/>
            <a:stCxn id="36" idx="2"/>
            <a:endCxn id="9" idx="2"/>
          </p:cNvCxnSpPr>
          <p:nvPr/>
        </p:nvCxnSpPr>
        <p:spPr>
          <a:xfrm flipH="1" flipV="1">
            <a:off x="6009172" y="3564903"/>
            <a:ext cx="213585" cy="3284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a16="http://schemas.microsoft.com/office/drawing/2014/main" id="{BEA5E308-2E50-4EFF-BFE7-4111A50882E6}"/>
              </a:ext>
            </a:extLst>
          </p:cNvPr>
          <p:cNvCxnSpPr>
            <a:cxnSpLocks/>
            <a:stCxn id="36" idx="2"/>
            <a:endCxn id="8" idx="2"/>
          </p:cNvCxnSpPr>
          <p:nvPr/>
        </p:nvCxnSpPr>
        <p:spPr>
          <a:xfrm flipH="1" flipV="1">
            <a:off x="6009172" y="3854217"/>
            <a:ext cx="213585" cy="3913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a16="http://schemas.microsoft.com/office/drawing/2014/main" id="{4E529170-960C-45FE-83AF-8D6E9B3C01EB}"/>
              </a:ext>
            </a:extLst>
          </p:cNvPr>
          <p:cNvCxnSpPr>
            <a:cxnSpLocks/>
            <a:stCxn id="37" idx="2"/>
            <a:endCxn id="7" idx="2"/>
          </p:cNvCxnSpPr>
          <p:nvPr/>
        </p:nvCxnSpPr>
        <p:spPr>
          <a:xfrm flipH="1" flipV="1">
            <a:off x="6009172" y="3275589"/>
            <a:ext cx="215980" cy="73247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a16="http://schemas.microsoft.com/office/drawing/2014/main" id="{0E003645-3268-4DAE-ACCF-2FBEE8BEBD77}"/>
              </a:ext>
            </a:extLst>
          </p:cNvPr>
          <p:cNvCxnSpPr>
            <a:cxnSpLocks/>
            <a:stCxn id="37" idx="2"/>
            <a:endCxn id="9" idx="2"/>
          </p:cNvCxnSpPr>
          <p:nvPr/>
        </p:nvCxnSpPr>
        <p:spPr>
          <a:xfrm flipH="1" flipV="1">
            <a:off x="6009172" y="3564901"/>
            <a:ext cx="215980" cy="4431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 name="直線接點 26">
            <a:extLst>
              <a:ext uri="{FF2B5EF4-FFF2-40B4-BE49-F238E27FC236}">
                <a16:creationId xmlns:a16="http://schemas.microsoft.com/office/drawing/2014/main" id="{DC14493B-7207-40EA-B5F2-A48E479F6B84}"/>
              </a:ext>
            </a:extLst>
          </p:cNvPr>
          <p:cNvCxnSpPr>
            <a:cxnSpLocks/>
            <a:stCxn id="37" idx="2"/>
            <a:endCxn id="8" idx="2"/>
          </p:cNvCxnSpPr>
          <p:nvPr/>
        </p:nvCxnSpPr>
        <p:spPr>
          <a:xfrm flipH="1" flipV="1">
            <a:off x="6009172" y="3854223"/>
            <a:ext cx="215980" cy="153844"/>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8" name="橢圓 27">
            <a:extLst>
              <a:ext uri="{FF2B5EF4-FFF2-40B4-BE49-F238E27FC236}">
                <a16:creationId xmlns:a16="http://schemas.microsoft.com/office/drawing/2014/main" id="{CC80C13D-7DB0-4C2B-95C0-89EDF4D1B157}"/>
              </a:ext>
            </a:extLst>
          </p:cNvPr>
          <p:cNvSpPr/>
          <p:nvPr/>
        </p:nvSpPr>
        <p:spPr>
          <a:xfrm>
            <a:off x="6223233" y="2946840"/>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 name="橢圓 28">
            <a:extLst>
              <a:ext uri="{FF2B5EF4-FFF2-40B4-BE49-F238E27FC236}">
                <a16:creationId xmlns:a16="http://schemas.microsoft.com/office/drawing/2014/main" id="{6E4CFC0E-BEB3-4953-8644-E395356DD899}"/>
              </a:ext>
            </a:extLst>
          </p:cNvPr>
          <p:cNvSpPr/>
          <p:nvPr/>
        </p:nvSpPr>
        <p:spPr>
          <a:xfrm>
            <a:off x="6223233" y="306178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 name="橢圓 29">
            <a:extLst>
              <a:ext uri="{FF2B5EF4-FFF2-40B4-BE49-F238E27FC236}">
                <a16:creationId xmlns:a16="http://schemas.microsoft.com/office/drawing/2014/main" id="{EF8F06AF-E523-4D34-97B8-2BFB02C36E54}"/>
              </a:ext>
            </a:extLst>
          </p:cNvPr>
          <p:cNvSpPr/>
          <p:nvPr/>
        </p:nvSpPr>
        <p:spPr>
          <a:xfrm>
            <a:off x="6221858" y="3176717"/>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1" name="橢圓 30">
            <a:extLst>
              <a:ext uri="{FF2B5EF4-FFF2-40B4-BE49-F238E27FC236}">
                <a16:creationId xmlns:a16="http://schemas.microsoft.com/office/drawing/2014/main" id="{6570DEC2-E48B-4C36-AAA6-DCF383B2D3D3}"/>
              </a:ext>
            </a:extLst>
          </p:cNvPr>
          <p:cNvSpPr/>
          <p:nvPr/>
        </p:nvSpPr>
        <p:spPr>
          <a:xfrm>
            <a:off x="6221858" y="3293430"/>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 name="橢圓 31">
            <a:extLst>
              <a:ext uri="{FF2B5EF4-FFF2-40B4-BE49-F238E27FC236}">
                <a16:creationId xmlns:a16="http://schemas.microsoft.com/office/drawing/2014/main" id="{4559406D-1C18-4169-9BC7-E686B58D8B5A}"/>
              </a:ext>
            </a:extLst>
          </p:cNvPr>
          <p:cNvSpPr/>
          <p:nvPr/>
        </p:nvSpPr>
        <p:spPr>
          <a:xfrm>
            <a:off x="6222756" y="3408056"/>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3" name="橢圓 32">
            <a:extLst>
              <a:ext uri="{FF2B5EF4-FFF2-40B4-BE49-F238E27FC236}">
                <a16:creationId xmlns:a16="http://schemas.microsoft.com/office/drawing/2014/main" id="{1E65F705-5DB0-461C-B07D-F4AAB265CCD3}"/>
              </a:ext>
            </a:extLst>
          </p:cNvPr>
          <p:cNvSpPr/>
          <p:nvPr/>
        </p:nvSpPr>
        <p:spPr>
          <a:xfrm>
            <a:off x="6222756" y="3520032"/>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4" name="橢圓 33">
            <a:extLst>
              <a:ext uri="{FF2B5EF4-FFF2-40B4-BE49-F238E27FC236}">
                <a16:creationId xmlns:a16="http://schemas.microsoft.com/office/drawing/2014/main" id="{2AC61ED0-8F33-4518-8D67-2AFD88FC954C}"/>
              </a:ext>
            </a:extLst>
          </p:cNvPr>
          <p:cNvSpPr/>
          <p:nvPr/>
        </p:nvSpPr>
        <p:spPr>
          <a:xfrm>
            <a:off x="6221858" y="3629412"/>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5" name="橢圓 34">
            <a:extLst>
              <a:ext uri="{FF2B5EF4-FFF2-40B4-BE49-F238E27FC236}">
                <a16:creationId xmlns:a16="http://schemas.microsoft.com/office/drawing/2014/main" id="{6BA60F10-E3A8-42CC-A067-35CD6C9B98A2}"/>
              </a:ext>
            </a:extLst>
          </p:cNvPr>
          <p:cNvSpPr/>
          <p:nvPr/>
        </p:nvSpPr>
        <p:spPr>
          <a:xfrm>
            <a:off x="6219298" y="3737458"/>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6" name="橢圓 35">
            <a:extLst>
              <a:ext uri="{FF2B5EF4-FFF2-40B4-BE49-F238E27FC236}">
                <a16:creationId xmlns:a16="http://schemas.microsoft.com/office/drawing/2014/main" id="{6D52EBB7-D8C3-4DDF-9823-D324F0854A71}"/>
              </a:ext>
            </a:extLst>
          </p:cNvPr>
          <p:cNvSpPr/>
          <p:nvPr/>
        </p:nvSpPr>
        <p:spPr>
          <a:xfrm>
            <a:off x="6222756" y="3853804"/>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7" name="橢圓 36">
            <a:extLst>
              <a:ext uri="{FF2B5EF4-FFF2-40B4-BE49-F238E27FC236}">
                <a16:creationId xmlns:a16="http://schemas.microsoft.com/office/drawing/2014/main" id="{2A77C10F-49CE-4925-90F6-1E41719704B1}"/>
              </a:ext>
            </a:extLst>
          </p:cNvPr>
          <p:cNvSpPr/>
          <p:nvPr/>
        </p:nvSpPr>
        <p:spPr>
          <a:xfrm>
            <a:off x="6225154" y="3968514"/>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8" name="橢圓 37">
            <a:extLst>
              <a:ext uri="{FF2B5EF4-FFF2-40B4-BE49-F238E27FC236}">
                <a16:creationId xmlns:a16="http://schemas.microsoft.com/office/drawing/2014/main" id="{41078715-DAB7-40DB-A36A-2235B286F673}"/>
              </a:ext>
            </a:extLst>
          </p:cNvPr>
          <p:cNvSpPr/>
          <p:nvPr/>
        </p:nvSpPr>
        <p:spPr>
          <a:xfrm>
            <a:off x="6222756" y="408322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9" name="橢圓 38">
            <a:extLst>
              <a:ext uri="{FF2B5EF4-FFF2-40B4-BE49-F238E27FC236}">
                <a16:creationId xmlns:a16="http://schemas.microsoft.com/office/drawing/2014/main" id="{DF9FA17E-2DC1-4279-9E7A-1F8214AF0CD2}"/>
              </a:ext>
            </a:extLst>
          </p:cNvPr>
          <p:cNvSpPr/>
          <p:nvPr/>
        </p:nvSpPr>
        <p:spPr>
          <a:xfrm>
            <a:off x="6511468" y="3079881"/>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0" name="橢圓 39">
            <a:extLst>
              <a:ext uri="{FF2B5EF4-FFF2-40B4-BE49-F238E27FC236}">
                <a16:creationId xmlns:a16="http://schemas.microsoft.com/office/drawing/2014/main" id="{AD25A276-DBEC-45CF-B824-E4D08E071FCE}"/>
              </a:ext>
            </a:extLst>
          </p:cNvPr>
          <p:cNvSpPr/>
          <p:nvPr/>
        </p:nvSpPr>
        <p:spPr>
          <a:xfrm>
            <a:off x="6513406" y="325800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1" name="橢圓 40">
            <a:extLst>
              <a:ext uri="{FF2B5EF4-FFF2-40B4-BE49-F238E27FC236}">
                <a16:creationId xmlns:a16="http://schemas.microsoft.com/office/drawing/2014/main" id="{D5605408-4A86-4CEA-B25A-FF5944B1A114}"/>
              </a:ext>
            </a:extLst>
          </p:cNvPr>
          <p:cNvSpPr/>
          <p:nvPr/>
        </p:nvSpPr>
        <p:spPr>
          <a:xfrm>
            <a:off x="6511468" y="3436122"/>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2" name="橢圓 41">
            <a:extLst>
              <a:ext uri="{FF2B5EF4-FFF2-40B4-BE49-F238E27FC236}">
                <a16:creationId xmlns:a16="http://schemas.microsoft.com/office/drawing/2014/main" id="{C0201936-2C1F-40DC-A8F3-33CD6401F03A}"/>
              </a:ext>
            </a:extLst>
          </p:cNvPr>
          <p:cNvSpPr/>
          <p:nvPr/>
        </p:nvSpPr>
        <p:spPr>
          <a:xfrm>
            <a:off x="6511468" y="361424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3" name="橢圓 42">
            <a:extLst>
              <a:ext uri="{FF2B5EF4-FFF2-40B4-BE49-F238E27FC236}">
                <a16:creationId xmlns:a16="http://schemas.microsoft.com/office/drawing/2014/main" id="{DFD8001B-A9A7-4974-82D7-A1F25E1F6722}"/>
              </a:ext>
            </a:extLst>
          </p:cNvPr>
          <p:cNvSpPr/>
          <p:nvPr/>
        </p:nvSpPr>
        <p:spPr>
          <a:xfrm>
            <a:off x="6511468" y="3792359"/>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4" name="橢圓 43">
            <a:extLst>
              <a:ext uri="{FF2B5EF4-FFF2-40B4-BE49-F238E27FC236}">
                <a16:creationId xmlns:a16="http://schemas.microsoft.com/office/drawing/2014/main" id="{B87B10AA-43B6-4FCF-8E8F-84F9FD1DF380}"/>
              </a:ext>
            </a:extLst>
          </p:cNvPr>
          <p:cNvSpPr/>
          <p:nvPr/>
        </p:nvSpPr>
        <p:spPr>
          <a:xfrm>
            <a:off x="6511468" y="397048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45" name="直線接點 44">
            <a:extLst>
              <a:ext uri="{FF2B5EF4-FFF2-40B4-BE49-F238E27FC236}">
                <a16:creationId xmlns:a16="http://schemas.microsoft.com/office/drawing/2014/main" id="{D4851507-6D29-4F1D-8BFB-5331F7899898}"/>
              </a:ext>
            </a:extLst>
          </p:cNvPr>
          <p:cNvCxnSpPr>
            <a:cxnSpLocks/>
            <a:stCxn id="28" idx="6"/>
            <a:endCxn id="39" idx="2"/>
          </p:cNvCxnSpPr>
          <p:nvPr/>
        </p:nvCxnSpPr>
        <p:spPr>
          <a:xfrm>
            <a:off x="6302334" y="2986395"/>
            <a:ext cx="209140" cy="1330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6" name="直線接點 45">
            <a:extLst>
              <a:ext uri="{FF2B5EF4-FFF2-40B4-BE49-F238E27FC236}">
                <a16:creationId xmlns:a16="http://schemas.microsoft.com/office/drawing/2014/main" id="{EF0B3A7A-CCBF-4C66-9C22-7101313FBB75}"/>
              </a:ext>
            </a:extLst>
          </p:cNvPr>
          <p:cNvCxnSpPr>
            <a:cxnSpLocks/>
            <a:stCxn id="29" idx="6"/>
            <a:endCxn id="40" idx="2"/>
          </p:cNvCxnSpPr>
          <p:nvPr/>
        </p:nvCxnSpPr>
        <p:spPr>
          <a:xfrm>
            <a:off x="6302332" y="3101331"/>
            <a:ext cx="211079" cy="1962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7" name="直線接點 46">
            <a:extLst>
              <a:ext uri="{FF2B5EF4-FFF2-40B4-BE49-F238E27FC236}">
                <a16:creationId xmlns:a16="http://schemas.microsoft.com/office/drawing/2014/main" id="{8BD605B0-A636-4826-A5CF-EF49A6E0F6E3}"/>
              </a:ext>
            </a:extLst>
          </p:cNvPr>
          <p:cNvCxnSpPr>
            <a:cxnSpLocks/>
            <a:stCxn id="28" idx="6"/>
            <a:endCxn id="41" idx="2"/>
          </p:cNvCxnSpPr>
          <p:nvPr/>
        </p:nvCxnSpPr>
        <p:spPr>
          <a:xfrm>
            <a:off x="6302334" y="2986393"/>
            <a:ext cx="209140" cy="4892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8" name="直線接點 47">
            <a:extLst>
              <a:ext uri="{FF2B5EF4-FFF2-40B4-BE49-F238E27FC236}">
                <a16:creationId xmlns:a16="http://schemas.microsoft.com/office/drawing/2014/main" id="{B9102554-4125-43E7-A8D6-063CE5694BA5}"/>
              </a:ext>
            </a:extLst>
          </p:cNvPr>
          <p:cNvCxnSpPr>
            <a:cxnSpLocks/>
            <a:stCxn id="28" idx="6"/>
            <a:endCxn id="40" idx="2"/>
          </p:cNvCxnSpPr>
          <p:nvPr/>
        </p:nvCxnSpPr>
        <p:spPr>
          <a:xfrm>
            <a:off x="6302332" y="2986396"/>
            <a:ext cx="211079" cy="3111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BC0CC03F-4D28-4861-921B-3B0E4FEED8D2}"/>
              </a:ext>
            </a:extLst>
          </p:cNvPr>
          <p:cNvCxnSpPr>
            <a:cxnSpLocks/>
            <a:stCxn id="28" idx="6"/>
            <a:endCxn id="42" idx="2"/>
          </p:cNvCxnSpPr>
          <p:nvPr/>
        </p:nvCxnSpPr>
        <p:spPr>
          <a:xfrm>
            <a:off x="6302331" y="2986391"/>
            <a:ext cx="209140" cy="6673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838CCD7F-F301-456A-B823-3435455F1C0C}"/>
              </a:ext>
            </a:extLst>
          </p:cNvPr>
          <p:cNvCxnSpPr>
            <a:cxnSpLocks/>
            <a:stCxn id="28" idx="6"/>
            <a:endCxn id="43" idx="2"/>
          </p:cNvCxnSpPr>
          <p:nvPr/>
        </p:nvCxnSpPr>
        <p:spPr>
          <a:xfrm>
            <a:off x="6302331" y="2986388"/>
            <a:ext cx="209140" cy="8455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1" name="直線接點 50">
            <a:extLst>
              <a:ext uri="{FF2B5EF4-FFF2-40B4-BE49-F238E27FC236}">
                <a16:creationId xmlns:a16="http://schemas.microsoft.com/office/drawing/2014/main" id="{470A52C4-0122-4402-8AC5-4BFDBD963BE7}"/>
              </a:ext>
            </a:extLst>
          </p:cNvPr>
          <p:cNvCxnSpPr>
            <a:cxnSpLocks/>
            <a:stCxn id="28" idx="6"/>
            <a:endCxn id="44" idx="2"/>
          </p:cNvCxnSpPr>
          <p:nvPr/>
        </p:nvCxnSpPr>
        <p:spPr>
          <a:xfrm>
            <a:off x="6302331" y="2986388"/>
            <a:ext cx="209140" cy="10236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2" name="直線接點 51">
            <a:extLst>
              <a:ext uri="{FF2B5EF4-FFF2-40B4-BE49-F238E27FC236}">
                <a16:creationId xmlns:a16="http://schemas.microsoft.com/office/drawing/2014/main" id="{0D00C2F2-AE88-468B-A15D-9CC294A391BA}"/>
              </a:ext>
            </a:extLst>
          </p:cNvPr>
          <p:cNvCxnSpPr>
            <a:cxnSpLocks/>
            <a:stCxn id="29" idx="6"/>
            <a:endCxn id="39" idx="2"/>
          </p:cNvCxnSpPr>
          <p:nvPr/>
        </p:nvCxnSpPr>
        <p:spPr>
          <a:xfrm>
            <a:off x="6302334" y="3101326"/>
            <a:ext cx="209140" cy="181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3" name="直線接點 52">
            <a:extLst>
              <a:ext uri="{FF2B5EF4-FFF2-40B4-BE49-F238E27FC236}">
                <a16:creationId xmlns:a16="http://schemas.microsoft.com/office/drawing/2014/main" id="{780084A1-D13D-4BED-8767-C771F040D63D}"/>
              </a:ext>
            </a:extLst>
          </p:cNvPr>
          <p:cNvCxnSpPr>
            <a:cxnSpLocks/>
            <a:stCxn id="29" idx="6"/>
            <a:endCxn id="41" idx="2"/>
          </p:cNvCxnSpPr>
          <p:nvPr/>
        </p:nvCxnSpPr>
        <p:spPr>
          <a:xfrm>
            <a:off x="6302334" y="3101331"/>
            <a:ext cx="209140" cy="3743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4" name="直線接點 53">
            <a:extLst>
              <a:ext uri="{FF2B5EF4-FFF2-40B4-BE49-F238E27FC236}">
                <a16:creationId xmlns:a16="http://schemas.microsoft.com/office/drawing/2014/main" id="{8F865C30-CECA-47F2-AC13-E90B9CBE1362}"/>
              </a:ext>
            </a:extLst>
          </p:cNvPr>
          <p:cNvCxnSpPr>
            <a:cxnSpLocks/>
            <a:stCxn id="29" idx="6"/>
            <a:endCxn id="42" idx="2"/>
          </p:cNvCxnSpPr>
          <p:nvPr/>
        </p:nvCxnSpPr>
        <p:spPr>
          <a:xfrm>
            <a:off x="6302331" y="3101335"/>
            <a:ext cx="209140" cy="552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5" name="直線接點 54">
            <a:extLst>
              <a:ext uri="{FF2B5EF4-FFF2-40B4-BE49-F238E27FC236}">
                <a16:creationId xmlns:a16="http://schemas.microsoft.com/office/drawing/2014/main" id="{D639883B-74C2-4F3B-BD58-B7796A5E9C0D}"/>
              </a:ext>
            </a:extLst>
          </p:cNvPr>
          <p:cNvCxnSpPr>
            <a:cxnSpLocks/>
            <a:stCxn id="29" idx="6"/>
            <a:endCxn id="43" idx="2"/>
          </p:cNvCxnSpPr>
          <p:nvPr/>
        </p:nvCxnSpPr>
        <p:spPr>
          <a:xfrm>
            <a:off x="6302331" y="3101333"/>
            <a:ext cx="209140" cy="73057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6" name="直線接點 55">
            <a:extLst>
              <a:ext uri="{FF2B5EF4-FFF2-40B4-BE49-F238E27FC236}">
                <a16:creationId xmlns:a16="http://schemas.microsoft.com/office/drawing/2014/main" id="{C1529BD4-30E9-4EE7-95A4-759222C70D4E}"/>
              </a:ext>
            </a:extLst>
          </p:cNvPr>
          <p:cNvCxnSpPr>
            <a:cxnSpLocks/>
            <a:stCxn id="29" idx="6"/>
            <a:endCxn id="44" idx="2"/>
          </p:cNvCxnSpPr>
          <p:nvPr/>
        </p:nvCxnSpPr>
        <p:spPr>
          <a:xfrm>
            <a:off x="6302331" y="3101328"/>
            <a:ext cx="209140" cy="9086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7" name="直線接點 56">
            <a:extLst>
              <a:ext uri="{FF2B5EF4-FFF2-40B4-BE49-F238E27FC236}">
                <a16:creationId xmlns:a16="http://schemas.microsoft.com/office/drawing/2014/main" id="{8130F59A-E0BA-473F-901E-F72801914167}"/>
              </a:ext>
            </a:extLst>
          </p:cNvPr>
          <p:cNvCxnSpPr>
            <a:cxnSpLocks/>
            <a:stCxn id="30" idx="6"/>
            <a:endCxn id="39" idx="2"/>
          </p:cNvCxnSpPr>
          <p:nvPr/>
        </p:nvCxnSpPr>
        <p:spPr>
          <a:xfrm flipV="1">
            <a:off x="6300953" y="3119430"/>
            <a:ext cx="210515" cy="968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8" name="直線接點 57">
            <a:extLst>
              <a:ext uri="{FF2B5EF4-FFF2-40B4-BE49-F238E27FC236}">
                <a16:creationId xmlns:a16="http://schemas.microsoft.com/office/drawing/2014/main" id="{627EC904-61EB-4A4B-8A97-2ED17C9AE97C}"/>
              </a:ext>
            </a:extLst>
          </p:cNvPr>
          <p:cNvCxnSpPr>
            <a:cxnSpLocks/>
            <a:stCxn id="30" idx="6"/>
            <a:endCxn id="40" idx="2"/>
          </p:cNvCxnSpPr>
          <p:nvPr/>
        </p:nvCxnSpPr>
        <p:spPr>
          <a:xfrm>
            <a:off x="6300952" y="3216267"/>
            <a:ext cx="212454" cy="812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9" name="直線接點 58">
            <a:extLst>
              <a:ext uri="{FF2B5EF4-FFF2-40B4-BE49-F238E27FC236}">
                <a16:creationId xmlns:a16="http://schemas.microsoft.com/office/drawing/2014/main" id="{47E7F082-EC7A-4264-8292-614C13037ECF}"/>
              </a:ext>
            </a:extLst>
          </p:cNvPr>
          <p:cNvCxnSpPr>
            <a:cxnSpLocks/>
            <a:stCxn id="30" idx="6"/>
            <a:endCxn id="41" idx="2"/>
          </p:cNvCxnSpPr>
          <p:nvPr/>
        </p:nvCxnSpPr>
        <p:spPr>
          <a:xfrm>
            <a:off x="6300953" y="3216264"/>
            <a:ext cx="210515" cy="2594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0" name="直線接點 59">
            <a:extLst>
              <a:ext uri="{FF2B5EF4-FFF2-40B4-BE49-F238E27FC236}">
                <a16:creationId xmlns:a16="http://schemas.microsoft.com/office/drawing/2014/main" id="{C088A85B-8861-4E89-A09E-2E2BDEC3C223}"/>
              </a:ext>
            </a:extLst>
          </p:cNvPr>
          <p:cNvCxnSpPr>
            <a:cxnSpLocks/>
            <a:stCxn id="30" idx="6"/>
            <a:endCxn id="42" idx="2"/>
          </p:cNvCxnSpPr>
          <p:nvPr/>
        </p:nvCxnSpPr>
        <p:spPr>
          <a:xfrm>
            <a:off x="6300961" y="3216263"/>
            <a:ext cx="210514" cy="4375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1" name="直線接點 60">
            <a:extLst>
              <a:ext uri="{FF2B5EF4-FFF2-40B4-BE49-F238E27FC236}">
                <a16:creationId xmlns:a16="http://schemas.microsoft.com/office/drawing/2014/main" id="{1A99A72D-EAD7-4551-B4B2-FE26AC6174DB}"/>
              </a:ext>
            </a:extLst>
          </p:cNvPr>
          <p:cNvCxnSpPr>
            <a:cxnSpLocks/>
            <a:stCxn id="30" idx="6"/>
            <a:endCxn id="43" idx="2"/>
          </p:cNvCxnSpPr>
          <p:nvPr/>
        </p:nvCxnSpPr>
        <p:spPr>
          <a:xfrm>
            <a:off x="6300961" y="3216271"/>
            <a:ext cx="210514" cy="6156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2" name="直線接點 61">
            <a:extLst>
              <a:ext uri="{FF2B5EF4-FFF2-40B4-BE49-F238E27FC236}">
                <a16:creationId xmlns:a16="http://schemas.microsoft.com/office/drawing/2014/main" id="{D0D058B6-F59C-4F0F-9ABC-47109F41934D}"/>
              </a:ext>
            </a:extLst>
          </p:cNvPr>
          <p:cNvCxnSpPr>
            <a:cxnSpLocks/>
            <a:stCxn id="30" idx="6"/>
            <a:endCxn id="44" idx="2"/>
          </p:cNvCxnSpPr>
          <p:nvPr/>
        </p:nvCxnSpPr>
        <p:spPr>
          <a:xfrm>
            <a:off x="6300961" y="3216271"/>
            <a:ext cx="210514" cy="7937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3" name="直線接點 62">
            <a:extLst>
              <a:ext uri="{FF2B5EF4-FFF2-40B4-BE49-F238E27FC236}">
                <a16:creationId xmlns:a16="http://schemas.microsoft.com/office/drawing/2014/main" id="{05FB29DC-25E2-499E-A7D4-C0A0E447057B}"/>
              </a:ext>
            </a:extLst>
          </p:cNvPr>
          <p:cNvCxnSpPr>
            <a:cxnSpLocks/>
            <a:stCxn id="31" idx="6"/>
            <a:endCxn id="39" idx="2"/>
          </p:cNvCxnSpPr>
          <p:nvPr/>
        </p:nvCxnSpPr>
        <p:spPr>
          <a:xfrm flipV="1">
            <a:off x="6300953" y="3119434"/>
            <a:ext cx="210515" cy="2135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4" name="直線接點 63">
            <a:extLst>
              <a:ext uri="{FF2B5EF4-FFF2-40B4-BE49-F238E27FC236}">
                <a16:creationId xmlns:a16="http://schemas.microsoft.com/office/drawing/2014/main" id="{9936DFA0-7B15-441F-852F-DF328299C50D}"/>
              </a:ext>
            </a:extLst>
          </p:cNvPr>
          <p:cNvCxnSpPr>
            <a:cxnSpLocks/>
            <a:stCxn id="31" idx="6"/>
            <a:endCxn id="40" idx="2"/>
          </p:cNvCxnSpPr>
          <p:nvPr/>
        </p:nvCxnSpPr>
        <p:spPr>
          <a:xfrm flipV="1">
            <a:off x="6300954" y="3297547"/>
            <a:ext cx="212454" cy="354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5" name="直線接點 64">
            <a:extLst>
              <a:ext uri="{FF2B5EF4-FFF2-40B4-BE49-F238E27FC236}">
                <a16:creationId xmlns:a16="http://schemas.microsoft.com/office/drawing/2014/main" id="{96ED6081-B9E4-4C6F-BFAA-FFFB34946556}"/>
              </a:ext>
            </a:extLst>
          </p:cNvPr>
          <p:cNvCxnSpPr>
            <a:cxnSpLocks/>
            <a:stCxn id="31" idx="6"/>
            <a:endCxn id="41" idx="2"/>
          </p:cNvCxnSpPr>
          <p:nvPr/>
        </p:nvCxnSpPr>
        <p:spPr>
          <a:xfrm>
            <a:off x="6300953" y="3332976"/>
            <a:ext cx="210515" cy="1426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6" name="直線接點 65">
            <a:extLst>
              <a:ext uri="{FF2B5EF4-FFF2-40B4-BE49-F238E27FC236}">
                <a16:creationId xmlns:a16="http://schemas.microsoft.com/office/drawing/2014/main" id="{CB372AD7-22DF-4C99-A0F8-4F552D04E5A1}"/>
              </a:ext>
            </a:extLst>
          </p:cNvPr>
          <p:cNvCxnSpPr>
            <a:cxnSpLocks/>
            <a:stCxn id="31" idx="6"/>
            <a:endCxn id="42" idx="2"/>
          </p:cNvCxnSpPr>
          <p:nvPr/>
        </p:nvCxnSpPr>
        <p:spPr>
          <a:xfrm>
            <a:off x="6300953" y="3332982"/>
            <a:ext cx="210515" cy="32080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7" name="直線接點 66">
            <a:extLst>
              <a:ext uri="{FF2B5EF4-FFF2-40B4-BE49-F238E27FC236}">
                <a16:creationId xmlns:a16="http://schemas.microsoft.com/office/drawing/2014/main" id="{293F8A8B-C09D-4870-A3F6-AD9321EE3C5A}"/>
              </a:ext>
            </a:extLst>
          </p:cNvPr>
          <p:cNvCxnSpPr>
            <a:cxnSpLocks/>
            <a:stCxn id="31" idx="6"/>
            <a:endCxn id="43" idx="2"/>
          </p:cNvCxnSpPr>
          <p:nvPr/>
        </p:nvCxnSpPr>
        <p:spPr>
          <a:xfrm>
            <a:off x="6300953" y="3332976"/>
            <a:ext cx="210515" cy="4989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8" name="直線接點 67">
            <a:extLst>
              <a:ext uri="{FF2B5EF4-FFF2-40B4-BE49-F238E27FC236}">
                <a16:creationId xmlns:a16="http://schemas.microsoft.com/office/drawing/2014/main" id="{A1B58726-3AEE-45BA-B03E-8DD5D2C43C55}"/>
              </a:ext>
            </a:extLst>
          </p:cNvPr>
          <p:cNvCxnSpPr>
            <a:cxnSpLocks/>
            <a:stCxn id="31" idx="6"/>
            <a:endCxn id="44" idx="2"/>
          </p:cNvCxnSpPr>
          <p:nvPr/>
        </p:nvCxnSpPr>
        <p:spPr>
          <a:xfrm>
            <a:off x="6300953" y="3332980"/>
            <a:ext cx="210515" cy="67704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9" name="直線接點 68">
            <a:extLst>
              <a:ext uri="{FF2B5EF4-FFF2-40B4-BE49-F238E27FC236}">
                <a16:creationId xmlns:a16="http://schemas.microsoft.com/office/drawing/2014/main" id="{B8F464C1-35ED-4AB4-B39A-51179C450B72}"/>
              </a:ext>
            </a:extLst>
          </p:cNvPr>
          <p:cNvCxnSpPr>
            <a:cxnSpLocks/>
            <a:stCxn id="32" idx="6"/>
            <a:endCxn id="39" idx="2"/>
          </p:cNvCxnSpPr>
          <p:nvPr/>
        </p:nvCxnSpPr>
        <p:spPr>
          <a:xfrm flipV="1">
            <a:off x="6301856" y="3119428"/>
            <a:ext cx="209618" cy="3281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0" name="直線接點 69">
            <a:extLst>
              <a:ext uri="{FF2B5EF4-FFF2-40B4-BE49-F238E27FC236}">
                <a16:creationId xmlns:a16="http://schemas.microsoft.com/office/drawing/2014/main" id="{3136A036-8028-4182-B337-4E4AB2600084}"/>
              </a:ext>
            </a:extLst>
          </p:cNvPr>
          <p:cNvCxnSpPr>
            <a:cxnSpLocks/>
            <a:stCxn id="32" idx="6"/>
            <a:endCxn id="40" idx="2"/>
          </p:cNvCxnSpPr>
          <p:nvPr/>
        </p:nvCxnSpPr>
        <p:spPr>
          <a:xfrm flipV="1">
            <a:off x="6301850" y="3297557"/>
            <a:ext cx="211556" cy="1500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1" name="直線接點 70">
            <a:extLst>
              <a:ext uri="{FF2B5EF4-FFF2-40B4-BE49-F238E27FC236}">
                <a16:creationId xmlns:a16="http://schemas.microsoft.com/office/drawing/2014/main" id="{8978F15C-9A6E-41E8-875B-FCF2F02A7C4B}"/>
              </a:ext>
            </a:extLst>
          </p:cNvPr>
          <p:cNvCxnSpPr>
            <a:cxnSpLocks/>
            <a:stCxn id="32" idx="6"/>
            <a:endCxn id="41" idx="2"/>
          </p:cNvCxnSpPr>
          <p:nvPr/>
        </p:nvCxnSpPr>
        <p:spPr>
          <a:xfrm>
            <a:off x="6301856" y="3447604"/>
            <a:ext cx="209618" cy="280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2" name="直線接點 71">
            <a:extLst>
              <a:ext uri="{FF2B5EF4-FFF2-40B4-BE49-F238E27FC236}">
                <a16:creationId xmlns:a16="http://schemas.microsoft.com/office/drawing/2014/main" id="{F3FD3017-E4D6-4740-9383-73B4896860FD}"/>
              </a:ext>
            </a:extLst>
          </p:cNvPr>
          <p:cNvCxnSpPr>
            <a:cxnSpLocks/>
            <a:stCxn id="32" idx="6"/>
            <a:endCxn id="42" idx="2"/>
          </p:cNvCxnSpPr>
          <p:nvPr/>
        </p:nvCxnSpPr>
        <p:spPr>
          <a:xfrm>
            <a:off x="6301856" y="3447608"/>
            <a:ext cx="209618" cy="2061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3" name="直線接點 72">
            <a:extLst>
              <a:ext uri="{FF2B5EF4-FFF2-40B4-BE49-F238E27FC236}">
                <a16:creationId xmlns:a16="http://schemas.microsoft.com/office/drawing/2014/main" id="{67D90482-587D-403A-904B-8FB3FF10CC84}"/>
              </a:ext>
            </a:extLst>
          </p:cNvPr>
          <p:cNvCxnSpPr>
            <a:cxnSpLocks/>
            <a:stCxn id="32" idx="6"/>
            <a:endCxn id="43" idx="2"/>
          </p:cNvCxnSpPr>
          <p:nvPr/>
        </p:nvCxnSpPr>
        <p:spPr>
          <a:xfrm>
            <a:off x="6301856" y="3447611"/>
            <a:ext cx="209618" cy="3843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4" name="直線接點 73">
            <a:extLst>
              <a:ext uri="{FF2B5EF4-FFF2-40B4-BE49-F238E27FC236}">
                <a16:creationId xmlns:a16="http://schemas.microsoft.com/office/drawing/2014/main" id="{0B8E58A9-5970-4B9A-B92D-DD618A4060C0}"/>
              </a:ext>
            </a:extLst>
          </p:cNvPr>
          <p:cNvCxnSpPr>
            <a:cxnSpLocks/>
            <a:stCxn id="32" idx="6"/>
            <a:endCxn id="44" idx="2"/>
          </p:cNvCxnSpPr>
          <p:nvPr/>
        </p:nvCxnSpPr>
        <p:spPr>
          <a:xfrm>
            <a:off x="6301856" y="3447610"/>
            <a:ext cx="209618" cy="562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5" name="直線接點 74">
            <a:extLst>
              <a:ext uri="{FF2B5EF4-FFF2-40B4-BE49-F238E27FC236}">
                <a16:creationId xmlns:a16="http://schemas.microsoft.com/office/drawing/2014/main" id="{ABAB1C78-EA90-4997-B8DB-AF5E9EB59F5B}"/>
              </a:ext>
            </a:extLst>
          </p:cNvPr>
          <p:cNvCxnSpPr>
            <a:cxnSpLocks/>
            <a:stCxn id="33" idx="6"/>
            <a:endCxn id="39" idx="2"/>
          </p:cNvCxnSpPr>
          <p:nvPr/>
        </p:nvCxnSpPr>
        <p:spPr>
          <a:xfrm flipV="1">
            <a:off x="6301856" y="3119434"/>
            <a:ext cx="209618" cy="4401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6" name="直線接點 75">
            <a:extLst>
              <a:ext uri="{FF2B5EF4-FFF2-40B4-BE49-F238E27FC236}">
                <a16:creationId xmlns:a16="http://schemas.microsoft.com/office/drawing/2014/main" id="{6971A33C-8CA4-4D75-BD3B-C7BDFD6F29D9}"/>
              </a:ext>
            </a:extLst>
          </p:cNvPr>
          <p:cNvCxnSpPr>
            <a:cxnSpLocks/>
            <a:stCxn id="33" idx="6"/>
            <a:endCxn id="40" idx="2"/>
          </p:cNvCxnSpPr>
          <p:nvPr/>
        </p:nvCxnSpPr>
        <p:spPr>
          <a:xfrm flipV="1">
            <a:off x="6301850" y="3297553"/>
            <a:ext cx="211556" cy="2620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7" name="直線接點 76">
            <a:extLst>
              <a:ext uri="{FF2B5EF4-FFF2-40B4-BE49-F238E27FC236}">
                <a16:creationId xmlns:a16="http://schemas.microsoft.com/office/drawing/2014/main" id="{DD7D5D4A-2376-4F48-BBF2-C1DF553B9BEA}"/>
              </a:ext>
            </a:extLst>
          </p:cNvPr>
          <p:cNvCxnSpPr>
            <a:cxnSpLocks/>
            <a:stCxn id="33" idx="6"/>
            <a:endCxn id="41" idx="2"/>
          </p:cNvCxnSpPr>
          <p:nvPr/>
        </p:nvCxnSpPr>
        <p:spPr>
          <a:xfrm flipV="1">
            <a:off x="6301856" y="3475666"/>
            <a:ext cx="209618" cy="839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8" name="直線接點 77">
            <a:extLst>
              <a:ext uri="{FF2B5EF4-FFF2-40B4-BE49-F238E27FC236}">
                <a16:creationId xmlns:a16="http://schemas.microsoft.com/office/drawing/2014/main" id="{5F41DB42-D531-4188-8371-120B8D11B73C}"/>
              </a:ext>
            </a:extLst>
          </p:cNvPr>
          <p:cNvCxnSpPr>
            <a:cxnSpLocks/>
            <a:stCxn id="33" idx="6"/>
            <a:endCxn id="42" idx="2"/>
          </p:cNvCxnSpPr>
          <p:nvPr/>
        </p:nvCxnSpPr>
        <p:spPr>
          <a:xfrm>
            <a:off x="6301856" y="3559586"/>
            <a:ext cx="209618" cy="942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9" name="直線接點 78">
            <a:extLst>
              <a:ext uri="{FF2B5EF4-FFF2-40B4-BE49-F238E27FC236}">
                <a16:creationId xmlns:a16="http://schemas.microsoft.com/office/drawing/2014/main" id="{0F2E84B8-CF46-4B86-860A-6384ED26D7B8}"/>
              </a:ext>
            </a:extLst>
          </p:cNvPr>
          <p:cNvCxnSpPr>
            <a:cxnSpLocks/>
            <a:stCxn id="33" idx="6"/>
            <a:endCxn id="43" idx="2"/>
          </p:cNvCxnSpPr>
          <p:nvPr/>
        </p:nvCxnSpPr>
        <p:spPr>
          <a:xfrm>
            <a:off x="6301856" y="3559585"/>
            <a:ext cx="209618" cy="2723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0" name="直線接點 79">
            <a:extLst>
              <a:ext uri="{FF2B5EF4-FFF2-40B4-BE49-F238E27FC236}">
                <a16:creationId xmlns:a16="http://schemas.microsoft.com/office/drawing/2014/main" id="{AB84FFCB-4460-4611-8ED3-F3B2947303C3}"/>
              </a:ext>
            </a:extLst>
          </p:cNvPr>
          <p:cNvCxnSpPr>
            <a:cxnSpLocks/>
            <a:stCxn id="33" idx="6"/>
            <a:endCxn id="44" idx="2"/>
          </p:cNvCxnSpPr>
          <p:nvPr/>
        </p:nvCxnSpPr>
        <p:spPr>
          <a:xfrm>
            <a:off x="6301856" y="3559579"/>
            <a:ext cx="209618" cy="4504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1" name="直線接點 80">
            <a:extLst>
              <a:ext uri="{FF2B5EF4-FFF2-40B4-BE49-F238E27FC236}">
                <a16:creationId xmlns:a16="http://schemas.microsoft.com/office/drawing/2014/main" id="{66BDA86F-D715-4E1F-AD53-8F4B84F99C9C}"/>
              </a:ext>
            </a:extLst>
          </p:cNvPr>
          <p:cNvCxnSpPr>
            <a:cxnSpLocks/>
            <a:stCxn id="34" idx="6"/>
            <a:endCxn id="39" idx="2"/>
          </p:cNvCxnSpPr>
          <p:nvPr/>
        </p:nvCxnSpPr>
        <p:spPr>
          <a:xfrm flipV="1">
            <a:off x="6300953" y="3119438"/>
            <a:ext cx="210515" cy="5495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2" name="直線接點 81">
            <a:extLst>
              <a:ext uri="{FF2B5EF4-FFF2-40B4-BE49-F238E27FC236}">
                <a16:creationId xmlns:a16="http://schemas.microsoft.com/office/drawing/2014/main" id="{A89A3871-C6F7-4E46-8F41-A48A43AE7DD6}"/>
              </a:ext>
            </a:extLst>
          </p:cNvPr>
          <p:cNvCxnSpPr>
            <a:cxnSpLocks/>
            <a:stCxn id="34" idx="6"/>
            <a:endCxn id="40" idx="2"/>
          </p:cNvCxnSpPr>
          <p:nvPr/>
        </p:nvCxnSpPr>
        <p:spPr>
          <a:xfrm flipV="1">
            <a:off x="6300954" y="3297546"/>
            <a:ext cx="212454" cy="37141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3" name="直線接點 82">
            <a:extLst>
              <a:ext uri="{FF2B5EF4-FFF2-40B4-BE49-F238E27FC236}">
                <a16:creationId xmlns:a16="http://schemas.microsoft.com/office/drawing/2014/main" id="{1A9A4F6D-C1AB-4BD9-8B23-4BCB1D3D809C}"/>
              </a:ext>
            </a:extLst>
          </p:cNvPr>
          <p:cNvCxnSpPr>
            <a:cxnSpLocks/>
            <a:stCxn id="34" idx="6"/>
            <a:endCxn id="41" idx="2"/>
          </p:cNvCxnSpPr>
          <p:nvPr/>
        </p:nvCxnSpPr>
        <p:spPr>
          <a:xfrm flipV="1">
            <a:off x="6300953" y="3475676"/>
            <a:ext cx="210515" cy="1932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4" name="直線接點 83">
            <a:extLst>
              <a:ext uri="{FF2B5EF4-FFF2-40B4-BE49-F238E27FC236}">
                <a16:creationId xmlns:a16="http://schemas.microsoft.com/office/drawing/2014/main" id="{A2C579ED-7297-4240-83D6-420425073CD0}"/>
              </a:ext>
            </a:extLst>
          </p:cNvPr>
          <p:cNvCxnSpPr>
            <a:cxnSpLocks/>
            <a:stCxn id="34" idx="6"/>
            <a:endCxn id="42" idx="2"/>
          </p:cNvCxnSpPr>
          <p:nvPr/>
        </p:nvCxnSpPr>
        <p:spPr>
          <a:xfrm flipV="1">
            <a:off x="6300953" y="3653787"/>
            <a:ext cx="210515" cy="151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5" name="直線接點 84">
            <a:extLst>
              <a:ext uri="{FF2B5EF4-FFF2-40B4-BE49-F238E27FC236}">
                <a16:creationId xmlns:a16="http://schemas.microsoft.com/office/drawing/2014/main" id="{2F361322-2241-469B-9AA7-7F639A1B792A}"/>
              </a:ext>
            </a:extLst>
          </p:cNvPr>
          <p:cNvCxnSpPr>
            <a:cxnSpLocks/>
            <a:stCxn id="34" idx="6"/>
            <a:endCxn id="43" idx="2"/>
          </p:cNvCxnSpPr>
          <p:nvPr/>
        </p:nvCxnSpPr>
        <p:spPr>
          <a:xfrm>
            <a:off x="6300953" y="3668958"/>
            <a:ext cx="210515" cy="1629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6" name="直線接點 85">
            <a:extLst>
              <a:ext uri="{FF2B5EF4-FFF2-40B4-BE49-F238E27FC236}">
                <a16:creationId xmlns:a16="http://schemas.microsoft.com/office/drawing/2014/main" id="{6D6B3FBC-6AAC-4762-ABD7-73B1291B85B7}"/>
              </a:ext>
            </a:extLst>
          </p:cNvPr>
          <p:cNvCxnSpPr>
            <a:cxnSpLocks/>
            <a:stCxn id="34" idx="6"/>
            <a:endCxn id="44" idx="2"/>
          </p:cNvCxnSpPr>
          <p:nvPr/>
        </p:nvCxnSpPr>
        <p:spPr>
          <a:xfrm>
            <a:off x="6300953" y="3668965"/>
            <a:ext cx="210515" cy="3410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7" name="直線接點 86">
            <a:extLst>
              <a:ext uri="{FF2B5EF4-FFF2-40B4-BE49-F238E27FC236}">
                <a16:creationId xmlns:a16="http://schemas.microsoft.com/office/drawing/2014/main" id="{CDCCCE6E-7BB1-4B8B-A509-9D4413992CF0}"/>
              </a:ext>
            </a:extLst>
          </p:cNvPr>
          <p:cNvCxnSpPr>
            <a:cxnSpLocks/>
            <a:stCxn id="35" idx="6"/>
            <a:endCxn id="39" idx="2"/>
          </p:cNvCxnSpPr>
          <p:nvPr/>
        </p:nvCxnSpPr>
        <p:spPr>
          <a:xfrm flipV="1">
            <a:off x="6298396" y="3119429"/>
            <a:ext cx="213074" cy="6575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8" name="直線接點 87">
            <a:extLst>
              <a:ext uri="{FF2B5EF4-FFF2-40B4-BE49-F238E27FC236}">
                <a16:creationId xmlns:a16="http://schemas.microsoft.com/office/drawing/2014/main" id="{B23F9045-4E4C-4C07-9648-3E4E62F6C0AE}"/>
              </a:ext>
            </a:extLst>
          </p:cNvPr>
          <p:cNvCxnSpPr>
            <a:cxnSpLocks/>
            <a:stCxn id="35" idx="6"/>
            <a:endCxn id="40" idx="2"/>
          </p:cNvCxnSpPr>
          <p:nvPr/>
        </p:nvCxnSpPr>
        <p:spPr>
          <a:xfrm flipV="1">
            <a:off x="6298393" y="3297556"/>
            <a:ext cx="215013" cy="47945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9" name="直線接點 88">
            <a:extLst>
              <a:ext uri="{FF2B5EF4-FFF2-40B4-BE49-F238E27FC236}">
                <a16:creationId xmlns:a16="http://schemas.microsoft.com/office/drawing/2014/main" id="{9D569E71-AEEA-4289-A74B-FE175E48757D}"/>
              </a:ext>
            </a:extLst>
          </p:cNvPr>
          <p:cNvCxnSpPr>
            <a:cxnSpLocks/>
            <a:stCxn id="35" idx="6"/>
            <a:endCxn id="41" idx="2"/>
          </p:cNvCxnSpPr>
          <p:nvPr/>
        </p:nvCxnSpPr>
        <p:spPr>
          <a:xfrm flipV="1">
            <a:off x="6298396" y="3475674"/>
            <a:ext cx="213074" cy="3013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0" name="直線接點 89">
            <a:extLst>
              <a:ext uri="{FF2B5EF4-FFF2-40B4-BE49-F238E27FC236}">
                <a16:creationId xmlns:a16="http://schemas.microsoft.com/office/drawing/2014/main" id="{A0C2FB9E-58D1-42B7-B0D1-00BC65F9893E}"/>
              </a:ext>
            </a:extLst>
          </p:cNvPr>
          <p:cNvCxnSpPr>
            <a:cxnSpLocks/>
            <a:stCxn id="35" idx="6"/>
            <a:endCxn id="42" idx="2"/>
          </p:cNvCxnSpPr>
          <p:nvPr/>
        </p:nvCxnSpPr>
        <p:spPr>
          <a:xfrm flipV="1">
            <a:off x="6298392" y="3653787"/>
            <a:ext cx="213074" cy="12321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1" name="直線接點 90">
            <a:extLst>
              <a:ext uri="{FF2B5EF4-FFF2-40B4-BE49-F238E27FC236}">
                <a16:creationId xmlns:a16="http://schemas.microsoft.com/office/drawing/2014/main" id="{C2DC112B-F714-4F12-83F5-153BCAFFEF47}"/>
              </a:ext>
            </a:extLst>
          </p:cNvPr>
          <p:cNvCxnSpPr>
            <a:cxnSpLocks/>
            <a:stCxn id="35" idx="6"/>
            <a:endCxn id="43" idx="2"/>
          </p:cNvCxnSpPr>
          <p:nvPr/>
        </p:nvCxnSpPr>
        <p:spPr>
          <a:xfrm>
            <a:off x="6298392" y="3777011"/>
            <a:ext cx="213074" cy="549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2" name="直線接點 91">
            <a:extLst>
              <a:ext uri="{FF2B5EF4-FFF2-40B4-BE49-F238E27FC236}">
                <a16:creationId xmlns:a16="http://schemas.microsoft.com/office/drawing/2014/main" id="{3FEB0AD1-561F-42B5-9EC9-6B75DFCAE6A7}"/>
              </a:ext>
            </a:extLst>
          </p:cNvPr>
          <p:cNvCxnSpPr>
            <a:cxnSpLocks/>
            <a:stCxn id="35" idx="6"/>
            <a:endCxn id="44" idx="2"/>
          </p:cNvCxnSpPr>
          <p:nvPr/>
        </p:nvCxnSpPr>
        <p:spPr>
          <a:xfrm>
            <a:off x="6298392" y="3777004"/>
            <a:ext cx="213074" cy="2330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3" name="直線接點 92">
            <a:extLst>
              <a:ext uri="{FF2B5EF4-FFF2-40B4-BE49-F238E27FC236}">
                <a16:creationId xmlns:a16="http://schemas.microsoft.com/office/drawing/2014/main" id="{CD58E6DE-94D0-427D-8DA0-AAC5E74E1DD8}"/>
              </a:ext>
            </a:extLst>
          </p:cNvPr>
          <p:cNvCxnSpPr>
            <a:cxnSpLocks/>
            <a:stCxn id="36" idx="6"/>
            <a:endCxn id="39" idx="2"/>
          </p:cNvCxnSpPr>
          <p:nvPr/>
        </p:nvCxnSpPr>
        <p:spPr>
          <a:xfrm flipV="1">
            <a:off x="6301856" y="3119428"/>
            <a:ext cx="209618" cy="7739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4" name="直線接點 93">
            <a:extLst>
              <a:ext uri="{FF2B5EF4-FFF2-40B4-BE49-F238E27FC236}">
                <a16:creationId xmlns:a16="http://schemas.microsoft.com/office/drawing/2014/main" id="{B74AAD64-B22E-4C20-9E2F-5C3E124602FB}"/>
              </a:ext>
            </a:extLst>
          </p:cNvPr>
          <p:cNvCxnSpPr>
            <a:cxnSpLocks/>
            <a:stCxn id="36" idx="6"/>
            <a:endCxn id="40" idx="2"/>
          </p:cNvCxnSpPr>
          <p:nvPr/>
        </p:nvCxnSpPr>
        <p:spPr>
          <a:xfrm flipV="1">
            <a:off x="6301850" y="3297556"/>
            <a:ext cx="211556" cy="5958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5" name="直線接點 94">
            <a:extLst>
              <a:ext uri="{FF2B5EF4-FFF2-40B4-BE49-F238E27FC236}">
                <a16:creationId xmlns:a16="http://schemas.microsoft.com/office/drawing/2014/main" id="{910F3835-FB6D-4096-81DB-9068FE39351C}"/>
              </a:ext>
            </a:extLst>
          </p:cNvPr>
          <p:cNvCxnSpPr>
            <a:cxnSpLocks/>
            <a:stCxn id="36" idx="6"/>
            <a:endCxn id="41" idx="2"/>
          </p:cNvCxnSpPr>
          <p:nvPr/>
        </p:nvCxnSpPr>
        <p:spPr>
          <a:xfrm flipV="1">
            <a:off x="6301856" y="3475674"/>
            <a:ext cx="209618" cy="4176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6" name="直線接點 95">
            <a:extLst>
              <a:ext uri="{FF2B5EF4-FFF2-40B4-BE49-F238E27FC236}">
                <a16:creationId xmlns:a16="http://schemas.microsoft.com/office/drawing/2014/main" id="{26B67455-3C03-4EC1-8071-1FF751ED1378}"/>
              </a:ext>
            </a:extLst>
          </p:cNvPr>
          <p:cNvCxnSpPr>
            <a:cxnSpLocks/>
            <a:stCxn id="36" idx="6"/>
            <a:endCxn id="42" idx="2"/>
          </p:cNvCxnSpPr>
          <p:nvPr/>
        </p:nvCxnSpPr>
        <p:spPr>
          <a:xfrm flipV="1">
            <a:off x="6301856" y="3653797"/>
            <a:ext cx="209618" cy="2395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7" name="直線接點 96">
            <a:extLst>
              <a:ext uri="{FF2B5EF4-FFF2-40B4-BE49-F238E27FC236}">
                <a16:creationId xmlns:a16="http://schemas.microsoft.com/office/drawing/2014/main" id="{D4E88B99-0970-48FA-9730-F9657B9DE991}"/>
              </a:ext>
            </a:extLst>
          </p:cNvPr>
          <p:cNvCxnSpPr>
            <a:cxnSpLocks/>
            <a:stCxn id="36" idx="6"/>
            <a:endCxn id="43" idx="2"/>
          </p:cNvCxnSpPr>
          <p:nvPr/>
        </p:nvCxnSpPr>
        <p:spPr>
          <a:xfrm flipV="1">
            <a:off x="6301856" y="3831903"/>
            <a:ext cx="209618" cy="614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8" name="直線接點 97">
            <a:extLst>
              <a:ext uri="{FF2B5EF4-FFF2-40B4-BE49-F238E27FC236}">
                <a16:creationId xmlns:a16="http://schemas.microsoft.com/office/drawing/2014/main" id="{41924F9B-74C3-4093-B9A7-42D3D62B5098}"/>
              </a:ext>
            </a:extLst>
          </p:cNvPr>
          <p:cNvCxnSpPr>
            <a:cxnSpLocks/>
            <a:stCxn id="36" idx="6"/>
            <a:endCxn id="44" idx="2"/>
          </p:cNvCxnSpPr>
          <p:nvPr/>
        </p:nvCxnSpPr>
        <p:spPr>
          <a:xfrm>
            <a:off x="6301856" y="3893355"/>
            <a:ext cx="209618" cy="1166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9" name="直線接點 98">
            <a:extLst>
              <a:ext uri="{FF2B5EF4-FFF2-40B4-BE49-F238E27FC236}">
                <a16:creationId xmlns:a16="http://schemas.microsoft.com/office/drawing/2014/main" id="{7F8590F7-971D-4FBB-ACDA-5333F7E07DC8}"/>
              </a:ext>
            </a:extLst>
          </p:cNvPr>
          <p:cNvCxnSpPr>
            <a:cxnSpLocks/>
            <a:stCxn id="37" idx="6"/>
            <a:endCxn id="39" idx="2"/>
          </p:cNvCxnSpPr>
          <p:nvPr/>
        </p:nvCxnSpPr>
        <p:spPr>
          <a:xfrm flipV="1">
            <a:off x="6304255" y="3119431"/>
            <a:ext cx="207220" cy="8886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0" name="直線接點 99">
            <a:extLst>
              <a:ext uri="{FF2B5EF4-FFF2-40B4-BE49-F238E27FC236}">
                <a16:creationId xmlns:a16="http://schemas.microsoft.com/office/drawing/2014/main" id="{B7858E0D-EAE2-4462-B16B-351CDD04F311}"/>
              </a:ext>
            </a:extLst>
          </p:cNvPr>
          <p:cNvCxnSpPr>
            <a:cxnSpLocks/>
            <a:stCxn id="37" idx="6"/>
            <a:endCxn id="40" idx="2"/>
          </p:cNvCxnSpPr>
          <p:nvPr/>
        </p:nvCxnSpPr>
        <p:spPr>
          <a:xfrm flipV="1">
            <a:off x="6304245" y="3297553"/>
            <a:ext cx="209160" cy="7105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1" name="直線接點 100">
            <a:extLst>
              <a:ext uri="{FF2B5EF4-FFF2-40B4-BE49-F238E27FC236}">
                <a16:creationId xmlns:a16="http://schemas.microsoft.com/office/drawing/2014/main" id="{F569FEB4-BDE2-4DB9-8A49-3DD69DC9A966}"/>
              </a:ext>
            </a:extLst>
          </p:cNvPr>
          <p:cNvCxnSpPr>
            <a:cxnSpLocks/>
            <a:stCxn id="37" idx="6"/>
            <a:endCxn id="41" idx="2"/>
          </p:cNvCxnSpPr>
          <p:nvPr/>
        </p:nvCxnSpPr>
        <p:spPr>
          <a:xfrm flipV="1">
            <a:off x="6304255" y="3475667"/>
            <a:ext cx="207220" cy="532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2" name="直線接點 101">
            <a:extLst>
              <a:ext uri="{FF2B5EF4-FFF2-40B4-BE49-F238E27FC236}">
                <a16:creationId xmlns:a16="http://schemas.microsoft.com/office/drawing/2014/main" id="{3C294659-0040-4AEF-8FED-DA67DCE30BB4}"/>
              </a:ext>
            </a:extLst>
          </p:cNvPr>
          <p:cNvCxnSpPr>
            <a:cxnSpLocks/>
            <a:stCxn id="37" idx="6"/>
            <a:endCxn id="42" idx="2"/>
          </p:cNvCxnSpPr>
          <p:nvPr/>
        </p:nvCxnSpPr>
        <p:spPr>
          <a:xfrm flipV="1">
            <a:off x="6304255" y="3653792"/>
            <a:ext cx="207220" cy="3542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3" name="直線接點 102">
            <a:extLst>
              <a:ext uri="{FF2B5EF4-FFF2-40B4-BE49-F238E27FC236}">
                <a16:creationId xmlns:a16="http://schemas.microsoft.com/office/drawing/2014/main" id="{3F1714C0-F5C9-488C-9F0E-5A3774BA594D}"/>
              </a:ext>
            </a:extLst>
          </p:cNvPr>
          <p:cNvCxnSpPr>
            <a:cxnSpLocks/>
            <a:stCxn id="37" idx="6"/>
            <a:endCxn id="43" idx="2"/>
          </p:cNvCxnSpPr>
          <p:nvPr/>
        </p:nvCxnSpPr>
        <p:spPr>
          <a:xfrm flipV="1">
            <a:off x="6304255" y="3831907"/>
            <a:ext cx="207220" cy="1761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4" name="直線接點 103">
            <a:extLst>
              <a:ext uri="{FF2B5EF4-FFF2-40B4-BE49-F238E27FC236}">
                <a16:creationId xmlns:a16="http://schemas.microsoft.com/office/drawing/2014/main" id="{1A71D822-AB7C-40A5-A460-EC1811A4A62E}"/>
              </a:ext>
            </a:extLst>
          </p:cNvPr>
          <p:cNvCxnSpPr>
            <a:cxnSpLocks/>
            <a:stCxn id="37" idx="6"/>
            <a:endCxn id="44" idx="2"/>
          </p:cNvCxnSpPr>
          <p:nvPr/>
        </p:nvCxnSpPr>
        <p:spPr>
          <a:xfrm>
            <a:off x="6304255" y="4008060"/>
            <a:ext cx="207220" cy="196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5" name="直線接點 104">
            <a:extLst>
              <a:ext uri="{FF2B5EF4-FFF2-40B4-BE49-F238E27FC236}">
                <a16:creationId xmlns:a16="http://schemas.microsoft.com/office/drawing/2014/main" id="{A5361BCB-693A-4B66-A164-AAE2B2537743}"/>
              </a:ext>
            </a:extLst>
          </p:cNvPr>
          <p:cNvCxnSpPr>
            <a:cxnSpLocks/>
            <a:stCxn id="38" idx="6"/>
            <a:endCxn id="39" idx="2"/>
          </p:cNvCxnSpPr>
          <p:nvPr/>
        </p:nvCxnSpPr>
        <p:spPr>
          <a:xfrm flipV="1">
            <a:off x="6301856" y="3119430"/>
            <a:ext cx="209618" cy="10033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6" name="直線接點 105">
            <a:extLst>
              <a:ext uri="{FF2B5EF4-FFF2-40B4-BE49-F238E27FC236}">
                <a16:creationId xmlns:a16="http://schemas.microsoft.com/office/drawing/2014/main" id="{14FE1062-B80C-48D8-8D36-CA8336512283}"/>
              </a:ext>
            </a:extLst>
          </p:cNvPr>
          <p:cNvCxnSpPr>
            <a:cxnSpLocks/>
            <a:stCxn id="38" idx="6"/>
            <a:endCxn id="40" idx="2"/>
          </p:cNvCxnSpPr>
          <p:nvPr/>
        </p:nvCxnSpPr>
        <p:spPr>
          <a:xfrm flipV="1">
            <a:off x="6301850" y="3297555"/>
            <a:ext cx="211556" cy="8252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7" name="直線接點 106">
            <a:extLst>
              <a:ext uri="{FF2B5EF4-FFF2-40B4-BE49-F238E27FC236}">
                <a16:creationId xmlns:a16="http://schemas.microsoft.com/office/drawing/2014/main" id="{129F1886-F8F8-4032-A03A-A9E3AA60F44E}"/>
              </a:ext>
            </a:extLst>
          </p:cNvPr>
          <p:cNvCxnSpPr>
            <a:cxnSpLocks/>
            <a:stCxn id="38" idx="6"/>
            <a:endCxn id="41" idx="2"/>
          </p:cNvCxnSpPr>
          <p:nvPr/>
        </p:nvCxnSpPr>
        <p:spPr>
          <a:xfrm flipV="1">
            <a:off x="6301856" y="3475667"/>
            <a:ext cx="209618" cy="647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8" name="直線接點 107">
            <a:extLst>
              <a:ext uri="{FF2B5EF4-FFF2-40B4-BE49-F238E27FC236}">
                <a16:creationId xmlns:a16="http://schemas.microsoft.com/office/drawing/2014/main" id="{D3734176-C5AC-4D25-9893-A928CEEB1B8D}"/>
              </a:ext>
            </a:extLst>
          </p:cNvPr>
          <p:cNvCxnSpPr>
            <a:cxnSpLocks/>
            <a:stCxn id="38" idx="6"/>
            <a:endCxn id="42" idx="2"/>
          </p:cNvCxnSpPr>
          <p:nvPr/>
        </p:nvCxnSpPr>
        <p:spPr>
          <a:xfrm flipV="1">
            <a:off x="6301856" y="3653788"/>
            <a:ext cx="209618" cy="4689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9" name="直線接點 108">
            <a:extLst>
              <a:ext uri="{FF2B5EF4-FFF2-40B4-BE49-F238E27FC236}">
                <a16:creationId xmlns:a16="http://schemas.microsoft.com/office/drawing/2014/main" id="{8EB56066-349B-49FB-A47D-E2CD15E4E2EF}"/>
              </a:ext>
            </a:extLst>
          </p:cNvPr>
          <p:cNvCxnSpPr>
            <a:cxnSpLocks/>
            <a:stCxn id="38" idx="6"/>
            <a:endCxn id="43" idx="2"/>
          </p:cNvCxnSpPr>
          <p:nvPr/>
        </p:nvCxnSpPr>
        <p:spPr>
          <a:xfrm flipV="1">
            <a:off x="6301856" y="3831914"/>
            <a:ext cx="209618" cy="2908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0" name="直線接點 109">
            <a:extLst>
              <a:ext uri="{FF2B5EF4-FFF2-40B4-BE49-F238E27FC236}">
                <a16:creationId xmlns:a16="http://schemas.microsoft.com/office/drawing/2014/main" id="{76A4AA5B-62D3-4431-9CBE-456631875011}"/>
              </a:ext>
            </a:extLst>
          </p:cNvPr>
          <p:cNvCxnSpPr>
            <a:cxnSpLocks/>
            <a:stCxn id="38" idx="6"/>
            <a:endCxn id="44" idx="2"/>
          </p:cNvCxnSpPr>
          <p:nvPr/>
        </p:nvCxnSpPr>
        <p:spPr>
          <a:xfrm flipV="1">
            <a:off x="6301856" y="4010023"/>
            <a:ext cx="209618" cy="1127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1" name="直線接點 110">
            <a:extLst>
              <a:ext uri="{FF2B5EF4-FFF2-40B4-BE49-F238E27FC236}">
                <a16:creationId xmlns:a16="http://schemas.microsoft.com/office/drawing/2014/main" id="{E064FD96-27DD-4A8E-9076-466C78E03E4C}"/>
              </a:ext>
            </a:extLst>
          </p:cNvPr>
          <p:cNvCxnSpPr>
            <a:cxnSpLocks/>
            <a:stCxn id="28" idx="2"/>
            <a:endCxn id="7" idx="2"/>
          </p:cNvCxnSpPr>
          <p:nvPr/>
        </p:nvCxnSpPr>
        <p:spPr>
          <a:xfrm flipH="1">
            <a:off x="6009178" y="2986396"/>
            <a:ext cx="214061" cy="2891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2" name="直線接點 111">
            <a:extLst>
              <a:ext uri="{FF2B5EF4-FFF2-40B4-BE49-F238E27FC236}">
                <a16:creationId xmlns:a16="http://schemas.microsoft.com/office/drawing/2014/main" id="{E5C5D563-887C-4F8D-8339-BFB72D504624}"/>
              </a:ext>
            </a:extLst>
          </p:cNvPr>
          <p:cNvCxnSpPr>
            <a:cxnSpLocks/>
            <a:stCxn id="28" idx="2"/>
            <a:endCxn id="9" idx="2"/>
          </p:cNvCxnSpPr>
          <p:nvPr/>
        </p:nvCxnSpPr>
        <p:spPr>
          <a:xfrm flipH="1">
            <a:off x="6009178" y="2986396"/>
            <a:ext cx="214061" cy="5785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3" name="直線接點 112">
            <a:extLst>
              <a:ext uri="{FF2B5EF4-FFF2-40B4-BE49-F238E27FC236}">
                <a16:creationId xmlns:a16="http://schemas.microsoft.com/office/drawing/2014/main" id="{9A6A9E2B-6629-4452-A5D0-E804339C84BD}"/>
              </a:ext>
            </a:extLst>
          </p:cNvPr>
          <p:cNvCxnSpPr>
            <a:cxnSpLocks/>
            <a:stCxn id="28" idx="2"/>
            <a:endCxn id="8" idx="2"/>
          </p:cNvCxnSpPr>
          <p:nvPr/>
        </p:nvCxnSpPr>
        <p:spPr>
          <a:xfrm flipH="1">
            <a:off x="6009178" y="2986391"/>
            <a:ext cx="214061" cy="8678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4" name="直線接點 113">
            <a:extLst>
              <a:ext uri="{FF2B5EF4-FFF2-40B4-BE49-F238E27FC236}">
                <a16:creationId xmlns:a16="http://schemas.microsoft.com/office/drawing/2014/main" id="{80F902F6-0C86-455C-80D1-ACE921DC8511}"/>
              </a:ext>
            </a:extLst>
          </p:cNvPr>
          <p:cNvCxnSpPr>
            <a:cxnSpLocks/>
            <a:stCxn id="30" idx="2"/>
            <a:endCxn id="7" idx="2"/>
          </p:cNvCxnSpPr>
          <p:nvPr/>
        </p:nvCxnSpPr>
        <p:spPr>
          <a:xfrm flipH="1">
            <a:off x="6009179" y="3216267"/>
            <a:ext cx="212685" cy="593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5" name="直線接點 114">
            <a:extLst>
              <a:ext uri="{FF2B5EF4-FFF2-40B4-BE49-F238E27FC236}">
                <a16:creationId xmlns:a16="http://schemas.microsoft.com/office/drawing/2014/main" id="{780439A4-E592-4234-9F9C-61295E1DDE3F}"/>
              </a:ext>
            </a:extLst>
          </p:cNvPr>
          <p:cNvCxnSpPr>
            <a:cxnSpLocks/>
            <a:stCxn id="30" idx="2"/>
            <a:endCxn id="9" idx="2"/>
          </p:cNvCxnSpPr>
          <p:nvPr/>
        </p:nvCxnSpPr>
        <p:spPr>
          <a:xfrm flipH="1">
            <a:off x="6009179" y="3216271"/>
            <a:ext cx="212685" cy="34863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6" name="直線接點 115">
            <a:extLst>
              <a:ext uri="{FF2B5EF4-FFF2-40B4-BE49-F238E27FC236}">
                <a16:creationId xmlns:a16="http://schemas.microsoft.com/office/drawing/2014/main" id="{2D133CF3-D8DD-4FC9-9BB8-2B9F339CEF45}"/>
              </a:ext>
            </a:extLst>
          </p:cNvPr>
          <p:cNvCxnSpPr>
            <a:cxnSpLocks/>
            <a:stCxn id="30" idx="2"/>
            <a:endCxn id="8" idx="2"/>
          </p:cNvCxnSpPr>
          <p:nvPr/>
        </p:nvCxnSpPr>
        <p:spPr>
          <a:xfrm flipH="1">
            <a:off x="6009179" y="3216273"/>
            <a:ext cx="212685" cy="6379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7" name="直線接點 116">
            <a:extLst>
              <a:ext uri="{FF2B5EF4-FFF2-40B4-BE49-F238E27FC236}">
                <a16:creationId xmlns:a16="http://schemas.microsoft.com/office/drawing/2014/main" id="{36E3900D-B638-4F65-BA99-A66611875625}"/>
              </a:ext>
            </a:extLst>
          </p:cNvPr>
          <p:cNvCxnSpPr>
            <a:cxnSpLocks/>
            <a:stCxn id="33" idx="2"/>
            <a:endCxn id="7" idx="2"/>
          </p:cNvCxnSpPr>
          <p:nvPr/>
        </p:nvCxnSpPr>
        <p:spPr>
          <a:xfrm flipH="1" flipV="1">
            <a:off x="6009172" y="3275588"/>
            <a:ext cx="213585" cy="2839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8" name="直線接點 117">
            <a:extLst>
              <a:ext uri="{FF2B5EF4-FFF2-40B4-BE49-F238E27FC236}">
                <a16:creationId xmlns:a16="http://schemas.microsoft.com/office/drawing/2014/main" id="{D79593A3-83E2-4E50-A1EC-81CA0CAD2599}"/>
              </a:ext>
            </a:extLst>
          </p:cNvPr>
          <p:cNvCxnSpPr>
            <a:cxnSpLocks/>
            <a:stCxn id="33" idx="2"/>
            <a:endCxn id="9" idx="2"/>
          </p:cNvCxnSpPr>
          <p:nvPr/>
        </p:nvCxnSpPr>
        <p:spPr>
          <a:xfrm flipH="1">
            <a:off x="6009172" y="3559583"/>
            <a:ext cx="213585" cy="53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9" name="直線接點 118">
            <a:extLst>
              <a:ext uri="{FF2B5EF4-FFF2-40B4-BE49-F238E27FC236}">
                <a16:creationId xmlns:a16="http://schemas.microsoft.com/office/drawing/2014/main" id="{32843532-23A0-4D95-8058-309863DF88E6}"/>
              </a:ext>
            </a:extLst>
          </p:cNvPr>
          <p:cNvCxnSpPr>
            <a:cxnSpLocks/>
            <a:stCxn id="33" idx="2"/>
            <a:endCxn id="8" idx="2"/>
          </p:cNvCxnSpPr>
          <p:nvPr/>
        </p:nvCxnSpPr>
        <p:spPr>
          <a:xfrm flipH="1">
            <a:off x="6009172" y="3559584"/>
            <a:ext cx="213585" cy="29464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0" name="直線接點 119">
            <a:extLst>
              <a:ext uri="{FF2B5EF4-FFF2-40B4-BE49-F238E27FC236}">
                <a16:creationId xmlns:a16="http://schemas.microsoft.com/office/drawing/2014/main" id="{5AF54413-07BD-4429-8039-4561171A1173}"/>
              </a:ext>
            </a:extLst>
          </p:cNvPr>
          <p:cNvCxnSpPr>
            <a:cxnSpLocks/>
            <a:stCxn id="35" idx="2"/>
            <a:endCxn id="7" idx="2"/>
          </p:cNvCxnSpPr>
          <p:nvPr/>
        </p:nvCxnSpPr>
        <p:spPr>
          <a:xfrm flipH="1" flipV="1">
            <a:off x="6009170" y="3275592"/>
            <a:ext cx="210128" cy="501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1" name="直線接點 120">
            <a:extLst>
              <a:ext uri="{FF2B5EF4-FFF2-40B4-BE49-F238E27FC236}">
                <a16:creationId xmlns:a16="http://schemas.microsoft.com/office/drawing/2014/main" id="{13BCA2F4-08B8-4E51-9E56-781A037A9B86}"/>
              </a:ext>
            </a:extLst>
          </p:cNvPr>
          <p:cNvCxnSpPr>
            <a:cxnSpLocks/>
            <a:stCxn id="35" idx="2"/>
            <a:endCxn id="9" idx="2"/>
          </p:cNvCxnSpPr>
          <p:nvPr/>
        </p:nvCxnSpPr>
        <p:spPr>
          <a:xfrm flipH="1" flipV="1">
            <a:off x="6009170" y="3564902"/>
            <a:ext cx="210128" cy="212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2" name="直線接點 121">
            <a:extLst>
              <a:ext uri="{FF2B5EF4-FFF2-40B4-BE49-F238E27FC236}">
                <a16:creationId xmlns:a16="http://schemas.microsoft.com/office/drawing/2014/main" id="{C4F9A37A-F3AC-439D-B425-140239EA62B5}"/>
              </a:ext>
            </a:extLst>
          </p:cNvPr>
          <p:cNvCxnSpPr>
            <a:cxnSpLocks/>
            <a:stCxn id="35" idx="2"/>
            <a:endCxn id="8" idx="2"/>
          </p:cNvCxnSpPr>
          <p:nvPr/>
        </p:nvCxnSpPr>
        <p:spPr>
          <a:xfrm flipH="1">
            <a:off x="6009170" y="3777012"/>
            <a:ext cx="210128" cy="772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3" name="直線接點 122">
            <a:extLst>
              <a:ext uri="{FF2B5EF4-FFF2-40B4-BE49-F238E27FC236}">
                <a16:creationId xmlns:a16="http://schemas.microsoft.com/office/drawing/2014/main" id="{A1DAE3BC-1778-4105-90D6-3F4699D6DB28}"/>
              </a:ext>
            </a:extLst>
          </p:cNvPr>
          <p:cNvCxnSpPr>
            <a:cxnSpLocks/>
            <a:stCxn id="38" idx="2"/>
            <a:endCxn id="8" idx="2"/>
          </p:cNvCxnSpPr>
          <p:nvPr/>
        </p:nvCxnSpPr>
        <p:spPr>
          <a:xfrm flipH="1" flipV="1">
            <a:off x="6009172" y="3854224"/>
            <a:ext cx="213585" cy="26855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4" name="直線接點 123">
            <a:extLst>
              <a:ext uri="{FF2B5EF4-FFF2-40B4-BE49-F238E27FC236}">
                <a16:creationId xmlns:a16="http://schemas.microsoft.com/office/drawing/2014/main" id="{8CE20E82-45C5-40C7-A646-862E64EF7098}"/>
              </a:ext>
            </a:extLst>
          </p:cNvPr>
          <p:cNvCxnSpPr>
            <a:cxnSpLocks/>
            <a:stCxn id="38" idx="2"/>
            <a:endCxn id="9" idx="2"/>
          </p:cNvCxnSpPr>
          <p:nvPr/>
        </p:nvCxnSpPr>
        <p:spPr>
          <a:xfrm flipH="1" flipV="1">
            <a:off x="6009172" y="3564904"/>
            <a:ext cx="213585" cy="5578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5" name="直線接點 124">
            <a:extLst>
              <a:ext uri="{FF2B5EF4-FFF2-40B4-BE49-F238E27FC236}">
                <a16:creationId xmlns:a16="http://schemas.microsoft.com/office/drawing/2014/main" id="{2B8C7995-8BA9-419D-B16D-C986CB2CD002}"/>
              </a:ext>
            </a:extLst>
          </p:cNvPr>
          <p:cNvCxnSpPr>
            <a:cxnSpLocks/>
            <a:stCxn id="38" idx="2"/>
            <a:endCxn id="7" idx="2"/>
          </p:cNvCxnSpPr>
          <p:nvPr/>
        </p:nvCxnSpPr>
        <p:spPr>
          <a:xfrm flipH="1" flipV="1">
            <a:off x="6009172" y="3275591"/>
            <a:ext cx="213585" cy="84718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6" name="直線接點 125">
            <a:extLst>
              <a:ext uri="{FF2B5EF4-FFF2-40B4-BE49-F238E27FC236}">
                <a16:creationId xmlns:a16="http://schemas.microsoft.com/office/drawing/2014/main" id="{0F3ED1E2-3AC0-4826-A83C-9880C2ACB14E}"/>
              </a:ext>
            </a:extLst>
          </p:cNvPr>
          <p:cNvCxnSpPr>
            <a:cxnSpLocks/>
            <a:endCxn id="7" idx="6"/>
          </p:cNvCxnSpPr>
          <p:nvPr/>
        </p:nvCxnSpPr>
        <p:spPr>
          <a:xfrm flipV="1">
            <a:off x="4592721" y="3275586"/>
            <a:ext cx="1337356" cy="244446"/>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27" name="直線接點 126">
            <a:extLst>
              <a:ext uri="{FF2B5EF4-FFF2-40B4-BE49-F238E27FC236}">
                <a16:creationId xmlns:a16="http://schemas.microsoft.com/office/drawing/2014/main" id="{3BB19763-4EA2-4993-962A-F8BF7E277E22}"/>
              </a:ext>
            </a:extLst>
          </p:cNvPr>
          <p:cNvCxnSpPr>
            <a:cxnSpLocks/>
            <a:endCxn id="9" idx="6"/>
          </p:cNvCxnSpPr>
          <p:nvPr/>
        </p:nvCxnSpPr>
        <p:spPr>
          <a:xfrm>
            <a:off x="4592721" y="3520032"/>
            <a:ext cx="1337356" cy="44870"/>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28" name="直線接點 127">
            <a:extLst>
              <a:ext uri="{FF2B5EF4-FFF2-40B4-BE49-F238E27FC236}">
                <a16:creationId xmlns:a16="http://schemas.microsoft.com/office/drawing/2014/main" id="{C237EE86-C764-49CE-B579-7438A1810EB2}"/>
              </a:ext>
            </a:extLst>
          </p:cNvPr>
          <p:cNvCxnSpPr>
            <a:cxnSpLocks/>
            <a:endCxn id="8" idx="6"/>
          </p:cNvCxnSpPr>
          <p:nvPr/>
        </p:nvCxnSpPr>
        <p:spPr>
          <a:xfrm>
            <a:off x="4595285" y="3524806"/>
            <a:ext cx="1334793" cy="32941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sp>
        <p:nvSpPr>
          <p:cNvPr id="129" name="矩形 128">
            <a:extLst>
              <a:ext uri="{FF2B5EF4-FFF2-40B4-BE49-F238E27FC236}">
                <a16:creationId xmlns:a16="http://schemas.microsoft.com/office/drawing/2014/main" id="{17E5DD04-51BA-402C-B7EE-D603D06C6388}"/>
              </a:ext>
            </a:extLst>
          </p:cNvPr>
          <p:cNvSpPr/>
          <p:nvPr/>
        </p:nvSpPr>
        <p:spPr>
          <a:xfrm>
            <a:off x="6809507" y="320863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0" name="矩形 129">
            <a:extLst>
              <a:ext uri="{FF2B5EF4-FFF2-40B4-BE49-F238E27FC236}">
                <a16:creationId xmlns:a16="http://schemas.microsoft.com/office/drawing/2014/main" id="{69B7DF9C-78FC-4444-9605-459BAA2F9CD8}"/>
              </a:ext>
            </a:extLst>
          </p:cNvPr>
          <p:cNvSpPr/>
          <p:nvPr/>
        </p:nvSpPr>
        <p:spPr>
          <a:xfrm>
            <a:off x="6809507" y="332462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1" name="矩形 130">
            <a:extLst>
              <a:ext uri="{FF2B5EF4-FFF2-40B4-BE49-F238E27FC236}">
                <a16:creationId xmlns:a16="http://schemas.microsoft.com/office/drawing/2014/main" id="{63E8FB0F-5A4F-44F1-8338-5A1A2F742974}"/>
              </a:ext>
            </a:extLst>
          </p:cNvPr>
          <p:cNvSpPr/>
          <p:nvPr/>
        </p:nvSpPr>
        <p:spPr>
          <a:xfrm>
            <a:off x="6809507" y="344185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2" name="矩形 131">
            <a:extLst>
              <a:ext uri="{FF2B5EF4-FFF2-40B4-BE49-F238E27FC236}">
                <a16:creationId xmlns:a16="http://schemas.microsoft.com/office/drawing/2014/main" id="{420BA2C2-C4B6-4FE5-8F8E-A16A9AAA17FA}"/>
              </a:ext>
            </a:extLst>
          </p:cNvPr>
          <p:cNvSpPr/>
          <p:nvPr/>
        </p:nvSpPr>
        <p:spPr>
          <a:xfrm>
            <a:off x="6809507" y="355684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3" name="矩形 132">
            <a:extLst>
              <a:ext uri="{FF2B5EF4-FFF2-40B4-BE49-F238E27FC236}">
                <a16:creationId xmlns:a16="http://schemas.microsoft.com/office/drawing/2014/main" id="{9F8BA13D-D505-4B7F-99CF-EB06FE601F7F}"/>
              </a:ext>
            </a:extLst>
          </p:cNvPr>
          <p:cNvSpPr/>
          <p:nvPr/>
        </p:nvSpPr>
        <p:spPr>
          <a:xfrm>
            <a:off x="6809507" y="367331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4" name="矩形 133">
            <a:extLst>
              <a:ext uri="{FF2B5EF4-FFF2-40B4-BE49-F238E27FC236}">
                <a16:creationId xmlns:a16="http://schemas.microsoft.com/office/drawing/2014/main" id="{8AAF48ED-2E84-4829-A095-1DE877159AE8}"/>
              </a:ext>
            </a:extLst>
          </p:cNvPr>
          <p:cNvSpPr/>
          <p:nvPr/>
        </p:nvSpPr>
        <p:spPr>
          <a:xfrm>
            <a:off x="6809507" y="379051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35" name="直線接點 134">
            <a:extLst>
              <a:ext uri="{FF2B5EF4-FFF2-40B4-BE49-F238E27FC236}">
                <a16:creationId xmlns:a16="http://schemas.microsoft.com/office/drawing/2014/main" id="{A2CDF8F3-D8E8-44D3-BFBE-DC700B8E8D7B}"/>
              </a:ext>
            </a:extLst>
          </p:cNvPr>
          <p:cNvCxnSpPr>
            <a:cxnSpLocks/>
            <a:stCxn id="39" idx="6"/>
          </p:cNvCxnSpPr>
          <p:nvPr/>
        </p:nvCxnSpPr>
        <p:spPr>
          <a:xfrm>
            <a:off x="6590563" y="3119432"/>
            <a:ext cx="217007" cy="9271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id="{A03B10DA-9583-43BB-835A-E8ADACE9D26B}"/>
              </a:ext>
            </a:extLst>
          </p:cNvPr>
          <p:cNvCxnSpPr>
            <a:cxnSpLocks/>
            <a:stCxn id="40" idx="6"/>
            <a:endCxn id="130" idx="1"/>
          </p:cNvCxnSpPr>
          <p:nvPr/>
        </p:nvCxnSpPr>
        <p:spPr>
          <a:xfrm>
            <a:off x="6592501" y="3297559"/>
            <a:ext cx="217007" cy="853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7" name="直線接點 136">
            <a:extLst>
              <a:ext uri="{FF2B5EF4-FFF2-40B4-BE49-F238E27FC236}">
                <a16:creationId xmlns:a16="http://schemas.microsoft.com/office/drawing/2014/main" id="{ED29202C-282C-4184-9306-DACA3B2C6033}"/>
              </a:ext>
            </a:extLst>
          </p:cNvPr>
          <p:cNvCxnSpPr>
            <a:cxnSpLocks/>
            <a:stCxn id="41" idx="6"/>
            <a:endCxn id="131" idx="1"/>
          </p:cNvCxnSpPr>
          <p:nvPr/>
        </p:nvCxnSpPr>
        <p:spPr>
          <a:xfrm>
            <a:off x="6590562" y="3475671"/>
            <a:ext cx="218946" cy="24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 name="直線接點 137">
            <a:extLst>
              <a:ext uri="{FF2B5EF4-FFF2-40B4-BE49-F238E27FC236}">
                <a16:creationId xmlns:a16="http://schemas.microsoft.com/office/drawing/2014/main" id="{72989D28-E43B-4BFA-96A5-31B5B480C927}"/>
              </a:ext>
            </a:extLst>
          </p:cNvPr>
          <p:cNvCxnSpPr>
            <a:cxnSpLocks/>
            <a:stCxn id="42" idx="6"/>
            <a:endCxn id="132" idx="1"/>
          </p:cNvCxnSpPr>
          <p:nvPr/>
        </p:nvCxnSpPr>
        <p:spPr>
          <a:xfrm flipV="1">
            <a:off x="6590561" y="3615081"/>
            <a:ext cx="218946" cy="387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9" name="直線接點 138">
            <a:extLst>
              <a:ext uri="{FF2B5EF4-FFF2-40B4-BE49-F238E27FC236}">
                <a16:creationId xmlns:a16="http://schemas.microsoft.com/office/drawing/2014/main" id="{15682B8A-983C-416B-90CE-7F0A0375609A}"/>
              </a:ext>
            </a:extLst>
          </p:cNvPr>
          <p:cNvCxnSpPr>
            <a:cxnSpLocks/>
            <a:stCxn id="43" idx="6"/>
            <a:endCxn id="133" idx="1"/>
          </p:cNvCxnSpPr>
          <p:nvPr/>
        </p:nvCxnSpPr>
        <p:spPr>
          <a:xfrm flipV="1">
            <a:off x="6590561" y="3731551"/>
            <a:ext cx="218946" cy="10036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0" name="直線接點 139">
            <a:extLst>
              <a:ext uri="{FF2B5EF4-FFF2-40B4-BE49-F238E27FC236}">
                <a16:creationId xmlns:a16="http://schemas.microsoft.com/office/drawing/2014/main" id="{671EA2EB-888D-4AD6-A594-07AD2C0BB21E}"/>
              </a:ext>
            </a:extLst>
          </p:cNvPr>
          <p:cNvCxnSpPr>
            <a:cxnSpLocks/>
            <a:stCxn id="44" idx="6"/>
          </p:cNvCxnSpPr>
          <p:nvPr/>
        </p:nvCxnSpPr>
        <p:spPr>
          <a:xfrm flipV="1">
            <a:off x="6590563" y="3907734"/>
            <a:ext cx="217007" cy="102298"/>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41" name="矩形 140">
            <a:extLst>
              <a:ext uri="{FF2B5EF4-FFF2-40B4-BE49-F238E27FC236}">
                <a16:creationId xmlns:a16="http://schemas.microsoft.com/office/drawing/2014/main" id="{C35C503E-6432-4462-99A7-0DD993A39593}"/>
              </a:ext>
            </a:extLst>
          </p:cNvPr>
          <p:cNvSpPr/>
          <p:nvPr/>
        </p:nvSpPr>
        <p:spPr>
          <a:xfrm>
            <a:off x="7006073" y="3203632"/>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2" name="矩形 141">
            <a:extLst>
              <a:ext uri="{FF2B5EF4-FFF2-40B4-BE49-F238E27FC236}">
                <a16:creationId xmlns:a16="http://schemas.microsoft.com/office/drawing/2014/main" id="{6AA43BF1-C787-4461-B626-3140048F130A}"/>
              </a:ext>
            </a:extLst>
          </p:cNvPr>
          <p:cNvSpPr/>
          <p:nvPr/>
        </p:nvSpPr>
        <p:spPr>
          <a:xfrm>
            <a:off x="7006073" y="3319618"/>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3" name="矩形 142">
            <a:extLst>
              <a:ext uri="{FF2B5EF4-FFF2-40B4-BE49-F238E27FC236}">
                <a16:creationId xmlns:a16="http://schemas.microsoft.com/office/drawing/2014/main" id="{5B381895-D85F-46D4-9E26-5AE3A1687163}"/>
              </a:ext>
            </a:extLst>
          </p:cNvPr>
          <p:cNvSpPr/>
          <p:nvPr/>
        </p:nvSpPr>
        <p:spPr>
          <a:xfrm>
            <a:off x="7006073" y="343685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4" name="矩形 143">
            <a:extLst>
              <a:ext uri="{FF2B5EF4-FFF2-40B4-BE49-F238E27FC236}">
                <a16:creationId xmlns:a16="http://schemas.microsoft.com/office/drawing/2014/main" id="{F4A3702B-E361-47AA-8B60-286201B08C63}"/>
              </a:ext>
            </a:extLst>
          </p:cNvPr>
          <p:cNvSpPr/>
          <p:nvPr/>
        </p:nvSpPr>
        <p:spPr>
          <a:xfrm>
            <a:off x="7006073" y="355184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5" name="矩形 144">
            <a:extLst>
              <a:ext uri="{FF2B5EF4-FFF2-40B4-BE49-F238E27FC236}">
                <a16:creationId xmlns:a16="http://schemas.microsoft.com/office/drawing/2014/main" id="{4177F1B6-9907-4970-B453-D1873125CBA2}"/>
              </a:ext>
            </a:extLst>
          </p:cNvPr>
          <p:cNvSpPr/>
          <p:nvPr/>
        </p:nvSpPr>
        <p:spPr>
          <a:xfrm>
            <a:off x="7006073" y="366830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6" name="矩形 145">
            <a:extLst>
              <a:ext uri="{FF2B5EF4-FFF2-40B4-BE49-F238E27FC236}">
                <a16:creationId xmlns:a16="http://schemas.microsoft.com/office/drawing/2014/main" id="{1C38CA10-BADC-40C1-8CC0-2332B799F37C}"/>
              </a:ext>
            </a:extLst>
          </p:cNvPr>
          <p:cNvSpPr/>
          <p:nvPr/>
        </p:nvSpPr>
        <p:spPr>
          <a:xfrm>
            <a:off x="7006073" y="3785514"/>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graphicFrame>
        <p:nvGraphicFramePr>
          <p:cNvPr id="147" name="物件 146">
            <a:extLst>
              <a:ext uri="{FF2B5EF4-FFF2-40B4-BE49-F238E27FC236}">
                <a16:creationId xmlns:a16="http://schemas.microsoft.com/office/drawing/2014/main" id="{D473E196-6305-42FD-832E-A09FC765C90C}"/>
              </a:ext>
            </a:extLst>
          </p:cNvPr>
          <p:cNvGraphicFramePr>
            <a:graphicFrameLocks noChangeAspect="1"/>
          </p:cNvGraphicFramePr>
          <p:nvPr>
            <p:extLst>
              <p:ext uri="{D42A27DB-BD31-4B8C-83A1-F6EECF244321}">
                <p14:modId xmlns:p14="http://schemas.microsoft.com/office/powerpoint/2010/main" val="2371733788"/>
              </p:ext>
            </p:extLst>
          </p:nvPr>
        </p:nvGraphicFramePr>
        <p:xfrm>
          <a:off x="6508720" y="3144054"/>
          <a:ext cx="82670" cy="68461"/>
        </p:xfrm>
        <a:graphic>
          <a:graphicData uri="http://schemas.openxmlformats.org/presentationml/2006/ole">
            <mc:AlternateContent xmlns:mc="http://schemas.openxmlformats.org/markup-compatibility/2006">
              <mc:Choice xmlns:v="urn:schemas-microsoft-com:vml" Requires="v">
                <p:oleObj spid="_x0000_s2674" name="CS ChemDraw Drawing" r:id="rId5" imgW="406502" imgH="336471" progId="ChemDraw.Document.6.0">
                  <p:embed/>
                </p:oleObj>
              </mc:Choice>
              <mc:Fallback>
                <p:oleObj name="CS ChemDraw Drawing" r:id="rId5" imgW="406502" imgH="336471" progId="ChemDraw.Document.6.0">
                  <p:embed/>
                  <p:pic>
                    <p:nvPicPr>
                      <p:cNvPr id="1138" name="物件 1137">
                        <a:extLst>
                          <a:ext uri="{FF2B5EF4-FFF2-40B4-BE49-F238E27FC236}">
                            <a16:creationId xmlns:a16="http://schemas.microsoft.com/office/drawing/2014/main" id="{49B2EAED-5125-42A2-BD3D-C787ED6AF5DC}"/>
                          </a:ext>
                        </a:extLst>
                      </p:cNvPr>
                      <p:cNvPicPr/>
                      <p:nvPr/>
                    </p:nvPicPr>
                    <p:blipFill>
                      <a:blip r:embed="rId6"/>
                      <a:stretch>
                        <a:fillRect/>
                      </a:stretch>
                    </p:blipFill>
                    <p:spPr>
                      <a:xfrm>
                        <a:off x="6508720" y="3144054"/>
                        <a:ext cx="82670" cy="68461"/>
                      </a:xfrm>
                      <a:prstGeom prst="rect">
                        <a:avLst/>
                      </a:prstGeom>
                    </p:spPr>
                  </p:pic>
                </p:oleObj>
              </mc:Fallback>
            </mc:AlternateContent>
          </a:graphicData>
        </a:graphic>
      </p:graphicFrame>
      <p:graphicFrame>
        <p:nvGraphicFramePr>
          <p:cNvPr id="148" name="物件 147">
            <a:extLst>
              <a:ext uri="{FF2B5EF4-FFF2-40B4-BE49-F238E27FC236}">
                <a16:creationId xmlns:a16="http://schemas.microsoft.com/office/drawing/2014/main" id="{676B6F12-C9F5-47DA-B0DF-9289B2E07F87}"/>
              </a:ext>
            </a:extLst>
          </p:cNvPr>
          <p:cNvGraphicFramePr>
            <a:graphicFrameLocks noChangeAspect="1"/>
          </p:cNvGraphicFramePr>
          <p:nvPr>
            <p:extLst>
              <p:ext uri="{D42A27DB-BD31-4B8C-83A1-F6EECF244321}">
                <p14:modId xmlns:p14="http://schemas.microsoft.com/office/powerpoint/2010/main" val="3014822491"/>
              </p:ext>
            </p:extLst>
          </p:nvPr>
        </p:nvGraphicFramePr>
        <p:xfrm>
          <a:off x="6509688" y="3327896"/>
          <a:ext cx="82670" cy="68461"/>
        </p:xfrm>
        <a:graphic>
          <a:graphicData uri="http://schemas.openxmlformats.org/presentationml/2006/ole">
            <mc:AlternateContent xmlns:mc="http://schemas.openxmlformats.org/markup-compatibility/2006">
              <mc:Choice xmlns:v="urn:schemas-microsoft-com:vml" Requires="v">
                <p:oleObj spid="_x0000_s2675" name="CS ChemDraw Drawing" r:id="rId7" imgW="406502" imgH="336471" progId="ChemDraw.Document.6.0">
                  <p:embed/>
                </p:oleObj>
              </mc:Choice>
              <mc:Fallback>
                <p:oleObj name="CS ChemDraw Drawing" r:id="rId7" imgW="406502" imgH="336471" progId="ChemDraw.Document.6.0">
                  <p:embed/>
                  <p:pic>
                    <p:nvPicPr>
                      <p:cNvPr id="1139" name="物件 1138">
                        <a:extLst>
                          <a:ext uri="{FF2B5EF4-FFF2-40B4-BE49-F238E27FC236}">
                            <a16:creationId xmlns:a16="http://schemas.microsoft.com/office/drawing/2014/main" id="{0473F051-DE99-4CD5-A21D-DAA38852C889}"/>
                          </a:ext>
                        </a:extLst>
                      </p:cNvPr>
                      <p:cNvPicPr/>
                      <p:nvPr/>
                    </p:nvPicPr>
                    <p:blipFill>
                      <a:blip r:embed="rId6"/>
                      <a:stretch>
                        <a:fillRect/>
                      </a:stretch>
                    </p:blipFill>
                    <p:spPr>
                      <a:xfrm>
                        <a:off x="6509688" y="3327896"/>
                        <a:ext cx="82670" cy="68461"/>
                      </a:xfrm>
                      <a:prstGeom prst="rect">
                        <a:avLst/>
                      </a:prstGeom>
                    </p:spPr>
                  </p:pic>
                </p:oleObj>
              </mc:Fallback>
            </mc:AlternateContent>
          </a:graphicData>
        </a:graphic>
      </p:graphicFrame>
      <p:graphicFrame>
        <p:nvGraphicFramePr>
          <p:cNvPr id="149" name="物件 148">
            <a:extLst>
              <a:ext uri="{FF2B5EF4-FFF2-40B4-BE49-F238E27FC236}">
                <a16:creationId xmlns:a16="http://schemas.microsoft.com/office/drawing/2014/main" id="{A8689979-4F83-48DC-9E7B-7130FC9590B8}"/>
              </a:ext>
            </a:extLst>
          </p:cNvPr>
          <p:cNvGraphicFramePr>
            <a:graphicFrameLocks noChangeAspect="1"/>
          </p:cNvGraphicFramePr>
          <p:nvPr>
            <p:extLst>
              <p:ext uri="{D42A27DB-BD31-4B8C-83A1-F6EECF244321}">
                <p14:modId xmlns:p14="http://schemas.microsoft.com/office/powerpoint/2010/main" val="4240839915"/>
              </p:ext>
            </p:extLst>
          </p:nvPr>
        </p:nvGraphicFramePr>
        <p:xfrm>
          <a:off x="6507852" y="3504785"/>
          <a:ext cx="82670" cy="68461"/>
        </p:xfrm>
        <a:graphic>
          <a:graphicData uri="http://schemas.openxmlformats.org/presentationml/2006/ole">
            <mc:AlternateContent xmlns:mc="http://schemas.openxmlformats.org/markup-compatibility/2006">
              <mc:Choice xmlns:v="urn:schemas-microsoft-com:vml" Requires="v">
                <p:oleObj spid="_x0000_s2676" name="CS ChemDraw Drawing" r:id="rId8" imgW="406502" imgH="336471" progId="ChemDraw.Document.6.0">
                  <p:embed/>
                </p:oleObj>
              </mc:Choice>
              <mc:Fallback>
                <p:oleObj name="CS ChemDraw Drawing" r:id="rId8" imgW="406502" imgH="336471" progId="ChemDraw.Document.6.0">
                  <p:embed/>
                  <p:pic>
                    <p:nvPicPr>
                      <p:cNvPr id="1140" name="物件 1139">
                        <a:extLst>
                          <a:ext uri="{FF2B5EF4-FFF2-40B4-BE49-F238E27FC236}">
                            <a16:creationId xmlns:a16="http://schemas.microsoft.com/office/drawing/2014/main" id="{6BFE1A07-BD46-4426-B48A-C6E6F9AF9CC3}"/>
                          </a:ext>
                        </a:extLst>
                      </p:cNvPr>
                      <p:cNvPicPr/>
                      <p:nvPr/>
                    </p:nvPicPr>
                    <p:blipFill>
                      <a:blip r:embed="rId6"/>
                      <a:stretch>
                        <a:fillRect/>
                      </a:stretch>
                    </p:blipFill>
                    <p:spPr>
                      <a:xfrm>
                        <a:off x="6507852" y="3504785"/>
                        <a:ext cx="82670" cy="68461"/>
                      </a:xfrm>
                      <a:prstGeom prst="rect">
                        <a:avLst/>
                      </a:prstGeom>
                    </p:spPr>
                  </p:pic>
                </p:oleObj>
              </mc:Fallback>
            </mc:AlternateContent>
          </a:graphicData>
        </a:graphic>
      </p:graphicFrame>
      <p:graphicFrame>
        <p:nvGraphicFramePr>
          <p:cNvPr id="150" name="物件 149">
            <a:extLst>
              <a:ext uri="{FF2B5EF4-FFF2-40B4-BE49-F238E27FC236}">
                <a16:creationId xmlns:a16="http://schemas.microsoft.com/office/drawing/2014/main" id="{F236FE42-7A03-45A4-86BC-65AE11BDD978}"/>
              </a:ext>
            </a:extLst>
          </p:cNvPr>
          <p:cNvGraphicFramePr>
            <a:graphicFrameLocks noChangeAspect="1"/>
          </p:cNvGraphicFramePr>
          <p:nvPr>
            <p:extLst>
              <p:ext uri="{D42A27DB-BD31-4B8C-83A1-F6EECF244321}">
                <p14:modId xmlns:p14="http://schemas.microsoft.com/office/powerpoint/2010/main" val="1998189848"/>
              </p:ext>
            </p:extLst>
          </p:nvPr>
        </p:nvGraphicFramePr>
        <p:xfrm>
          <a:off x="6511627" y="3681163"/>
          <a:ext cx="82670" cy="68461"/>
        </p:xfrm>
        <a:graphic>
          <a:graphicData uri="http://schemas.openxmlformats.org/presentationml/2006/ole">
            <mc:AlternateContent xmlns:mc="http://schemas.openxmlformats.org/markup-compatibility/2006">
              <mc:Choice xmlns:v="urn:schemas-microsoft-com:vml" Requires="v">
                <p:oleObj spid="_x0000_s2677" name="CS ChemDraw Drawing" r:id="rId9" imgW="406502" imgH="336471" progId="ChemDraw.Document.6.0">
                  <p:embed/>
                </p:oleObj>
              </mc:Choice>
              <mc:Fallback>
                <p:oleObj name="CS ChemDraw Drawing" r:id="rId9" imgW="406502" imgH="336471" progId="ChemDraw.Document.6.0">
                  <p:embed/>
                  <p:pic>
                    <p:nvPicPr>
                      <p:cNvPr id="1141" name="物件 1140">
                        <a:extLst>
                          <a:ext uri="{FF2B5EF4-FFF2-40B4-BE49-F238E27FC236}">
                            <a16:creationId xmlns:a16="http://schemas.microsoft.com/office/drawing/2014/main" id="{0C8AFE83-D5E3-43B1-A796-3655133E746D}"/>
                          </a:ext>
                        </a:extLst>
                      </p:cNvPr>
                      <p:cNvPicPr/>
                      <p:nvPr/>
                    </p:nvPicPr>
                    <p:blipFill>
                      <a:blip r:embed="rId6"/>
                      <a:stretch>
                        <a:fillRect/>
                      </a:stretch>
                    </p:blipFill>
                    <p:spPr>
                      <a:xfrm>
                        <a:off x="6511627" y="3681163"/>
                        <a:ext cx="82670" cy="68461"/>
                      </a:xfrm>
                      <a:prstGeom prst="rect">
                        <a:avLst/>
                      </a:prstGeom>
                    </p:spPr>
                  </p:pic>
                </p:oleObj>
              </mc:Fallback>
            </mc:AlternateContent>
          </a:graphicData>
        </a:graphic>
      </p:graphicFrame>
      <p:graphicFrame>
        <p:nvGraphicFramePr>
          <p:cNvPr id="151" name="物件 150">
            <a:extLst>
              <a:ext uri="{FF2B5EF4-FFF2-40B4-BE49-F238E27FC236}">
                <a16:creationId xmlns:a16="http://schemas.microsoft.com/office/drawing/2014/main" id="{69CA8792-2CA6-43B0-A22B-E6ABF707AAB5}"/>
              </a:ext>
            </a:extLst>
          </p:cNvPr>
          <p:cNvGraphicFramePr>
            <a:graphicFrameLocks noChangeAspect="1"/>
          </p:cNvGraphicFramePr>
          <p:nvPr>
            <p:extLst>
              <p:ext uri="{D42A27DB-BD31-4B8C-83A1-F6EECF244321}">
                <p14:modId xmlns:p14="http://schemas.microsoft.com/office/powerpoint/2010/main" val="1508612784"/>
              </p:ext>
            </p:extLst>
          </p:nvPr>
        </p:nvGraphicFramePr>
        <p:xfrm>
          <a:off x="6510316" y="3867740"/>
          <a:ext cx="82670" cy="68461"/>
        </p:xfrm>
        <a:graphic>
          <a:graphicData uri="http://schemas.openxmlformats.org/presentationml/2006/ole">
            <mc:AlternateContent xmlns:mc="http://schemas.openxmlformats.org/markup-compatibility/2006">
              <mc:Choice xmlns:v="urn:schemas-microsoft-com:vml" Requires="v">
                <p:oleObj spid="_x0000_s2678" name="CS ChemDraw Drawing" r:id="rId10" imgW="406502" imgH="336471" progId="ChemDraw.Document.6.0">
                  <p:embed/>
                </p:oleObj>
              </mc:Choice>
              <mc:Fallback>
                <p:oleObj name="CS ChemDraw Drawing" r:id="rId10" imgW="406502" imgH="336471" progId="ChemDraw.Document.6.0">
                  <p:embed/>
                  <p:pic>
                    <p:nvPicPr>
                      <p:cNvPr id="1142" name="物件 1141">
                        <a:extLst>
                          <a:ext uri="{FF2B5EF4-FFF2-40B4-BE49-F238E27FC236}">
                            <a16:creationId xmlns:a16="http://schemas.microsoft.com/office/drawing/2014/main" id="{E9B28F3E-DE00-4FE8-AB57-41853187F698}"/>
                          </a:ext>
                        </a:extLst>
                      </p:cNvPr>
                      <p:cNvPicPr/>
                      <p:nvPr/>
                    </p:nvPicPr>
                    <p:blipFill>
                      <a:blip r:embed="rId6"/>
                      <a:stretch>
                        <a:fillRect/>
                      </a:stretch>
                    </p:blipFill>
                    <p:spPr>
                      <a:xfrm>
                        <a:off x="6510316" y="3867740"/>
                        <a:ext cx="82670" cy="68461"/>
                      </a:xfrm>
                      <a:prstGeom prst="rect">
                        <a:avLst/>
                      </a:prstGeom>
                    </p:spPr>
                  </p:pic>
                </p:oleObj>
              </mc:Fallback>
            </mc:AlternateContent>
          </a:graphicData>
        </a:graphic>
      </p:graphicFrame>
      <p:graphicFrame>
        <p:nvGraphicFramePr>
          <p:cNvPr id="152" name="物件 151">
            <a:extLst>
              <a:ext uri="{FF2B5EF4-FFF2-40B4-BE49-F238E27FC236}">
                <a16:creationId xmlns:a16="http://schemas.microsoft.com/office/drawing/2014/main" id="{BF2F3351-FBB0-40B5-88D0-02D20012CBC4}"/>
              </a:ext>
            </a:extLst>
          </p:cNvPr>
          <p:cNvGraphicFramePr>
            <a:graphicFrameLocks noChangeAspect="1"/>
          </p:cNvGraphicFramePr>
          <p:nvPr>
            <p:extLst>
              <p:ext uri="{D42A27DB-BD31-4B8C-83A1-F6EECF244321}">
                <p14:modId xmlns:p14="http://schemas.microsoft.com/office/powerpoint/2010/main" val="3829652169"/>
              </p:ext>
            </p:extLst>
          </p:nvPr>
        </p:nvGraphicFramePr>
        <p:xfrm>
          <a:off x="6513395" y="4035804"/>
          <a:ext cx="82670" cy="68461"/>
        </p:xfrm>
        <a:graphic>
          <a:graphicData uri="http://schemas.openxmlformats.org/presentationml/2006/ole">
            <mc:AlternateContent xmlns:mc="http://schemas.openxmlformats.org/markup-compatibility/2006">
              <mc:Choice xmlns:v="urn:schemas-microsoft-com:vml" Requires="v">
                <p:oleObj spid="_x0000_s2679" name="CS ChemDraw Drawing" r:id="rId11" imgW="406502" imgH="336471" progId="ChemDraw.Document.6.0">
                  <p:embed/>
                </p:oleObj>
              </mc:Choice>
              <mc:Fallback>
                <p:oleObj name="CS ChemDraw Drawing" r:id="rId11" imgW="406502" imgH="336471" progId="ChemDraw.Document.6.0">
                  <p:embed/>
                  <p:pic>
                    <p:nvPicPr>
                      <p:cNvPr id="1143" name="物件 1142">
                        <a:extLst>
                          <a:ext uri="{FF2B5EF4-FFF2-40B4-BE49-F238E27FC236}">
                            <a16:creationId xmlns:a16="http://schemas.microsoft.com/office/drawing/2014/main" id="{1E4A4E2F-C3C2-4B83-934E-7B1BB7475DB1}"/>
                          </a:ext>
                        </a:extLst>
                      </p:cNvPr>
                      <p:cNvPicPr/>
                      <p:nvPr/>
                    </p:nvPicPr>
                    <p:blipFill>
                      <a:blip r:embed="rId6"/>
                      <a:stretch>
                        <a:fillRect/>
                      </a:stretch>
                    </p:blipFill>
                    <p:spPr>
                      <a:xfrm>
                        <a:off x="6513395" y="4035804"/>
                        <a:ext cx="82670" cy="68461"/>
                      </a:xfrm>
                      <a:prstGeom prst="rect">
                        <a:avLst/>
                      </a:prstGeom>
                    </p:spPr>
                  </p:pic>
                </p:oleObj>
              </mc:Fallback>
            </mc:AlternateContent>
          </a:graphicData>
        </a:graphic>
      </p:graphicFrame>
      <p:sp>
        <p:nvSpPr>
          <p:cNvPr id="153" name="文字方塊 152">
            <a:extLst>
              <a:ext uri="{FF2B5EF4-FFF2-40B4-BE49-F238E27FC236}">
                <a16:creationId xmlns:a16="http://schemas.microsoft.com/office/drawing/2014/main" id="{705A0593-E0E4-43EE-9414-16AFBB26EB71}"/>
              </a:ext>
            </a:extLst>
          </p:cNvPr>
          <p:cNvSpPr txBox="1"/>
          <p:nvPr/>
        </p:nvSpPr>
        <p:spPr>
          <a:xfrm>
            <a:off x="6321396" y="2861076"/>
            <a:ext cx="455573" cy="237886"/>
          </a:xfrm>
          <a:prstGeom prst="rect">
            <a:avLst/>
          </a:prstGeom>
          <a:noFill/>
        </p:spPr>
        <p:txBody>
          <a:bodyPr wrap="none" rtlCol="0">
            <a:spAutoFit/>
          </a:bodyPr>
          <a:lstStyle/>
          <a:p>
            <a:pPr algn="ctr"/>
            <a:r>
              <a:rPr lang="en-US" altLang="zh-TW" sz="946" b="1" dirty="0">
                <a:latin typeface="Arial" panose="020B0604020202020204" pitchFamily="34" charset="0"/>
                <a:cs typeface="Arial" panose="020B0604020202020204" pitchFamily="34" charset="0"/>
              </a:rPr>
              <a:t>GRU</a:t>
            </a:r>
            <a:endParaRPr lang="en-US" sz="946" b="1" dirty="0">
              <a:latin typeface="Arial" panose="020B0604020202020204" pitchFamily="34" charset="0"/>
              <a:cs typeface="Arial" panose="020B0604020202020204" pitchFamily="34" charset="0"/>
            </a:endParaRPr>
          </a:p>
        </p:txBody>
      </p:sp>
      <p:sp>
        <p:nvSpPr>
          <p:cNvPr id="154" name="橢圓 20">
            <a:extLst>
              <a:ext uri="{FF2B5EF4-FFF2-40B4-BE49-F238E27FC236}">
                <a16:creationId xmlns:a16="http://schemas.microsoft.com/office/drawing/2014/main" id="{EE66A8B8-2F82-44EC-99FD-F1BA09F191E8}"/>
              </a:ext>
            </a:extLst>
          </p:cNvPr>
          <p:cNvSpPr/>
          <p:nvPr/>
        </p:nvSpPr>
        <p:spPr>
          <a:xfrm>
            <a:off x="3010092" y="2805660"/>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55" name="橢圓 21">
            <a:extLst>
              <a:ext uri="{FF2B5EF4-FFF2-40B4-BE49-F238E27FC236}">
                <a16:creationId xmlns:a16="http://schemas.microsoft.com/office/drawing/2014/main" id="{A6CA6FAC-3870-42F6-8847-6C56A62472F4}"/>
              </a:ext>
            </a:extLst>
          </p:cNvPr>
          <p:cNvSpPr/>
          <p:nvPr/>
        </p:nvSpPr>
        <p:spPr>
          <a:xfrm>
            <a:off x="3013365" y="3309407"/>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56" name="橢圓 22">
            <a:extLst>
              <a:ext uri="{FF2B5EF4-FFF2-40B4-BE49-F238E27FC236}">
                <a16:creationId xmlns:a16="http://schemas.microsoft.com/office/drawing/2014/main" id="{6EF9D96F-6885-4598-92AA-2370A06FB083}"/>
              </a:ext>
            </a:extLst>
          </p:cNvPr>
          <p:cNvSpPr/>
          <p:nvPr/>
        </p:nvSpPr>
        <p:spPr>
          <a:xfrm>
            <a:off x="3009646" y="3006370"/>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57" name="直線接點 89">
            <a:extLst>
              <a:ext uri="{FF2B5EF4-FFF2-40B4-BE49-F238E27FC236}">
                <a16:creationId xmlns:a16="http://schemas.microsoft.com/office/drawing/2014/main" id="{0DAED893-40C9-4920-BB7F-F329519F429C}"/>
              </a:ext>
            </a:extLst>
          </p:cNvPr>
          <p:cNvCxnSpPr>
            <a:cxnSpLocks/>
            <a:stCxn id="176" idx="2"/>
            <a:endCxn id="154" idx="2"/>
          </p:cNvCxnSpPr>
          <p:nvPr/>
        </p:nvCxnSpPr>
        <p:spPr>
          <a:xfrm flipV="1">
            <a:off x="2779352" y="2845213"/>
            <a:ext cx="230745" cy="230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8" name="直線接點 90">
            <a:extLst>
              <a:ext uri="{FF2B5EF4-FFF2-40B4-BE49-F238E27FC236}">
                <a16:creationId xmlns:a16="http://schemas.microsoft.com/office/drawing/2014/main" id="{55AD0D00-D813-4BFB-ABEB-0F0173F9E575}"/>
              </a:ext>
            </a:extLst>
          </p:cNvPr>
          <p:cNvCxnSpPr>
            <a:cxnSpLocks/>
            <a:stCxn id="176" idx="2"/>
            <a:endCxn id="156" idx="2"/>
          </p:cNvCxnSpPr>
          <p:nvPr/>
        </p:nvCxnSpPr>
        <p:spPr>
          <a:xfrm flipV="1">
            <a:off x="2779345" y="3045917"/>
            <a:ext cx="230302" cy="2975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9" name="直線接點 91">
            <a:extLst>
              <a:ext uri="{FF2B5EF4-FFF2-40B4-BE49-F238E27FC236}">
                <a16:creationId xmlns:a16="http://schemas.microsoft.com/office/drawing/2014/main" id="{27011FE8-BA59-46A3-8DA8-33FD1EE26358}"/>
              </a:ext>
            </a:extLst>
          </p:cNvPr>
          <p:cNvCxnSpPr>
            <a:cxnSpLocks/>
            <a:stCxn id="176" idx="2"/>
            <a:endCxn id="155" idx="2"/>
          </p:cNvCxnSpPr>
          <p:nvPr/>
        </p:nvCxnSpPr>
        <p:spPr>
          <a:xfrm>
            <a:off x="2779352" y="3075674"/>
            <a:ext cx="234018" cy="27328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 name="直線接點 92">
            <a:extLst>
              <a:ext uri="{FF2B5EF4-FFF2-40B4-BE49-F238E27FC236}">
                <a16:creationId xmlns:a16="http://schemas.microsoft.com/office/drawing/2014/main" id="{C7530064-0A24-4167-994E-1D648F1B1ED6}"/>
              </a:ext>
            </a:extLst>
          </p:cNvPr>
          <p:cNvCxnSpPr>
            <a:cxnSpLocks/>
            <a:stCxn id="178" idx="2"/>
            <a:endCxn id="154" idx="2"/>
          </p:cNvCxnSpPr>
          <p:nvPr/>
        </p:nvCxnSpPr>
        <p:spPr>
          <a:xfrm flipV="1">
            <a:off x="2780729" y="2845210"/>
            <a:ext cx="229371" cy="4621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1" name="直線接點 93">
            <a:extLst>
              <a:ext uri="{FF2B5EF4-FFF2-40B4-BE49-F238E27FC236}">
                <a16:creationId xmlns:a16="http://schemas.microsoft.com/office/drawing/2014/main" id="{2C4A91E9-1D99-4D08-A989-0CADFA2E6C49}"/>
              </a:ext>
            </a:extLst>
          </p:cNvPr>
          <p:cNvCxnSpPr>
            <a:cxnSpLocks/>
            <a:stCxn id="178" idx="2"/>
            <a:endCxn id="156" idx="2"/>
          </p:cNvCxnSpPr>
          <p:nvPr/>
        </p:nvCxnSpPr>
        <p:spPr>
          <a:xfrm flipV="1">
            <a:off x="2780722" y="3045926"/>
            <a:ext cx="228925" cy="26140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2" name="直線接點 94">
            <a:extLst>
              <a:ext uri="{FF2B5EF4-FFF2-40B4-BE49-F238E27FC236}">
                <a16:creationId xmlns:a16="http://schemas.microsoft.com/office/drawing/2014/main" id="{B17A77A8-3B0F-4C40-A7B8-4B255FA30956}"/>
              </a:ext>
            </a:extLst>
          </p:cNvPr>
          <p:cNvCxnSpPr>
            <a:cxnSpLocks/>
            <a:stCxn id="178" idx="2"/>
            <a:endCxn id="155" idx="2"/>
          </p:cNvCxnSpPr>
          <p:nvPr/>
        </p:nvCxnSpPr>
        <p:spPr>
          <a:xfrm>
            <a:off x="2780719" y="3307320"/>
            <a:ext cx="232643" cy="4163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 name="直線接點 95">
            <a:extLst>
              <a:ext uri="{FF2B5EF4-FFF2-40B4-BE49-F238E27FC236}">
                <a16:creationId xmlns:a16="http://schemas.microsoft.com/office/drawing/2014/main" id="{7947EDBF-437E-43D8-B31D-0411D69BB5D3}"/>
              </a:ext>
            </a:extLst>
          </p:cNvPr>
          <p:cNvCxnSpPr>
            <a:cxnSpLocks/>
            <a:stCxn id="179" idx="2"/>
            <a:endCxn id="154" idx="2"/>
          </p:cNvCxnSpPr>
          <p:nvPr/>
        </p:nvCxnSpPr>
        <p:spPr>
          <a:xfrm flipV="1">
            <a:off x="2779823" y="2845212"/>
            <a:ext cx="230269" cy="57674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 name="直線接點 96">
            <a:extLst>
              <a:ext uri="{FF2B5EF4-FFF2-40B4-BE49-F238E27FC236}">
                <a16:creationId xmlns:a16="http://schemas.microsoft.com/office/drawing/2014/main" id="{B62DD120-0249-404C-A8E5-2975E38C5D27}"/>
              </a:ext>
            </a:extLst>
          </p:cNvPr>
          <p:cNvCxnSpPr>
            <a:cxnSpLocks/>
            <a:stCxn id="179" idx="2"/>
            <a:endCxn id="156" idx="2"/>
          </p:cNvCxnSpPr>
          <p:nvPr/>
        </p:nvCxnSpPr>
        <p:spPr>
          <a:xfrm flipV="1">
            <a:off x="2779832" y="3045924"/>
            <a:ext cx="229823" cy="3760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 name="直線接點 97">
            <a:extLst>
              <a:ext uri="{FF2B5EF4-FFF2-40B4-BE49-F238E27FC236}">
                <a16:creationId xmlns:a16="http://schemas.microsoft.com/office/drawing/2014/main" id="{F3F63B07-6A1A-4769-95F7-348F039F648B}"/>
              </a:ext>
            </a:extLst>
          </p:cNvPr>
          <p:cNvCxnSpPr>
            <a:cxnSpLocks/>
            <a:stCxn id="179" idx="2"/>
            <a:endCxn id="155" idx="2"/>
          </p:cNvCxnSpPr>
          <p:nvPr/>
        </p:nvCxnSpPr>
        <p:spPr>
          <a:xfrm flipV="1">
            <a:off x="2779822" y="3348960"/>
            <a:ext cx="233541" cy="7299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 name="直線接點 98">
            <a:extLst>
              <a:ext uri="{FF2B5EF4-FFF2-40B4-BE49-F238E27FC236}">
                <a16:creationId xmlns:a16="http://schemas.microsoft.com/office/drawing/2014/main" id="{95D783B7-0025-4260-92A0-9A400025A7F6}"/>
              </a:ext>
            </a:extLst>
          </p:cNvPr>
          <p:cNvCxnSpPr>
            <a:cxnSpLocks/>
            <a:stCxn id="181" idx="2"/>
            <a:endCxn id="154" idx="2"/>
          </p:cNvCxnSpPr>
          <p:nvPr/>
        </p:nvCxnSpPr>
        <p:spPr>
          <a:xfrm flipV="1">
            <a:off x="2780729" y="2845208"/>
            <a:ext cx="229371" cy="79809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 name="直線接點 99">
            <a:extLst>
              <a:ext uri="{FF2B5EF4-FFF2-40B4-BE49-F238E27FC236}">
                <a16:creationId xmlns:a16="http://schemas.microsoft.com/office/drawing/2014/main" id="{31133746-132E-4F5E-97D4-4CB14FBCECFD}"/>
              </a:ext>
            </a:extLst>
          </p:cNvPr>
          <p:cNvCxnSpPr>
            <a:cxnSpLocks/>
            <a:stCxn id="181" idx="2"/>
            <a:endCxn id="156" idx="2"/>
          </p:cNvCxnSpPr>
          <p:nvPr/>
        </p:nvCxnSpPr>
        <p:spPr>
          <a:xfrm flipV="1">
            <a:off x="2780722" y="3045925"/>
            <a:ext cx="228925" cy="5973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 name="直線接點 100">
            <a:extLst>
              <a:ext uri="{FF2B5EF4-FFF2-40B4-BE49-F238E27FC236}">
                <a16:creationId xmlns:a16="http://schemas.microsoft.com/office/drawing/2014/main" id="{830187A3-783D-4526-A9FD-D211243A31C4}"/>
              </a:ext>
            </a:extLst>
          </p:cNvPr>
          <p:cNvCxnSpPr>
            <a:cxnSpLocks/>
            <a:stCxn id="181" idx="2"/>
            <a:endCxn id="155" idx="2"/>
          </p:cNvCxnSpPr>
          <p:nvPr/>
        </p:nvCxnSpPr>
        <p:spPr>
          <a:xfrm flipV="1">
            <a:off x="2780719" y="3348960"/>
            <a:ext cx="232643" cy="29434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 name="直線接點 101">
            <a:extLst>
              <a:ext uri="{FF2B5EF4-FFF2-40B4-BE49-F238E27FC236}">
                <a16:creationId xmlns:a16="http://schemas.microsoft.com/office/drawing/2014/main" id="{75236C8B-E24C-4D56-8591-87463AACAC12}"/>
              </a:ext>
            </a:extLst>
          </p:cNvPr>
          <p:cNvCxnSpPr>
            <a:cxnSpLocks/>
            <a:stCxn id="183" idx="2"/>
            <a:endCxn id="154" idx="2"/>
          </p:cNvCxnSpPr>
          <p:nvPr/>
        </p:nvCxnSpPr>
        <p:spPr>
          <a:xfrm flipV="1">
            <a:off x="2779823" y="2845204"/>
            <a:ext cx="230269" cy="102248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 name="直線接點 102">
            <a:extLst>
              <a:ext uri="{FF2B5EF4-FFF2-40B4-BE49-F238E27FC236}">
                <a16:creationId xmlns:a16="http://schemas.microsoft.com/office/drawing/2014/main" id="{10A0B412-9544-481A-8E1F-495B81A1FF6F}"/>
              </a:ext>
            </a:extLst>
          </p:cNvPr>
          <p:cNvCxnSpPr>
            <a:cxnSpLocks/>
            <a:stCxn id="183" idx="2"/>
            <a:endCxn id="156" idx="2"/>
          </p:cNvCxnSpPr>
          <p:nvPr/>
        </p:nvCxnSpPr>
        <p:spPr>
          <a:xfrm flipV="1">
            <a:off x="2779832" y="3045923"/>
            <a:ext cx="229823" cy="8217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1" name="直線接點 103">
            <a:extLst>
              <a:ext uri="{FF2B5EF4-FFF2-40B4-BE49-F238E27FC236}">
                <a16:creationId xmlns:a16="http://schemas.microsoft.com/office/drawing/2014/main" id="{E3CB8DB3-866F-4863-9221-479C9C35BE97}"/>
              </a:ext>
            </a:extLst>
          </p:cNvPr>
          <p:cNvCxnSpPr>
            <a:cxnSpLocks/>
            <a:stCxn id="183" idx="2"/>
            <a:endCxn id="155" idx="2"/>
          </p:cNvCxnSpPr>
          <p:nvPr/>
        </p:nvCxnSpPr>
        <p:spPr>
          <a:xfrm flipV="1">
            <a:off x="2779822" y="3348954"/>
            <a:ext cx="233541" cy="5187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2" name="直線接點 104">
            <a:extLst>
              <a:ext uri="{FF2B5EF4-FFF2-40B4-BE49-F238E27FC236}">
                <a16:creationId xmlns:a16="http://schemas.microsoft.com/office/drawing/2014/main" id="{B6C19079-64D7-4FFB-BEB2-1D1CEF6A76BB}"/>
              </a:ext>
            </a:extLst>
          </p:cNvPr>
          <p:cNvCxnSpPr>
            <a:cxnSpLocks/>
            <a:stCxn id="184" idx="2"/>
            <a:endCxn id="154" idx="2"/>
          </p:cNvCxnSpPr>
          <p:nvPr/>
        </p:nvCxnSpPr>
        <p:spPr>
          <a:xfrm flipV="1">
            <a:off x="2777434" y="2845207"/>
            <a:ext cx="232665" cy="113719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3" name="直線接點 105">
            <a:extLst>
              <a:ext uri="{FF2B5EF4-FFF2-40B4-BE49-F238E27FC236}">
                <a16:creationId xmlns:a16="http://schemas.microsoft.com/office/drawing/2014/main" id="{190783CB-8AE5-42F3-BFD9-8F3F011B9067}"/>
              </a:ext>
            </a:extLst>
          </p:cNvPr>
          <p:cNvCxnSpPr>
            <a:cxnSpLocks/>
            <a:stCxn id="184" idx="2"/>
            <a:endCxn id="156" idx="2"/>
          </p:cNvCxnSpPr>
          <p:nvPr/>
        </p:nvCxnSpPr>
        <p:spPr>
          <a:xfrm flipV="1">
            <a:off x="2777432" y="3045923"/>
            <a:ext cx="232221" cy="93648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4" name="直線接點 106">
            <a:extLst>
              <a:ext uri="{FF2B5EF4-FFF2-40B4-BE49-F238E27FC236}">
                <a16:creationId xmlns:a16="http://schemas.microsoft.com/office/drawing/2014/main" id="{5A672DA5-6821-4DBF-856F-B5B2166EA532}"/>
              </a:ext>
            </a:extLst>
          </p:cNvPr>
          <p:cNvCxnSpPr>
            <a:cxnSpLocks/>
            <a:stCxn id="184" idx="2"/>
            <a:endCxn id="155" idx="2"/>
          </p:cNvCxnSpPr>
          <p:nvPr/>
        </p:nvCxnSpPr>
        <p:spPr>
          <a:xfrm flipV="1">
            <a:off x="2777426" y="3348954"/>
            <a:ext cx="235939" cy="633450"/>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75" name="橢圓 142">
            <a:extLst>
              <a:ext uri="{FF2B5EF4-FFF2-40B4-BE49-F238E27FC236}">
                <a16:creationId xmlns:a16="http://schemas.microsoft.com/office/drawing/2014/main" id="{1B86FEE9-FC67-4EE2-8EED-21D647C3C833}"/>
              </a:ext>
            </a:extLst>
          </p:cNvPr>
          <p:cNvSpPr/>
          <p:nvPr/>
        </p:nvSpPr>
        <p:spPr>
          <a:xfrm flipH="1">
            <a:off x="2700253" y="292118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6" name="橢圓 143">
            <a:extLst>
              <a:ext uri="{FF2B5EF4-FFF2-40B4-BE49-F238E27FC236}">
                <a16:creationId xmlns:a16="http://schemas.microsoft.com/office/drawing/2014/main" id="{AECDCDEF-829C-4829-B44B-905E9CC95639}"/>
              </a:ext>
            </a:extLst>
          </p:cNvPr>
          <p:cNvSpPr/>
          <p:nvPr/>
        </p:nvSpPr>
        <p:spPr>
          <a:xfrm flipH="1">
            <a:off x="2700253" y="303612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 name="橢圓 144">
            <a:extLst>
              <a:ext uri="{FF2B5EF4-FFF2-40B4-BE49-F238E27FC236}">
                <a16:creationId xmlns:a16="http://schemas.microsoft.com/office/drawing/2014/main" id="{40509CAD-7EF2-4767-9929-31E193DAA7FC}"/>
              </a:ext>
            </a:extLst>
          </p:cNvPr>
          <p:cNvSpPr/>
          <p:nvPr/>
        </p:nvSpPr>
        <p:spPr>
          <a:xfrm flipH="1">
            <a:off x="2701628" y="3151059"/>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8" name="橢圓 145">
            <a:extLst>
              <a:ext uri="{FF2B5EF4-FFF2-40B4-BE49-F238E27FC236}">
                <a16:creationId xmlns:a16="http://schemas.microsoft.com/office/drawing/2014/main" id="{1DD8400A-3E73-4E36-A125-639596986964}"/>
              </a:ext>
            </a:extLst>
          </p:cNvPr>
          <p:cNvSpPr/>
          <p:nvPr/>
        </p:nvSpPr>
        <p:spPr>
          <a:xfrm flipH="1">
            <a:off x="2701628" y="326777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9" name="橢圓 146">
            <a:extLst>
              <a:ext uri="{FF2B5EF4-FFF2-40B4-BE49-F238E27FC236}">
                <a16:creationId xmlns:a16="http://schemas.microsoft.com/office/drawing/2014/main" id="{CFC35B55-F7AE-49B3-B898-694F830EDCE3}"/>
              </a:ext>
            </a:extLst>
          </p:cNvPr>
          <p:cNvSpPr/>
          <p:nvPr/>
        </p:nvSpPr>
        <p:spPr>
          <a:xfrm flipH="1">
            <a:off x="2700729" y="3382398"/>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0" name="橢圓 147">
            <a:extLst>
              <a:ext uri="{FF2B5EF4-FFF2-40B4-BE49-F238E27FC236}">
                <a16:creationId xmlns:a16="http://schemas.microsoft.com/office/drawing/2014/main" id="{57052AE8-9C2B-4568-8681-072CEB88937B}"/>
              </a:ext>
            </a:extLst>
          </p:cNvPr>
          <p:cNvSpPr/>
          <p:nvPr/>
        </p:nvSpPr>
        <p:spPr>
          <a:xfrm flipH="1">
            <a:off x="2700729" y="349437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1" name="橢圓 148">
            <a:extLst>
              <a:ext uri="{FF2B5EF4-FFF2-40B4-BE49-F238E27FC236}">
                <a16:creationId xmlns:a16="http://schemas.microsoft.com/office/drawing/2014/main" id="{F3E0009C-BD2C-413A-9C90-C3881C76CE1D}"/>
              </a:ext>
            </a:extLst>
          </p:cNvPr>
          <p:cNvSpPr/>
          <p:nvPr/>
        </p:nvSpPr>
        <p:spPr>
          <a:xfrm flipH="1">
            <a:off x="2701628" y="360375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2" name="橢圓 149">
            <a:extLst>
              <a:ext uri="{FF2B5EF4-FFF2-40B4-BE49-F238E27FC236}">
                <a16:creationId xmlns:a16="http://schemas.microsoft.com/office/drawing/2014/main" id="{51CC6372-E7F7-426A-A4E8-FC872651E3DA}"/>
              </a:ext>
            </a:extLst>
          </p:cNvPr>
          <p:cNvSpPr/>
          <p:nvPr/>
        </p:nvSpPr>
        <p:spPr>
          <a:xfrm flipH="1">
            <a:off x="2704184" y="3711799"/>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3" name="橢圓 150">
            <a:extLst>
              <a:ext uri="{FF2B5EF4-FFF2-40B4-BE49-F238E27FC236}">
                <a16:creationId xmlns:a16="http://schemas.microsoft.com/office/drawing/2014/main" id="{48F75F81-7CA1-4F11-B8D5-74D1CD80D384}"/>
              </a:ext>
            </a:extLst>
          </p:cNvPr>
          <p:cNvSpPr/>
          <p:nvPr/>
        </p:nvSpPr>
        <p:spPr>
          <a:xfrm flipH="1">
            <a:off x="2700729" y="3828146"/>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4" name="橢圓 151">
            <a:extLst>
              <a:ext uri="{FF2B5EF4-FFF2-40B4-BE49-F238E27FC236}">
                <a16:creationId xmlns:a16="http://schemas.microsoft.com/office/drawing/2014/main" id="{9A50533C-5F88-4FDE-A5A2-7EA3162CDCB0}"/>
              </a:ext>
            </a:extLst>
          </p:cNvPr>
          <p:cNvSpPr/>
          <p:nvPr/>
        </p:nvSpPr>
        <p:spPr>
          <a:xfrm flipH="1">
            <a:off x="2698333" y="3942855"/>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5" name="橢圓 152">
            <a:extLst>
              <a:ext uri="{FF2B5EF4-FFF2-40B4-BE49-F238E27FC236}">
                <a16:creationId xmlns:a16="http://schemas.microsoft.com/office/drawing/2014/main" id="{8190702C-6EAB-4728-A545-B6642D159E75}"/>
              </a:ext>
            </a:extLst>
          </p:cNvPr>
          <p:cNvSpPr/>
          <p:nvPr/>
        </p:nvSpPr>
        <p:spPr>
          <a:xfrm flipH="1">
            <a:off x="2700729" y="4057565"/>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6" name="橢圓 153">
            <a:extLst>
              <a:ext uri="{FF2B5EF4-FFF2-40B4-BE49-F238E27FC236}">
                <a16:creationId xmlns:a16="http://schemas.microsoft.com/office/drawing/2014/main" id="{E980B871-4BFD-430B-98BA-A18A9A405783}"/>
              </a:ext>
            </a:extLst>
          </p:cNvPr>
          <p:cNvSpPr/>
          <p:nvPr/>
        </p:nvSpPr>
        <p:spPr>
          <a:xfrm flipH="1">
            <a:off x="2416538" y="305422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7" name="橢圓 154">
            <a:extLst>
              <a:ext uri="{FF2B5EF4-FFF2-40B4-BE49-F238E27FC236}">
                <a16:creationId xmlns:a16="http://schemas.microsoft.com/office/drawing/2014/main" id="{F7F821E9-B44C-4853-A883-C4C67E2BFE4E}"/>
              </a:ext>
            </a:extLst>
          </p:cNvPr>
          <p:cNvSpPr/>
          <p:nvPr/>
        </p:nvSpPr>
        <p:spPr>
          <a:xfrm flipH="1">
            <a:off x="2414600" y="3232345"/>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8" name="橢圓 155">
            <a:extLst>
              <a:ext uri="{FF2B5EF4-FFF2-40B4-BE49-F238E27FC236}">
                <a16:creationId xmlns:a16="http://schemas.microsoft.com/office/drawing/2014/main" id="{CBA8A098-441C-4935-83E4-C4D45C113A6A}"/>
              </a:ext>
            </a:extLst>
          </p:cNvPr>
          <p:cNvSpPr/>
          <p:nvPr/>
        </p:nvSpPr>
        <p:spPr>
          <a:xfrm flipH="1">
            <a:off x="2416538" y="341046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9" name="橢圓 156">
            <a:extLst>
              <a:ext uri="{FF2B5EF4-FFF2-40B4-BE49-F238E27FC236}">
                <a16:creationId xmlns:a16="http://schemas.microsoft.com/office/drawing/2014/main" id="{2D197CB2-28D6-4C18-8827-A628F7C5989F}"/>
              </a:ext>
            </a:extLst>
          </p:cNvPr>
          <p:cNvSpPr/>
          <p:nvPr/>
        </p:nvSpPr>
        <p:spPr>
          <a:xfrm flipH="1">
            <a:off x="2416538" y="3588581"/>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90" name="橢圓 157">
            <a:extLst>
              <a:ext uri="{FF2B5EF4-FFF2-40B4-BE49-F238E27FC236}">
                <a16:creationId xmlns:a16="http://schemas.microsoft.com/office/drawing/2014/main" id="{38F51C09-38D7-4F0F-BB6D-13828B20F0A2}"/>
              </a:ext>
            </a:extLst>
          </p:cNvPr>
          <p:cNvSpPr/>
          <p:nvPr/>
        </p:nvSpPr>
        <p:spPr>
          <a:xfrm flipH="1">
            <a:off x="2416538" y="376670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91" name="橢圓 158">
            <a:extLst>
              <a:ext uri="{FF2B5EF4-FFF2-40B4-BE49-F238E27FC236}">
                <a16:creationId xmlns:a16="http://schemas.microsoft.com/office/drawing/2014/main" id="{A2BCB949-BEED-4342-83C6-D5305D39919B}"/>
              </a:ext>
            </a:extLst>
          </p:cNvPr>
          <p:cNvSpPr/>
          <p:nvPr/>
        </p:nvSpPr>
        <p:spPr>
          <a:xfrm flipH="1">
            <a:off x="2416538" y="3944819"/>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92" name="直線接點 159">
            <a:extLst>
              <a:ext uri="{FF2B5EF4-FFF2-40B4-BE49-F238E27FC236}">
                <a16:creationId xmlns:a16="http://schemas.microsoft.com/office/drawing/2014/main" id="{68AF6B02-6CA4-4DB8-BCEB-72A8457E5A38}"/>
              </a:ext>
            </a:extLst>
          </p:cNvPr>
          <p:cNvCxnSpPr>
            <a:cxnSpLocks/>
            <a:stCxn id="175" idx="6"/>
            <a:endCxn id="186" idx="2"/>
          </p:cNvCxnSpPr>
          <p:nvPr/>
        </p:nvCxnSpPr>
        <p:spPr>
          <a:xfrm flipH="1">
            <a:off x="2495629" y="2960738"/>
            <a:ext cx="204620" cy="1330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3" name="直線接點 160">
            <a:extLst>
              <a:ext uri="{FF2B5EF4-FFF2-40B4-BE49-F238E27FC236}">
                <a16:creationId xmlns:a16="http://schemas.microsoft.com/office/drawing/2014/main" id="{CFAEFCA8-69AB-4BE5-A43C-6C8905F04D05}"/>
              </a:ext>
            </a:extLst>
          </p:cNvPr>
          <p:cNvCxnSpPr>
            <a:cxnSpLocks/>
            <a:stCxn id="176" idx="6"/>
            <a:endCxn id="187" idx="2"/>
          </p:cNvCxnSpPr>
          <p:nvPr/>
        </p:nvCxnSpPr>
        <p:spPr>
          <a:xfrm flipH="1">
            <a:off x="2493701" y="3075669"/>
            <a:ext cx="206558" cy="1962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4" name="直線接點 161">
            <a:extLst>
              <a:ext uri="{FF2B5EF4-FFF2-40B4-BE49-F238E27FC236}">
                <a16:creationId xmlns:a16="http://schemas.microsoft.com/office/drawing/2014/main" id="{B292CA41-8C5A-431C-A128-76A5ADE43952}"/>
              </a:ext>
            </a:extLst>
          </p:cNvPr>
          <p:cNvCxnSpPr>
            <a:cxnSpLocks/>
            <a:stCxn id="175" idx="6"/>
            <a:endCxn id="188" idx="2"/>
          </p:cNvCxnSpPr>
          <p:nvPr/>
        </p:nvCxnSpPr>
        <p:spPr>
          <a:xfrm flipH="1">
            <a:off x="2495629" y="2960736"/>
            <a:ext cx="204620" cy="4892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5" name="直線接點 162">
            <a:extLst>
              <a:ext uri="{FF2B5EF4-FFF2-40B4-BE49-F238E27FC236}">
                <a16:creationId xmlns:a16="http://schemas.microsoft.com/office/drawing/2014/main" id="{4FF2DB33-4C00-4306-9A82-B27A8EB77612}"/>
              </a:ext>
            </a:extLst>
          </p:cNvPr>
          <p:cNvCxnSpPr>
            <a:cxnSpLocks/>
            <a:stCxn id="175" idx="6"/>
            <a:endCxn id="187" idx="2"/>
          </p:cNvCxnSpPr>
          <p:nvPr/>
        </p:nvCxnSpPr>
        <p:spPr>
          <a:xfrm flipH="1">
            <a:off x="2493701" y="2960738"/>
            <a:ext cx="206558" cy="3111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6" name="直線接點 163">
            <a:extLst>
              <a:ext uri="{FF2B5EF4-FFF2-40B4-BE49-F238E27FC236}">
                <a16:creationId xmlns:a16="http://schemas.microsoft.com/office/drawing/2014/main" id="{18E4BBB0-1350-43AF-96D0-1E30ADC84972}"/>
              </a:ext>
            </a:extLst>
          </p:cNvPr>
          <p:cNvCxnSpPr>
            <a:cxnSpLocks/>
            <a:stCxn id="175" idx="6"/>
            <a:endCxn id="189" idx="2"/>
          </p:cNvCxnSpPr>
          <p:nvPr/>
        </p:nvCxnSpPr>
        <p:spPr>
          <a:xfrm flipH="1">
            <a:off x="2495631" y="2960732"/>
            <a:ext cx="204620" cy="6673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7" name="直線接點 164">
            <a:extLst>
              <a:ext uri="{FF2B5EF4-FFF2-40B4-BE49-F238E27FC236}">
                <a16:creationId xmlns:a16="http://schemas.microsoft.com/office/drawing/2014/main" id="{6726607D-15DC-4529-A22D-1FB588236E53}"/>
              </a:ext>
            </a:extLst>
          </p:cNvPr>
          <p:cNvCxnSpPr>
            <a:cxnSpLocks/>
            <a:stCxn id="175" idx="6"/>
            <a:endCxn id="190" idx="2"/>
          </p:cNvCxnSpPr>
          <p:nvPr/>
        </p:nvCxnSpPr>
        <p:spPr>
          <a:xfrm flipH="1">
            <a:off x="2495631" y="2960731"/>
            <a:ext cx="204620" cy="8455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8" name="直線接點 165">
            <a:extLst>
              <a:ext uri="{FF2B5EF4-FFF2-40B4-BE49-F238E27FC236}">
                <a16:creationId xmlns:a16="http://schemas.microsoft.com/office/drawing/2014/main" id="{342F2893-632E-406F-8CFF-8719E6F3B039}"/>
              </a:ext>
            </a:extLst>
          </p:cNvPr>
          <p:cNvCxnSpPr>
            <a:cxnSpLocks/>
            <a:stCxn id="175" idx="6"/>
            <a:endCxn id="191" idx="2"/>
          </p:cNvCxnSpPr>
          <p:nvPr/>
        </p:nvCxnSpPr>
        <p:spPr>
          <a:xfrm flipH="1">
            <a:off x="2495631" y="2960731"/>
            <a:ext cx="204620" cy="10236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9" name="直線接點 166">
            <a:extLst>
              <a:ext uri="{FF2B5EF4-FFF2-40B4-BE49-F238E27FC236}">
                <a16:creationId xmlns:a16="http://schemas.microsoft.com/office/drawing/2014/main" id="{69B0F081-FB6A-4C3E-8710-A2CECC4134DE}"/>
              </a:ext>
            </a:extLst>
          </p:cNvPr>
          <p:cNvCxnSpPr>
            <a:cxnSpLocks/>
            <a:stCxn id="176" idx="6"/>
            <a:endCxn id="186" idx="2"/>
          </p:cNvCxnSpPr>
          <p:nvPr/>
        </p:nvCxnSpPr>
        <p:spPr>
          <a:xfrm flipH="1">
            <a:off x="2495629" y="3075669"/>
            <a:ext cx="204620" cy="181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0" name="直線接點 167">
            <a:extLst>
              <a:ext uri="{FF2B5EF4-FFF2-40B4-BE49-F238E27FC236}">
                <a16:creationId xmlns:a16="http://schemas.microsoft.com/office/drawing/2014/main" id="{EEC72784-9640-403E-8DAF-868CF0539A2D}"/>
              </a:ext>
            </a:extLst>
          </p:cNvPr>
          <p:cNvCxnSpPr>
            <a:cxnSpLocks/>
            <a:stCxn id="176" idx="6"/>
            <a:endCxn id="188" idx="2"/>
          </p:cNvCxnSpPr>
          <p:nvPr/>
        </p:nvCxnSpPr>
        <p:spPr>
          <a:xfrm flipH="1">
            <a:off x="2495629" y="3075675"/>
            <a:ext cx="204620" cy="3743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1" name="直線接點 168">
            <a:extLst>
              <a:ext uri="{FF2B5EF4-FFF2-40B4-BE49-F238E27FC236}">
                <a16:creationId xmlns:a16="http://schemas.microsoft.com/office/drawing/2014/main" id="{6495D33F-7C53-4D19-83FC-930E66132AE9}"/>
              </a:ext>
            </a:extLst>
          </p:cNvPr>
          <p:cNvCxnSpPr>
            <a:cxnSpLocks/>
            <a:stCxn id="176" idx="6"/>
            <a:endCxn id="189" idx="2"/>
          </p:cNvCxnSpPr>
          <p:nvPr/>
        </p:nvCxnSpPr>
        <p:spPr>
          <a:xfrm flipH="1">
            <a:off x="2495631" y="3075677"/>
            <a:ext cx="204620" cy="552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2" name="直線接點 169">
            <a:extLst>
              <a:ext uri="{FF2B5EF4-FFF2-40B4-BE49-F238E27FC236}">
                <a16:creationId xmlns:a16="http://schemas.microsoft.com/office/drawing/2014/main" id="{41782FEB-2E7C-433E-B0D8-290E966B792E}"/>
              </a:ext>
            </a:extLst>
          </p:cNvPr>
          <p:cNvCxnSpPr>
            <a:cxnSpLocks/>
            <a:stCxn id="176" idx="6"/>
            <a:endCxn id="190" idx="2"/>
          </p:cNvCxnSpPr>
          <p:nvPr/>
        </p:nvCxnSpPr>
        <p:spPr>
          <a:xfrm flipH="1">
            <a:off x="2495631" y="3075675"/>
            <a:ext cx="204620" cy="73057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3" name="直線接點 170">
            <a:extLst>
              <a:ext uri="{FF2B5EF4-FFF2-40B4-BE49-F238E27FC236}">
                <a16:creationId xmlns:a16="http://schemas.microsoft.com/office/drawing/2014/main" id="{07D9744E-5D22-46EB-9EA3-4A915D392870}"/>
              </a:ext>
            </a:extLst>
          </p:cNvPr>
          <p:cNvCxnSpPr>
            <a:cxnSpLocks/>
            <a:stCxn id="176" idx="6"/>
            <a:endCxn id="191" idx="2"/>
          </p:cNvCxnSpPr>
          <p:nvPr/>
        </p:nvCxnSpPr>
        <p:spPr>
          <a:xfrm flipH="1">
            <a:off x="2495631" y="3075669"/>
            <a:ext cx="204620" cy="9086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4" name="直線接點 171">
            <a:extLst>
              <a:ext uri="{FF2B5EF4-FFF2-40B4-BE49-F238E27FC236}">
                <a16:creationId xmlns:a16="http://schemas.microsoft.com/office/drawing/2014/main" id="{6462A834-D811-4602-AD38-A042F668E806}"/>
              </a:ext>
            </a:extLst>
          </p:cNvPr>
          <p:cNvCxnSpPr>
            <a:cxnSpLocks/>
            <a:stCxn id="177" idx="6"/>
            <a:endCxn id="186" idx="2"/>
          </p:cNvCxnSpPr>
          <p:nvPr/>
        </p:nvCxnSpPr>
        <p:spPr>
          <a:xfrm flipH="1" flipV="1">
            <a:off x="2495632" y="3093769"/>
            <a:ext cx="205994" cy="968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5" name="直線接點 172">
            <a:extLst>
              <a:ext uri="{FF2B5EF4-FFF2-40B4-BE49-F238E27FC236}">
                <a16:creationId xmlns:a16="http://schemas.microsoft.com/office/drawing/2014/main" id="{38B2E6EA-2D11-490E-810A-8BBC18791E22}"/>
              </a:ext>
            </a:extLst>
          </p:cNvPr>
          <p:cNvCxnSpPr>
            <a:cxnSpLocks/>
            <a:stCxn id="177" idx="6"/>
            <a:endCxn id="187" idx="2"/>
          </p:cNvCxnSpPr>
          <p:nvPr/>
        </p:nvCxnSpPr>
        <p:spPr>
          <a:xfrm flipH="1">
            <a:off x="2493694" y="3190609"/>
            <a:ext cx="207933" cy="812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6" name="直線接點 173">
            <a:extLst>
              <a:ext uri="{FF2B5EF4-FFF2-40B4-BE49-F238E27FC236}">
                <a16:creationId xmlns:a16="http://schemas.microsoft.com/office/drawing/2014/main" id="{B7396EC9-9BAE-495A-A1D6-1CDEA9D68449}"/>
              </a:ext>
            </a:extLst>
          </p:cNvPr>
          <p:cNvCxnSpPr>
            <a:cxnSpLocks/>
            <a:stCxn id="177" idx="6"/>
            <a:endCxn id="188" idx="2"/>
          </p:cNvCxnSpPr>
          <p:nvPr/>
        </p:nvCxnSpPr>
        <p:spPr>
          <a:xfrm flipH="1">
            <a:off x="2495632" y="3190605"/>
            <a:ext cx="205994" cy="2594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7" name="直線接點 174">
            <a:extLst>
              <a:ext uri="{FF2B5EF4-FFF2-40B4-BE49-F238E27FC236}">
                <a16:creationId xmlns:a16="http://schemas.microsoft.com/office/drawing/2014/main" id="{6561496E-BE73-4429-BD2B-329A3A075372}"/>
              </a:ext>
            </a:extLst>
          </p:cNvPr>
          <p:cNvCxnSpPr>
            <a:cxnSpLocks/>
            <a:stCxn id="177" idx="6"/>
            <a:endCxn id="189" idx="2"/>
          </p:cNvCxnSpPr>
          <p:nvPr/>
        </p:nvCxnSpPr>
        <p:spPr>
          <a:xfrm flipH="1">
            <a:off x="2495632" y="3190606"/>
            <a:ext cx="205994" cy="4375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8" name="直線接點 175">
            <a:extLst>
              <a:ext uri="{FF2B5EF4-FFF2-40B4-BE49-F238E27FC236}">
                <a16:creationId xmlns:a16="http://schemas.microsoft.com/office/drawing/2014/main" id="{12099630-070F-4E69-8D68-912F66FAABD2}"/>
              </a:ext>
            </a:extLst>
          </p:cNvPr>
          <p:cNvCxnSpPr>
            <a:cxnSpLocks/>
            <a:stCxn id="177" idx="6"/>
            <a:endCxn id="190" idx="2"/>
          </p:cNvCxnSpPr>
          <p:nvPr/>
        </p:nvCxnSpPr>
        <p:spPr>
          <a:xfrm flipH="1">
            <a:off x="2495632" y="3190613"/>
            <a:ext cx="205994" cy="6156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9" name="直線接點 176">
            <a:extLst>
              <a:ext uri="{FF2B5EF4-FFF2-40B4-BE49-F238E27FC236}">
                <a16:creationId xmlns:a16="http://schemas.microsoft.com/office/drawing/2014/main" id="{968B21AF-EAC5-4B12-843A-14DE49E41479}"/>
              </a:ext>
            </a:extLst>
          </p:cNvPr>
          <p:cNvCxnSpPr>
            <a:cxnSpLocks/>
            <a:stCxn id="177" idx="6"/>
            <a:endCxn id="191" idx="2"/>
          </p:cNvCxnSpPr>
          <p:nvPr/>
        </p:nvCxnSpPr>
        <p:spPr>
          <a:xfrm flipH="1">
            <a:off x="2495632" y="3190612"/>
            <a:ext cx="205994" cy="7937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0" name="直線接點 177">
            <a:extLst>
              <a:ext uri="{FF2B5EF4-FFF2-40B4-BE49-F238E27FC236}">
                <a16:creationId xmlns:a16="http://schemas.microsoft.com/office/drawing/2014/main" id="{DBABB47F-D874-49CE-B91D-11FE6F80DED7}"/>
              </a:ext>
            </a:extLst>
          </p:cNvPr>
          <p:cNvCxnSpPr>
            <a:cxnSpLocks/>
            <a:stCxn id="178" idx="6"/>
            <a:endCxn id="186" idx="2"/>
          </p:cNvCxnSpPr>
          <p:nvPr/>
        </p:nvCxnSpPr>
        <p:spPr>
          <a:xfrm flipH="1" flipV="1">
            <a:off x="2495635" y="3093777"/>
            <a:ext cx="205995" cy="2135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1" name="直線接點 178">
            <a:extLst>
              <a:ext uri="{FF2B5EF4-FFF2-40B4-BE49-F238E27FC236}">
                <a16:creationId xmlns:a16="http://schemas.microsoft.com/office/drawing/2014/main" id="{72E5302E-AFF9-433A-939F-A7B33FF10F98}"/>
              </a:ext>
            </a:extLst>
          </p:cNvPr>
          <p:cNvCxnSpPr>
            <a:cxnSpLocks/>
            <a:stCxn id="178" idx="6"/>
            <a:endCxn id="187" idx="2"/>
          </p:cNvCxnSpPr>
          <p:nvPr/>
        </p:nvCxnSpPr>
        <p:spPr>
          <a:xfrm flipH="1" flipV="1">
            <a:off x="2493694" y="3271890"/>
            <a:ext cx="207933" cy="354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2" name="直線接點 179">
            <a:extLst>
              <a:ext uri="{FF2B5EF4-FFF2-40B4-BE49-F238E27FC236}">
                <a16:creationId xmlns:a16="http://schemas.microsoft.com/office/drawing/2014/main" id="{C49D8BD3-9651-4F2F-BB5A-FB5171788F9C}"/>
              </a:ext>
            </a:extLst>
          </p:cNvPr>
          <p:cNvCxnSpPr>
            <a:cxnSpLocks/>
            <a:stCxn id="178" idx="6"/>
            <a:endCxn id="188" idx="2"/>
          </p:cNvCxnSpPr>
          <p:nvPr/>
        </p:nvCxnSpPr>
        <p:spPr>
          <a:xfrm flipH="1">
            <a:off x="2495635" y="3307319"/>
            <a:ext cx="205995" cy="1426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3" name="直線接點 180">
            <a:extLst>
              <a:ext uri="{FF2B5EF4-FFF2-40B4-BE49-F238E27FC236}">
                <a16:creationId xmlns:a16="http://schemas.microsoft.com/office/drawing/2014/main" id="{0E47F848-151E-4BB1-BE7F-60DB4E8872BF}"/>
              </a:ext>
            </a:extLst>
          </p:cNvPr>
          <p:cNvCxnSpPr>
            <a:cxnSpLocks/>
            <a:stCxn id="178" idx="6"/>
            <a:endCxn id="189" idx="2"/>
          </p:cNvCxnSpPr>
          <p:nvPr/>
        </p:nvCxnSpPr>
        <p:spPr>
          <a:xfrm flipH="1">
            <a:off x="2495632" y="3307325"/>
            <a:ext cx="205994" cy="32080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4" name="直線接點 181">
            <a:extLst>
              <a:ext uri="{FF2B5EF4-FFF2-40B4-BE49-F238E27FC236}">
                <a16:creationId xmlns:a16="http://schemas.microsoft.com/office/drawing/2014/main" id="{CD5E0492-1CF1-4DA3-9952-4CC6033AD433}"/>
              </a:ext>
            </a:extLst>
          </p:cNvPr>
          <p:cNvCxnSpPr>
            <a:cxnSpLocks/>
            <a:stCxn id="178" idx="6"/>
            <a:endCxn id="190" idx="2"/>
          </p:cNvCxnSpPr>
          <p:nvPr/>
        </p:nvCxnSpPr>
        <p:spPr>
          <a:xfrm flipH="1">
            <a:off x="2495632" y="3307320"/>
            <a:ext cx="205994" cy="4989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5" name="直線接點 182">
            <a:extLst>
              <a:ext uri="{FF2B5EF4-FFF2-40B4-BE49-F238E27FC236}">
                <a16:creationId xmlns:a16="http://schemas.microsoft.com/office/drawing/2014/main" id="{BFD7A47A-5E50-4DC0-A559-8C6B5D34C01C}"/>
              </a:ext>
            </a:extLst>
          </p:cNvPr>
          <p:cNvCxnSpPr>
            <a:cxnSpLocks/>
            <a:stCxn id="178" idx="6"/>
            <a:endCxn id="191" idx="2"/>
          </p:cNvCxnSpPr>
          <p:nvPr/>
        </p:nvCxnSpPr>
        <p:spPr>
          <a:xfrm flipH="1">
            <a:off x="2495632" y="3307323"/>
            <a:ext cx="205994" cy="67704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6" name="直線接點 183">
            <a:extLst>
              <a:ext uri="{FF2B5EF4-FFF2-40B4-BE49-F238E27FC236}">
                <a16:creationId xmlns:a16="http://schemas.microsoft.com/office/drawing/2014/main" id="{BDF813F3-3CED-42E4-BC53-203740E3C36A}"/>
              </a:ext>
            </a:extLst>
          </p:cNvPr>
          <p:cNvCxnSpPr>
            <a:cxnSpLocks/>
            <a:stCxn id="179" idx="6"/>
            <a:endCxn id="186" idx="2"/>
          </p:cNvCxnSpPr>
          <p:nvPr/>
        </p:nvCxnSpPr>
        <p:spPr>
          <a:xfrm flipH="1" flipV="1">
            <a:off x="2495639" y="3093771"/>
            <a:ext cx="205096" cy="3281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7" name="直線接點 184">
            <a:extLst>
              <a:ext uri="{FF2B5EF4-FFF2-40B4-BE49-F238E27FC236}">
                <a16:creationId xmlns:a16="http://schemas.microsoft.com/office/drawing/2014/main" id="{2DA352CC-A8B5-45F7-9263-6714D0954241}"/>
              </a:ext>
            </a:extLst>
          </p:cNvPr>
          <p:cNvCxnSpPr>
            <a:cxnSpLocks/>
            <a:stCxn id="179" idx="6"/>
            <a:endCxn id="187" idx="2"/>
          </p:cNvCxnSpPr>
          <p:nvPr/>
        </p:nvCxnSpPr>
        <p:spPr>
          <a:xfrm flipH="1" flipV="1">
            <a:off x="2493694" y="3271897"/>
            <a:ext cx="207034" cy="1500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8" name="直線接點 185">
            <a:extLst>
              <a:ext uri="{FF2B5EF4-FFF2-40B4-BE49-F238E27FC236}">
                <a16:creationId xmlns:a16="http://schemas.microsoft.com/office/drawing/2014/main" id="{D4126A0A-62D4-40CF-AEC0-9B1E7F0DD9D1}"/>
              </a:ext>
            </a:extLst>
          </p:cNvPr>
          <p:cNvCxnSpPr>
            <a:cxnSpLocks/>
            <a:stCxn id="179" idx="6"/>
            <a:endCxn id="188" idx="2"/>
          </p:cNvCxnSpPr>
          <p:nvPr/>
        </p:nvCxnSpPr>
        <p:spPr>
          <a:xfrm flipH="1">
            <a:off x="2495639" y="3421947"/>
            <a:ext cx="205096" cy="280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9" name="直線接點 186">
            <a:extLst>
              <a:ext uri="{FF2B5EF4-FFF2-40B4-BE49-F238E27FC236}">
                <a16:creationId xmlns:a16="http://schemas.microsoft.com/office/drawing/2014/main" id="{08DC5F5F-B7FF-40C8-9EB0-5BF0A35A52B0}"/>
              </a:ext>
            </a:extLst>
          </p:cNvPr>
          <p:cNvCxnSpPr>
            <a:cxnSpLocks/>
            <a:stCxn id="179" idx="6"/>
            <a:endCxn id="189" idx="2"/>
          </p:cNvCxnSpPr>
          <p:nvPr/>
        </p:nvCxnSpPr>
        <p:spPr>
          <a:xfrm flipH="1">
            <a:off x="2495637" y="3421949"/>
            <a:ext cx="205094" cy="2061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0" name="直線接點 187">
            <a:extLst>
              <a:ext uri="{FF2B5EF4-FFF2-40B4-BE49-F238E27FC236}">
                <a16:creationId xmlns:a16="http://schemas.microsoft.com/office/drawing/2014/main" id="{5C63E4C8-25C9-41A4-8342-D039420B9F71}"/>
              </a:ext>
            </a:extLst>
          </p:cNvPr>
          <p:cNvCxnSpPr>
            <a:cxnSpLocks/>
            <a:stCxn id="179" idx="6"/>
            <a:endCxn id="190" idx="2"/>
          </p:cNvCxnSpPr>
          <p:nvPr/>
        </p:nvCxnSpPr>
        <p:spPr>
          <a:xfrm flipH="1">
            <a:off x="2495637" y="3421951"/>
            <a:ext cx="205094" cy="3843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1" name="直線接點 188">
            <a:extLst>
              <a:ext uri="{FF2B5EF4-FFF2-40B4-BE49-F238E27FC236}">
                <a16:creationId xmlns:a16="http://schemas.microsoft.com/office/drawing/2014/main" id="{84C41E84-79DB-4630-AD6C-133001BE0A51}"/>
              </a:ext>
            </a:extLst>
          </p:cNvPr>
          <p:cNvCxnSpPr>
            <a:cxnSpLocks/>
            <a:stCxn id="179" idx="6"/>
            <a:endCxn id="191" idx="2"/>
          </p:cNvCxnSpPr>
          <p:nvPr/>
        </p:nvCxnSpPr>
        <p:spPr>
          <a:xfrm flipH="1">
            <a:off x="2495637" y="3421954"/>
            <a:ext cx="205094" cy="562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2" name="直線接點 189">
            <a:extLst>
              <a:ext uri="{FF2B5EF4-FFF2-40B4-BE49-F238E27FC236}">
                <a16:creationId xmlns:a16="http://schemas.microsoft.com/office/drawing/2014/main" id="{40332E8A-7962-495D-80DF-16589D635D4F}"/>
              </a:ext>
            </a:extLst>
          </p:cNvPr>
          <p:cNvCxnSpPr>
            <a:cxnSpLocks/>
            <a:stCxn id="180" idx="6"/>
            <a:endCxn id="186" idx="2"/>
          </p:cNvCxnSpPr>
          <p:nvPr/>
        </p:nvCxnSpPr>
        <p:spPr>
          <a:xfrm flipH="1" flipV="1">
            <a:off x="2495639" y="3093776"/>
            <a:ext cx="205096" cy="4401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3" name="直線接點 190">
            <a:extLst>
              <a:ext uri="{FF2B5EF4-FFF2-40B4-BE49-F238E27FC236}">
                <a16:creationId xmlns:a16="http://schemas.microsoft.com/office/drawing/2014/main" id="{8F3A54A0-6EA0-4052-AA59-0FE3C3ECC0BA}"/>
              </a:ext>
            </a:extLst>
          </p:cNvPr>
          <p:cNvCxnSpPr>
            <a:cxnSpLocks/>
            <a:stCxn id="180" idx="6"/>
            <a:endCxn id="187" idx="2"/>
          </p:cNvCxnSpPr>
          <p:nvPr/>
        </p:nvCxnSpPr>
        <p:spPr>
          <a:xfrm flipH="1" flipV="1">
            <a:off x="2493694" y="3271893"/>
            <a:ext cx="207034" cy="2620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4" name="直線接點 191">
            <a:extLst>
              <a:ext uri="{FF2B5EF4-FFF2-40B4-BE49-F238E27FC236}">
                <a16:creationId xmlns:a16="http://schemas.microsoft.com/office/drawing/2014/main" id="{2CFCA7E9-B152-455D-965B-521043B5A32E}"/>
              </a:ext>
            </a:extLst>
          </p:cNvPr>
          <p:cNvCxnSpPr>
            <a:cxnSpLocks/>
            <a:stCxn id="180" idx="6"/>
            <a:endCxn id="188" idx="2"/>
          </p:cNvCxnSpPr>
          <p:nvPr/>
        </p:nvCxnSpPr>
        <p:spPr>
          <a:xfrm flipH="1" flipV="1">
            <a:off x="2495639" y="3450009"/>
            <a:ext cx="205096" cy="839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5" name="直線接點 192">
            <a:extLst>
              <a:ext uri="{FF2B5EF4-FFF2-40B4-BE49-F238E27FC236}">
                <a16:creationId xmlns:a16="http://schemas.microsoft.com/office/drawing/2014/main" id="{0B021081-0D4D-4B0D-8240-4CC40495ED97}"/>
              </a:ext>
            </a:extLst>
          </p:cNvPr>
          <p:cNvCxnSpPr>
            <a:cxnSpLocks/>
            <a:stCxn id="180" idx="6"/>
            <a:endCxn id="189" idx="2"/>
          </p:cNvCxnSpPr>
          <p:nvPr/>
        </p:nvCxnSpPr>
        <p:spPr>
          <a:xfrm flipH="1">
            <a:off x="2495637" y="3533927"/>
            <a:ext cx="205094" cy="942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6" name="直線接點 193">
            <a:extLst>
              <a:ext uri="{FF2B5EF4-FFF2-40B4-BE49-F238E27FC236}">
                <a16:creationId xmlns:a16="http://schemas.microsoft.com/office/drawing/2014/main" id="{7BAE8D15-001A-4EC5-82C9-1468DDEA2766}"/>
              </a:ext>
            </a:extLst>
          </p:cNvPr>
          <p:cNvCxnSpPr>
            <a:cxnSpLocks/>
            <a:stCxn id="180" idx="6"/>
            <a:endCxn id="190" idx="2"/>
          </p:cNvCxnSpPr>
          <p:nvPr/>
        </p:nvCxnSpPr>
        <p:spPr>
          <a:xfrm flipH="1">
            <a:off x="2495637" y="3533928"/>
            <a:ext cx="205094" cy="2723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7" name="直線接點 194">
            <a:extLst>
              <a:ext uri="{FF2B5EF4-FFF2-40B4-BE49-F238E27FC236}">
                <a16:creationId xmlns:a16="http://schemas.microsoft.com/office/drawing/2014/main" id="{1A00A5AE-2C5E-4300-806B-84C75F150C17}"/>
              </a:ext>
            </a:extLst>
          </p:cNvPr>
          <p:cNvCxnSpPr>
            <a:cxnSpLocks/>
            <a:stCxn id="180" idx="6"/>
            <a:endCxn id="191" idx="2"/>
          </p:cNvCxnSpPr>
          <p:nvPr/>
        </p:nvCxnSpPr>
        <p:spPr>
          <a:xfrm flipH="1">
            <a:off x="2495637" y="3533922"/>
            <a:ext cx="205094" cy="4504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8" name="直線接點 195">
            <a:extLst>
              <a:ext uri="{FF2B5EF4-FFF2-40B4-BE49-F238E27FC236}">
                <a16:creationId xmlns:a16="http://schemas.microsoft.com/office/drawing/2014/main" id="{A6A71DC2-619A-4370-AE64-05497FF9130B}"/>
              </a:ext>
            </a:extLst>
          </p:cNvPr>
          <p:cNvCxnSpPr>
            <a:cxnSpLocks/>
            <a:stCxn id="181" idx="6"/>
            <a:endCxn id="186" idx="2"/>
          </p:cNvCxnSpPr>
          <p:nvPr/>
        </p:nvCxnSpPr>
        <p:spPr>
          <a:xfrm flipH="1" flipV="1">
            <a:off x="2495635" y="3093780"/>
            <a:ext cx="205995" cy="5495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9" name="直線接點 196">
            <a:extLst>
              <a:ext uri="{FF2B5EF4-FFF2-40B4-BE49-F238E27FC236}">
                <a16:creationId xmlns:a16="http://schemas.microsoft.com/office/drawing/2014/main" id="{FAC7F2D7-65B2-49A0-B222-C7EE63B8656F}"/>
              </a:ext>
            </a:extLst>
          </p:cNvPr>
          <p:cNvCxnSpPr>
            <a:cxnSpLocks/>
            <a:stCxn id="181" idx="6"/>
            <a:endCxn id="187" idx="2"/>
          </p:cNvCxnSpPr>
          <p:nvPr/>
        </p:nvCxnSpPr>
        <p:spPr>
          <a:xfrm flipH="1" flipV="1">
            <a:off x="2493694" y="3271889"/>
            <a:ext cx="207933" cy="37141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0" name="直線接點 197">
            <a:extLst>
              <a:ext uri="{FF2B5EF4-FFF2-40B4-BE49-F238E27FC236}">
                <a16:creationId xmlns:a16="http://schemas.microsoft.com/office/drawing/2014/main" id="{E1D7B7C5-043A-47FC-B3E9-655FAB3D23D5}"/>
              </a:ext>
            </a:extLst>
          </p:cNvPr>
          <p:cNvCxnSpPr>
            <a:cxnSpLocks/>
            <a:stCxn id="181" idx="6"/>
            <a:endCxn id="188" idx="2"/>
          </p:cNvCxnSpPr>
          <p:nvPr/>
        </p:nvCxnSpPr>
        <p:spPr>
          <a:xfrm flipH="1" flipV="1">
            <a:off x="2495635" y="3450017"/>
            <a:ext cx="205995" cy="1932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1" name="直線接點 198">
            <a:extLst>
              <a:ext uri="{FF2B5EF4-FFF2-40B4-BE49-F238E27FC236}">
                <a16:creationId xmlns:a16="http://schemas.microsoft.com/office/drawing/2014/main" id="{820D363F-2E59-4993-BC33-430BDE87825C}"/>
              </a:ext>
            </a:extLst>
          </p:cNvPr>
          <p:cNvCxnSpPr>
            <a:cxnSpLocks/>
            <a:stCxn id="181" idx="6"/>
            <a:endCxn id="189" idx="2"/>
          </p:cNvCxnSpPr>
          <p:nvPr/>
        </p:nvCxnSpPr>
        <p:spPr>
          <a:xfrm flipH="1" flipV="1">
            <a:off x="2495632" y="3628128"/>
            <a:ext cx="205994" cy="151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2" name="直線接點 199">
            <a:extLst>
              <a:ext uri="{FF2B5EF4-FFF2-40B4-BE49-F238E27FC236}">
                <a16:creationId xmlns:a16="http://schemas.microsoft.com/office/drawing/2014/main" id="{0E0C966C-94C2-44A6-B71B-2A17D8652542}"/>
              </a:ext>
            </a:extLst>
          </p:cNvPr>
          <p:cNvCxnSpPr>
            <a:cxnSpLocks/>
            <a:stCxn id="181" idx="6"/>
            <a:endCxn id="190" idx="2"/>
          </p:cNvCxnSpPr>
          <p:nvPr/>
        </p:nvCxnSpPr>
        <p:spPr>
          <a:xfrm flipH="1">
            <a:off x="2495632" y="3643300"/>
            <a:ext cx="205994" cy="1629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3" name="直線接點 200">
            <a:extLst>
              <a:ext uri="{FF2B5EF4-FFF2-40B4-BE49-F238E27FC236}">
                <a16:creationId xmlns:a16="http://schemas.microsoft.com/office/drawing/2014/main" id="{7A99437B-D5B5-43B8-B9F3-F09C79752999}"/>
              </a:ext>
            </a:extLst>
          </p:cNvPr>
          <p:cNvCxnSpPr>
            <a:cxnSpLocks/>
            <a:stCxn id="181" idx="6"/>
            <a:endCxn id="191" idx="2"/>
          </p:cNvCxnSpPr>
          <p:nvPr/>
        </p:nvCxnSpPr>
        <p:spPr>
          <a:xfrm flipH="1">
            <a:off x="2495632" y="3643306"/>
            <a:ext cx="205994" cy="3410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4" name="直線接點 201">
            <a:extLst>
              <a:ext uri="{FF2B5EF4-FFF2-40B4-BE49-F238E27FC236}">
                <a16:creationId xmlns:a16="http://schemas.microsoft.com/office/drawing/2014/main" id="{BB8A5DD8-666C-4574-9124-B232DA36BCB4}"/>
              </a:ext>
            </a:extLst>
          </p:cNvPr>
          <p:cNvCxnSpPr>
            <a:cxnSpLocks/>
            <a:stCxn id="182" idx="6"/>
            <a:endCxn id="186" idx="2"/>
          </p:cNvCxnSpPr>
          <p:nvPr/>
        </p:nvCxnSpPr>
        <p:spPr>
          <a:xfrm flipH="1" flipV="1">
            <a:off x="2495636" y="3093771"/>
            <a:ext cx="208554" cy="6575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5" name="直線接點 202">
            <a:extLst>
              <a:ext uri="{FF2B5EF4-FFF2-40B4-BE49-F238E27FC236}">
                <a16:creationId xmlns:a16="http://schemas.microsoft.com/office/drawing/2014/main" id="{5D352C53-A694-4FD3-85E3-1B70F30856BF}"/>
              </a:ext>
            </a:extLst>
          </p:cNvPr>
          <p:cNvCxnSpPr>
            <a:cxnSpLocks/>
            <a:stCxn id="182" idx="6"/>
            <a:endCxn id="187" idx="2"/>
          </p:cNvCxnSpPr>
          <p:nvPr/>
        </p:nvCxnSpPr>
        <p:spPr>
          <a:xfrm flipH="1" flipV="1">
            <a:off x="2493694" y="3271896"/>
            <a:ext cx="210492" cy="47945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6" name="直線接點 203">
            <a:extLst>
              <a:ext uri="{FF2B5EF4-FFF2-40B4-BE49-F238E27FC236}">
                <a16:creationId xmlns:a16="http://schemas.microsoft.com/office/drawing/2014/main" id="{1058D729-6FB0-44C6-913A-153818B22C03}"/>
              </a:ext>
            </a:extLst>
          </p:cNvPr>
          <p:cNvCxnSpPr>
            <a:cxnSpLocks/>
            <a:stCxn id="182" idx="6"/>
            <a:endCxn id="188" idx="2"/>
          </p:cNvCxnSpPr>
          <p:nvPr/>
        </p:nvCxnSpPr>
        <p:spPr>
          <a:xfrm flipH="1" flipV="1">
            <a:off x="2495636" y="3450017"/>
            <a:ext cx="208554" cy="3013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7" name="直線接點 204">
            <a:extLst>
              <a:ext uri="{FF2B5EF4-FFF2-40B4-BE49-F238E27FC236}">
                <a16:creationId xmlns:a16="http://schemas.microsoft.com/office/drawing/2014/main" id="{E432D90D-3C80-4327-9EE4-19DC60EB6029}"/>
              </a:ext>
            </a:extLst>
          </p:cNvPr>
          <p:cNvCxnSpPr>
            <a:cxnSpLocks/>
            <a:stCxn id="182" idx="6"/>
            <a:endCxn id="189" idx="2"/>
          </p:cNvCxnSpPr>
          <p:nvPr/>
        </p:nvCxnSpPr>
        <p:spPr>
          <a:xfrm flipH="1" flipV="1">
            <a:off x="2495637" y="3628130"/>
            <a:ext cx="208554" cy="12321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8" name="直線接點 205">
            <a:extLst>
              <a:ext uri="{FF2B5EF4-FFF2-40B4-BE49-F238E27FC236}">
                <a16:creationId xmlns:a16="http://schemas.microsoft.com/office/drawing/2014/main" id="{62168E02-B678-4DC0-89CD-469FFEF8843A}"/>
              </a:ext>
            </a:extLst>
          </p:cNvPr>
          <p:cNvCxnSpPr>
            <a:cxnSpLocks/>
            <a:stCxn id="182" idx="6"/>
            <a:endCxn id="190" idx="2"/>
          </p:cNvCxnSpPr>
          <p:nvPr/>
        </p:nvCxnSpPr>
        <p:spPr>
          <a:xfrm flipH="1">
            <a:off x="2495637" y="3751350"/>
            <a:ext cx="208554" cy="549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9" name="直線接點 206">
            <a:extLst>
              <a:ext uri="{FF2B5EF4-FFF2-40B4-BE49-F238E27FC236}">
                <a16:creationId xmlns:a16="http://schemas.microsoft.com/office/drawing/2014/main" id="{439276E6-6E4C-4230-8289-2EB51E5F0C30}"/>
              </a:ext>
            </a:extLst>
          </p:cNvPr>
          <p:cNvCxnSpPr>
            <a:cxnSpLocks/>
            <a:stCxn id="182" idx="6"/>
            <a:endCxn id="191" idx="2"/>
          </p:cNvCxnSpPr>
          <p:nvPr/>
        </p:nvCxnSpPr>
        <p:spPr>
          <a:xfrm flipH="1">
            <a:off x="2495637" y="3751349"/>
            <a:ext cx="208554" cy="2330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0" name="直線接點 207">
            <a:extLst>
              <a:ext uri="{FF2B5EF4-FFF2-40B4-BE49-F238E27FC236}">
                <a16:creationId xmlns:a16="http://schemas.microsoft.com/office/drawing/2014/main" id="{EEFDC241-2797-44D6-9497-50C0269E3F3D}"/>
              </a:ext>
            </a:extLst>
          </p:cNvPr>
          <p:cNvCxnSpPr>
            <a:cxnSpLocks/>
            <a:stCxn id="183" idx="6"/>
            <a:endCxn id="186" idx="2"/>
          </p:cNvCxnSpPr>
          <p:nvPr/>
        </p:nvCxnSpPr>
        <p:spPr>
          <a:xfrm flipH="1" flipV="1">
            <a:off x="2495639" y="3093771"/>
            <a:ext cx="205096" cy="7739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1" name="直線接點 208">
            <a:extLst>
              <a:ext uri="{FF2B5EF4-FFF2-40B4-BE49-F238E27FC236}">
                <a16:creationId xmlns:a16="http://schemas.microsoft.com/office/drawing/2014/main" id="{41EBED51-8B02-4C6F-901E-3793AB3B2436}"/>
              </a:ext>
            </a:extLst>
          </p:cNvPr>
          <p:cNvCxnSpPr>
            <a:cxnSpLocks/>
            <a:stCxn id="183" idx="6"/>
            <a:endCxn id="187" idx="2"/>
          </p:cNvCxnSpPr>
          <p:nvPr/>
        </p:nvCxnSpPr>
        <p:spPr>
          <a:xfrm flipH="1" flipV="1">
            <a:off x="2493694" y="3271897"/>
            <a:ext cx="207034" cy="5958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2" name="直線接點 209">
            <a:extLst>
              <a:ext uri="{FF2B5EF4-FFF2-40B4-BE49-F238E27FC236}">
                <a16:creationId xmlns:a16="http://schemas.microsoft.com/office/drawing/2014/main" id="{2E3CD259-2922-4782-8634-A524148A8B26}"/>
              </a:ext>
            </a:extLst>
          </p:cNvPr>
          <p:cNvCxnSpPr>
            <a:cxnSpLocks/>
            <a:stCxn id="183" idx="6"/>
            <a:endCxn id="188" idx="2"/>
          </p:cNvCxnSpPr>
          <p:nvPr/>
        </p:nvCxnSpPr>
        <p:spPr>
          <a:xfrm flipH="1" flipV="1">
            <a:off x="2495639" y="3450018"/>
            <a:ext cx="205096" cy="4176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3" name="直線接點 210">
            <a:extLst>
              <a:ext uri="{FF2B5EF4-FFF2-40B4-BE49-F238E27FC236}">
                <a16:creationId xmlns:a16="http://schemas.microsoft.com/office/drawing/2014/main" id="{9A725756-1B1E-4D2B-B864-7D59F672634F}"/>
              </a:ext>
            </a:extLst>
          </p:cNvPr>
          <p:cNvCxnSpPr>
            <a:cxnSpLocks/>
            <a:stCxn id="183" idx="6"/>
            <a:endCxn id="189" idx="2"/>
          </p:cNvCxnSpPr>
          <p:nvPr/>
        </p:nvCxnSpPr>
        <p:spPr>
          <a:xfrm flipH="1" flipV="1">
            <a:off x="2495637" y="3628137"/>
            <a:ext cx="205094" cy="2395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4" name="直線接點 211">
            <a:extLst>
              <a:ext uri="{FF2B5EF4-FFF2-40B4-BE49-F238E27FC236}">
                <a16:creationId xmlns:a16="http://schemas.microsoft.com/office/drawing/2014/main" id="{6FC77A4E-3AA6-46B3-9B29-F7D08C890B83}"/>
              </a:ext>
            </a:extLst>
          </p:cNvPr>
          <p:cNvCxnSpPr>
            <a:cxnSpLocks/>
            <a:stCxn id="183" idx="6"/>
            <a:endCxn id="190" idx="2"/>
          </p:cNvCxnSpPr>
          <p:nvPr/>
        </p:nvCxnSpPr>
        <p:spPr>
          <a:xfrm flipH="1" flipV="1">
            <a:off x="2495637" y="3806246"/>
            <a:ext cx="205094" cy="614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5" name="直線接點 212">
            <a:extLst>
              <a:ext uri="{FF2B5EF4-FFF2-40B4-BE49-F238E27FC236}">
                <a16:creationId xmlns:a16="http://schemas.microsoft.com/office/drawing/2014/main" id="{92C445EE-0845-4AB3-8AD3-F759C82A3617}"/>
              </a:ext>
            </a:extLst>
          </p:cNvPr>
          <p:cNvCxnSpPr>
            <a:cxnSpLocks/>
            <a:stCxn id="183" idx="6"/>
            <a:endCxn id="191" idx="2"/>
          </p:cNvCxnSpPr>
          <p:nvPr/>
        </p:nvCxnSpPr>
        <p:spPr>
          <a:xfrm flipH="1">
            <a:off x="2495637" y="3867695"/>
            <a:ext cx="205094" cy="1166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6" name="直線接點 213">
            <a:extLst>
              <a:ext uri="{FF2B5EF4-FFF2-40B4-BE49-F238E27FC236}">
                <a16:creationId xmlns:a16="http://schemas.microsoft.com/office/drawing/2014/main" id="{34FD02B6-FDC3-4808-B76E-55D9839FA72D}"/>
              </a:ext>
            </a:extLst>
          </p:cNvPr>
          <p:cNvCxnSpPr>
            <a:cxnSpLocks/>
            <a:stCxn id="184" idx="6"/>
            <a:endCxn id="186" idx="2"/>
          </p:cNvCxnSpPr>
          <p:nvPr/>
        </p:nvCxnSpPr>
        <p:spPr>
          <a:xfrm flipH="1" flipV="1">
            <a:off x="2495638" y="3093773"/>
            <a:ext cx="202701" cy="8886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7" name="直線接點 214">
            <a:extLst>
              <a:ext uri="{FF2B5EF4-FFF2-40B4-BE49-F238E27FC236}">
                <a16:creationId xmlns:a16="http://schemas.microsoft.com/office/drawing/2014/main" id="{AE21500C-0EFB-435A-AA58-7DC6117B4BE2}"/>
              </a:ext>
            </a:extLst>
          </p:cNvPr>
          <p:cNvCxnSpPr>
            <a:cxnSpLocks/>
            <a:stCxn id="184" idx="6"/>
            <a:endCxn id="187" idx="2"/>
          </p:cNvCxnSpPr>
          <p:nvPr/>
        </p:nvCxnSpPr>
        <p:spPr>
          <a:xfrm flipH="1" flipV="1">
            <a:off x="2493694" y="3271895"/>
            <a:ext cx="204639" cy="7105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8" name="直線接點 215">
            <a:extLst>
              <a:ext uri="{FF2B5EF4-FFF2-40B4-BE49-F238E27FC236}">
                <a16:creationId xmlns:a16="http://schemas.microsoft.com/office/drawing/2014/main" id="{828CAE23-3638-419A-995F-D2985F4D62DE}"/>
              </a:ext>
            </a:extLst>
          </p:cNvPr>
          <p:cNvCxnSpPr>
            <a:cxnSpLocks/>
            <a:stCxn id="184" idx="6"/>
            <a:endCxn id="188" idx="2"/>
          </p:cNvCxnSpPr>
          <p:nvPr/>
        </p:nvCxnSpPr>
        <p:spPr>
          <a:xfrm flipH="1" flipV="1">
            <a:off x="2495638" y="3450009"/>
            <a:ext cx="202701" cy="532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9" name="直線接點 216">
            <a:extLst>
              <a:ext uri="{FF2B5EF4-FFF2-40B4-BE49-F238E27FC236}">
                <a16:creationId xmlns:a16="http://schemas.microsoft.com/office/drawing/2014/main" id="{E7B1D202-23E4-4C1F-926A-D642852D055B}"/>
              </a:ext>
            </a:extLst>
          </p:cNvPr>
          <p:cNvCxnSpPr>
            <a:cxnSpLocks/>
            <a:stCxn id="184" idx="6"/>
            <a:endCxn id="189" idx="2"/>
          </p:cNvCxnSpPr>
          <p:nvPr/>
        </p:nvCxnSpPr>
        <p:spPr>
          <a:xfrm flipH="1" flipV="1">
            <a:off x="2495636" y="3628136"/>
            <a:ext cx="202701" cy="3542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0" name="直線接點 217">
            <a:extLst>
              <a:ext uri="{FF2B5EF4-FFF2-40B4-BE49-F238E27FC236}">
                <a16:creationId xmlns:a16="http://schemas.microsoft.com/office/drawing/2014/main" id="{600D9B69-EAFF-4BBC-B9DE-27E653B19788}"/>
              </a:ext>
            </a:extLst>
          </p:cNvPr>
          <p:cNvCxnSpPr>
            <a:cxnSpLocks/>
            <a:stCxn id="184" idx="6"/>
            <a:endCxn id="190" idx="2"/>
          </p:cNvCxnSpPr>
          <p:nvPr/>
        </p:nvCxnSpPr>
        <p:spPr>
          <a:xfrm flipH="1" flipV="1">
            <a:off x="2495636" y="3806247"/>
            <a:ext cx="202701" cy="1761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1" name="直線接點 218">
            <a:extLst>
              <a:ext uri="{FF2B5EF4-FFF2-40B4-BE49-F238E27FC236}">
                <a16:creationId xmlns:a16="http://schemas.microsoft.com/office/drawing/2014/main" id="{B94B0B75-707F-4DE3-9B68-5EEA91E25C92}"/>
              </a:ext>
            </a:extLst>
          </p:cNvPr>
          <p:cNvCxnSpPr>
            <a:cxnSpLocks/>
            <a:stCxn id="184" idx="6"/>
            <a:endCxn id="191" idx="2"/>
          </p:cNvCxnSpPr>
          <p:nvPr/>
        </p:nvCxnSpPr>
        <p:spPr>
          <a:xfrm flipH="1">
            <a:off x="2495636" y="3982405"/>
            <a:ext cx="202701" cy="196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2" name="直線接點 219">
            <a:extLst>
              <a:ext uri="{FF2B5EF4-FFF2-40B4-BE49-F238E27FC236}">
                <a16:creationId xmlns:a16="http://schemas.microsoft.com/office/drawing/2014/main" id="{9C09EF4D-E5BE-4352-8A7B-3201E76EDEC6}"/>
              </a:ext>
            </a:extLst>
          </p:cNvPr>
          <p:cNvCxnSpPr>
            <a:cxnSpLocks/>
            <a:stCxn id="185" idx="6"/>
            <a:endCxn id="186" idx="2"/>
          </p:cNvCxnSpPr>
          <p:nvPr/>
        </p:nvCxnSpPr>
        <p:spPr>
          <a:xfrm flipH="1" flipV="1">
            <a:off x="2495639" y="3093773"/>
            <a:ext cx="205096" cy="10033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3" name="直線接點 220">
            <a:extLst>
              <a:ext uri="{FF2B5EF4-FFF2-40B4-BE49-F238E27FC236}">
                <a16:creationId xmlns:a16="http://schemas.microsoft.com/office/drawing/2014/main" id="{C163D69B-D41A-46CE-A6A3-BAB09D6508D8}"/>
              </a:ext>
            </a:extLst>
          </p:cNvPr>
          <p:cNvCxnSpPr>
            <a:cxnSpLocks/>
            <a:stCxn id="185" idx="6"/>
            <a:endCxn id="187" idx="2"/>
          </p:cNvCxnSpPr>
          <p:nvPr/>
        </p:nvCxnSpPr>
        <p:spPr>
          <a:xfrm flipH="1" flipV="1">
            <a:off x="2493694" y="3271896"/>
            <a:ext cx="207034" cy="8252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4" name="直線接點 221">
            <a:extLst>
              <a:ext uri="{FF2B5EF4-FFF2-40B4-BE49-F238E27FC236}">
                <a16:creationId xmlns:a16="http://schemas.microsoft.com/office/drawing/2014/main" id="{7D79F84E-C588-462B-B9AF-5DBEE5D87B8E}"/>
              </a:ext>
            </a:extLst>
          </p:cNvPr>
          <p:cNvCxnSpPr>
            <a:cxnSpLocks/>
            <a:stCxn id="185" idx="6"/>
            <a:endCxn id="188" idx="2"/>
          </p:cNvCxnSpPr>
          <p:nvPr/>
        </p:nvCxnSpPr>
        <p:spPr>
          <a:xfrm flipH="1" flipV="1">
            <a:off x="2495639" y="3450010"/>
            <a:ext cx="205096" cy="647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5" name="直線接點 222">
            <a:extLst>
              <a:ext uri="{FF2B5EF4-FFF2-40B4-BE49-F238E27FC236}">
                <a16:creationId xmlns:a16="http://schemas.microsoft.com/office/drawing/2014/main" id="{FEFDA83D-1892-4BD9-9B16-301B3FCE9E60}"/>
              </a:ext>
            </a:extLst>
          </p:cNvPr>
          <p:cNvCxnSpPr>
            <a:cxnSpLocks/>
            <a:stCxn id="185" idx="6"/>
            <a:endCxn id="189" idx="2"/>
          </p:cNvCxnSpPr>
          <p:nvPr/>
        </p:nvCxnSpPr>
        <p:spPr>
          <a:xfrm flipH="1" flipV="1">
            <a:off x="2495637" y="3628129"/>
            <a:ext cx="205094" cy="4689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6" name="直線接點 223">
            <a:extLst>
              <a:ext uri="{FF2B5EF4-FFF2-40B4-BE49-F238E27FC236}">
                <a16:creationId xmlns:a16="http://schemas.microsoft.com/office/drawing/2014/main" id="{D754F572-C6D0-4996-A44D-5A9BB4A18695}"/>
              </a:ext>
            </a:extLst>
          </p:cNvPr>
          <p:cNvCxnSpPr>
            <a:cxnSpLocks/>
            <a:stCxn id="185" idx="6"/>
            <a:endCxn id="190" idx="2"/>
          </p:cNvCxnSpPr>
          <p:nvPr/>
        </p:nvCxnSpPr>
        <p:spPr>
          <a:xfrm flipH="1" flipV="1">
            <a:off x="2495637" y="3806255"/>
            <a:ext cx="205094" cy="2908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7" name="直線接點 224">
            <a:extLst>
              <a:ext uri="{FF2B5EF4-FFF2-40B4-BE49-F238E27FC236}">
                <a16:creationId xmlns:a16="http://schemas.microsoft.com/office/drawing/2014/main" id="{1D72E44B-AE34-4670-8675-2C377E16AECB}"/>
              </a:ext>
            </a:extLst>
          </p:cNvPr>
          <p:cNvCxnSpPr>
            <a:cxnSpLocks/>
            <a:stCxn id="185" idx="6"/>
            <a:endCxn id="191" idx="2"/>
          </p:cNvCxnSpPr>
          <p:nvPr/>
        </p:nvCxnSpPr>
        <p:spPr>
          <a:xfrm flipH="1" flipV="1">
            <a:off x="2495637" y="3984366"/>
            <a:ext cx="205094" cy="1127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8" name="直線接點 264">
            <a:extLst>
              <a:ext uri="{FF2B5EF4-FFF2-40B4-BE49-F238E27FC236}">
                <a16:creationId xmlns:a16="http://schemas.microsoft.com/office/drawing/2014/main" id="{7615ED22-A40E-4893-B363-21F1B34BCBE2}"/>
              </a:ext>
            </a:extLst>
          </p:cNvPr>
          <p:cNvCxnSpPr>
            <a:cxnSpLocks/>
            <a:stCxn id="175" idx="2"/>
            <a:endCxn id="154" idx="2"/>
          </p:cNvCxnSpPr>
          <p:nvPr/>
        </p:nvCxnSpPr>
        <p:spPr>
          <a:xfrm flipV="1">
            <a:off x="2779352" y="2845214"/>
            <a:ext cx="230745" cy="11552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9" name="直線接點 267">
            <a:extLst>
              <a:ext uri="{FF2B5EF4-FFF2-40B4-BE49-F238E27FC236}">
                <a16:creationId xmlns:a16="http://schemas.microsoft.com/office/drawing/2014/main" id="{A974839B-5599-4A63-A125-6F41B5F46538}"/>
              </a:ext>
            </a:extLst>
          </p:cNvPr>
          <p:cNvCxnSpPr>
            <a:cxnSpLocks/>
            <a:stCxn id="175" idx="2"/>
            <a:endCxn id="156" idx="2"/>
          </p:cNvCxnSpPr>
          <p:nvPr/>
        </p:nvCxnSpPr>
        <p:spPr>
          <a:xfrm>
            <a:off x="2779345" y="2960730"/>
            <a:ext cx="230302" cy="851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0" name="直線接點 270">
            <a:extLst>
              <a:ext uri="{FF2B5EF4-FFF2-40B4-BE49-F238E27FC236}">
                <a16:creationId xmlns:a16="http://schemas.microsoft.com/office/drawing/2014/main" id="{7E8B61AB-042A-45DF-84CD-DF714D81FB03}"/>
              </a:ext>
            </a:extLst>
          </p:cNvPr>
          <p:cNvCxnSpPr>
            <a:cxnSpLocks/>
            <a:stCxn id="175" idx="2"/>
            <a:endCxn id="155" idx="2"/>
          </p:cNvCxnSpPr>
          <p:nvPr/>
        </p:nvCxnSpPr>
        <p:spPr>
          <a:xfrm>
            <a:off x="2779352" y="2960735"/>
            <a:ext cx="234018" cy="38822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1" name="直線接點 273">
            <a:extLst>
              <a:ext uri="{FF2B5EF4-FFF2-40B4-BE49-F238E27FC236}">
                <a16:creationId xmlns:a16="http://schemas.microsoft.com/office/drawing/2014/main" id="{29764666-B498-4A83-B154-9F169102FDF1}"/>
              </a:ext>
            </a:extLst>
          </p:cNvPr>
          <p:cNvCxnSpPr>
            <a:cxnSpLocks/>
            <a:stCxn id="177" idx="2"/>
            <a:endCxn id="154" idx="2"/>
          </p:cNvCxnSpPr>
          <p:nvPr/>
        </p:nvCxnSpPr>
        <p:spPr>
          <a:xfrm flipV="1">
            <a:off x="2780729" y="2845212"/>
            <a:ext cx="229371" cy="34540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2" name="直線接點 276">
            <a:extLst>
              <a:ext uri="{FF2B5EF4-FFF2-40B4-BE49-F238E27FC236}">
                <a16:creationId xmlns:a16="http://schemas.microsoft.com/office/drawing/2014/main" id="{CA44B475-DE30-4EA1-8F29-C371EEFC9841}"/>
              </a:ext>
            </a:extLst>
          </p:cNvPr>
          <p:cNvCxnSpPr>
            <a:cxnSpLocks/>
            <a:stCxn id="177" idx="2"/>
            <a:endCxn id="156" idx="2"/>
          </p:cNvCxnSpPr>
          <p:nvPr/>
        </p:nvCxnSpPr>
        <p:spPr>
          <a:xfrm flipV="1">
            <a:off x="2780722" y="3045919"/>
            <a:ext cx="228925" cy="1446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3" name="直線接點 279">
            <a:extLst>
              <a:ext uri="{FF2B5EF4-FFF2-40B4-BE49-F238E27FC236}">
                <a16:creationId xmlns:a16="http://schemas.microsoft.com/office/drawing/2014/main" id="{9A0E8937-8B0D-4C13-B655-FFA5783BD1EF}"/>
              </a:ext>
            </a:extLst>
          </p:cNvPr>
          <p:cNvCxnSpPr>
            <a:cxnSpLocks/>
            <a:stCxn id="177" idx="2"/>
            <a:endCxn id="155" idx="2"/>
          </p:cNvCxnSpPr>
          <p:nvPr/>
        </p:nvCxnSpPr>
        <p:spPr>
          <a:xfrm>
            <a:off x="2780721" y="3190612"/>
            <a:ext cx="232643" cy="1583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4" name="直線接點 282">
            <a:extLst>
              <a:ext uri="{FF2B5EF4-FFF2-40B4-BE49-F238E27FC236}">
                <a16:creationId xmlns:a16="http://schemas.microsoft.com/office/drawing/2014/main" id="{AD6CDA29-A4DD-42D6-B7FC-688BE8784AE5}"/>
              </a:ext>
            </a:extLst>
          </p:cNvPr>
          <p:cNvCxnSpPr>
            <a:cxnSpLocks/>
            <a:stCxn id="180" idx="2"/>
            <a:endCxn id="154" idx="2"/>
          </p:cNvCxnSpPr>
          <p:nvPr/>
        </p:nvCxnSpPr>
        <p:spPr>
          <a:xfrm flipV="1">
            <a:off x="2779823" y="2845207"/>
            <a:ext cx="230269" cy="68871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5" name="直線接點 285">
            <a:extLst>
              <a:ext uri="{FF2B5EF4-FFF2-40B4-BE49-F238E27FC236}">
                <a16:creationId xmlns:a16="http://schemas.microsoft.com/office/drawing/2014/main" id="{3160A1E8-C421-494A-B1D7-121572CDBE84}"/>
              </a:ext>
            </a:extLst>
          </p:cNvPr>
          <p:cNvCxnSpPr>
            <a:cxnSpLocks/>
            <a:stCxn id="180" idx="2"/>
            <a:endCxn id="156" idx="2"/>
          </p:cNvCxnSpPr>
          <p:nvPr/>
        </p:nvCxnSpPr>
        <p:spPr>
          <a:xfrm flipV="1">
            <a:off x="2779832" y="3045923"/>
            <a:ext cx="229823" cy="4880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6" name="直線接點 288">
            <a:extLst>
              <a:ext uri="{FF2B5EF4-FFF2-40B4-BE49-F238E27FC236}">
                <a16:creationId xmlns:a16="http://schemas.microsoft.com/office/drawing/2014/main" id="{03A525B2-8637-42FB-AB79-9959BF83D656}"/>
              </a:ext>
            </a:extLst>
          </p:cNvPr>
          <p:cNvCxnSpPr>
            <a:cxnSpLocks/>
            <a:stCxn id="180" idx="2"/>
            <a:endCxn id="155" idx="2"/>
          </p:cNvCxnSpPr>
          <p:nvPr/>
        </p:nvCxnSpPr>
        <p:spPr>
          <a:xfrm flipV="1">
            <a:off x="2779822" y="3348955"/>
            <a:ext cx="233541" cy="18496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7" name="直線接點 291">
            <a:extLst>
              <a:ext uri="{FF2B5EF4-FFF2-40B4-BE49-F238E27FC236}">
                <a16:creationId xmlns:a16="http://schemas.microsoft.com/office/drawing/2014/main" id="{A3F41237-2401-41C3-9D64-FAE9943F2217}"/>
              </a:ext>
            </a:extLst>
          </p:cNvPr>
          <p:cNvCxnSpPr>
            <a:cxnSpLocks/>
            <a:stCxn id="182" idx="2"/>
            <a:endCxn id="154" idx="2"/>
          </p:cNvCxnSpPr>
          <p:nvPr/>
        </p:nvCxnSpPr>
        <p:spPr>
          <a:xfrm flipV="1">
            <a:off x="2783286" y="2845213"/>
            <a:ext cx="226812" cy="90613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8" name="直線接點 294">
            <a:extLst>
              <a:ext uri="{FF2B5EF4-FFF2-40B4-BE49-F238E27FC236}">
                <a16:creationId xmlns:a16="http://schemas.microsoft.com/office/drawing/2014/main" id="{4122F135-E950-48E6-8D56-6D1BD1F42514}"/>
              </a:ext>
            </a:extLst>
          </p:cNvPr>
          <p:cNvCxnSpPr>
            <a:cxnSpLocks/>
            <a:stCxn id="182" idx="2"/>
            <a:endCxn id="156" idx="2"/>
          </p:cNvCxnSpPr>
          <p:nvPr/>
        </p:nvCxnSpPr>
        <p:spPr>
          <a:xfrm flipV="1">
            <a:off x="2783285" y="3045922"/>
            <a:ext cx="226368" cy="70542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9" name="直線接點 297">
            <a:extLst>
              <a:ext uri="{FF2B5EF4-FFF2-40B4-BE49-F238E27FC236}">
                <a16:creationId xmlns:a16="http://schemas.microsoft.com/office/drawing/2014/main" id="{D5B284BB-7C34-460D-8397-3A87FA5D0C0A}"/>
              </a:ext>
            </a:extLst>
          </p:cNvPr>
          <p:cNvCxnSpPr>
            <a:cxnSpLocks/>
            <a:stCxn id="182" idx="2"/>
            <a:endCxn id="155" idx="2"/>
          </p:cNvCxnSpPr>
          <p:nvPr/>
        </p:nvCxnSpPr>
        <p:spPr>
          <a:xfrm flipV="1">
            <a:off x="2783282" y="3348960"/>
            <a:ext cx="230085" cy="4023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0" name="直線接點 300">
            <a:extLst>
              <a:ext uri="{FF2B5EF4-FFF2-40B4-BE49-F238E27FC236}">
                <a16:creationId xmlns:a16="http://schemas.microsoft.com/office/drawing/2014/main" id="{AAEBB021-ADAB-472B-86F3-7D37B62ED820}"/>
              </a:ext>
            </a:extLst>
          </p:cNvPr>
          <p:cNvCxnSpPr>
            <a:cxnSpLocks/>
            <a:stCxn id="185" idx="2"/>
            <a:endCxn id="155" idx="2"/>
          </p:cNvCxnSpPr>
          <p:nvPr/>
        </p:nvCxnSpPr>
        <p:spPr>
          <a:xfrm flipV="1">
            <a:off x="2779822" y="3348962"/>
            <a:ext cx="233541" cy="74815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1" name="直線接點 303">
            <a:extLst>
              <a:ext uri="{FF2B5EF4-FFF2-40B4-BE49-F238E27FC236}">
                <a16:creationId xmlns:a16="http://schemas.microsoft.com/office/drawing/2014/main" id="{83DB46B0-4343-40D5-BA3E-6AFDC5414E23}"/>
              </a:ext>
            </a:extLst>
          </p:cNvPr>
          <p:cNvCxnSpPr>
            <a:cxnSpLocks/>
            <a:stCxn id="185" idx="2"/>
            <a:endCxn id="156" idx="2"/>
          </p:cNvCxnSpPr>
          <p:nvPr/>
        </p:nvCxnSpPr>
        <p:spPr>
          <a:xfrm flipV="1">
            <a:off x="2779832" y="3045922"/>
            <a:ext cx="229823" cy="105119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2" name="直線接點 306">
            <a:extLst>
              <a:ext uri="{FF2B5EF4-FFF2-40B4-BE49-F238E27FC236}">
                <a16:creationId xmlns:a16="http://schemas.microsoft.com/office/drawing/2014/main" id="{E01EFFD0-2156-4ABB-BBC3-B2F05425C43D}"/>
              </a:ext>
            </a:extLst>
          </p:cNvPr>
          <p:cNvCxnSpPr>
            <a:cxnSpLocks/>
            <a:stCxn id="185" idx="2"/>
            <a:endCxn id="154" idx="2"/>
          </p:cNvCxnSpPr>
          <p:nvPr/>
        </p:nvCxnSpPr>
        <p:spPr>
          <a:xfrm flipV="1">
            <a:off x="2779823" y="2845207"/>
            <a:ext cx="230269" cy="1251906"/>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73" name="矩形 461">
            <a:extLst>
              <a:ext uri="{FF2B5EF4-FFF2-40B4-BE49-F238E27FC236}">
                <a16:creationId xmlns:a16="http://schemas.microsoft.com/office/drawing/2014/main" id="{B46E0C0A-7FCA-451B-81E5-13617FD58F14}"/>
              </a:ext>
            </a:extLst>
          </p:cNvPr>
          <p:cNvSpPr/>
          <p:nvPr/>
        </p:nvSpPr>
        <p:spPr>
          <a:xfrm>
            <a:off x="2072370" y="319089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4" name="矩形 462">
            <a:extLst>
              <a:ext uri="{FF2B5EF4-FFF2-40B4-BE49-F238E27FC236}">
                <a16:creationId xmlns:a16="http://schemas.microsoft.com/office/drawing/2014/main" id="{1BADF803-1B50-442B-AC13-7D0BBA135336}"/>
              </a:ext>
            </a:extLst>
          </p:cNvPr>
          <p:cNvSpPr/>
          <p:nvPr/>
        </p:nvSpPr>
        <p:spPr>
          <a:xfrm>
            <a:off x="2072370" y="330687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5" name="矩形 463">
            <a:extLst>
              <a:ext uri="{FF2B5EF4-FFF2-40B4-BE49-F238E27FC236}">
                <a16:creationId xmlns:a16="http://schemas.microsoft.com/office/drawing/2014/main" id="{175ACB3B-4C4F-4CB6-98F2-0142BA9CBD3C}"/>
              </a:ext>
            </a:extLst>
          </p:cNvPr>
          <p:cNvSpPr/>
          <p:nvPr/>
        </p:nvSpPr>
        <p:spPr>
          <a:xfrm>
            <a:off x="2072370" y="342411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6" name="矩形 464">
            <a:extLst>
              <a:ext uri="{FF2B5EF4-FFF2-40B4-BE49-F238E27FC236}">
                <a16:creationId xmlns:a16="http://schemas.microsoft.com/office/drawing/2014/main" id="{8E43902C-58F8-480B-9566-63EAC4AC5A03}"/>
              </a:ext>
            </a:extLst>
          </p:cNvPr>
          <p:cNvSpPr/>
          <p:nvPr/>
        </p:nvSpPr>
        <p:spPr>
          <a:xfrm>
            <a:off x="2072370" y="353910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7" name="矩形 465">
            <a:extLst>
              <a:ext uri="{FF2B5EF4-FFF2-40B4-BE49-F238E27FC236}">
                <a16:creationId xmlns:a16="http://schemas.microsoft.com/office/drawing/2014/main" id="{C0CFD8F5-1961-4DFB-B691-0BBEDC7695E1}"/>
              </a:ext>
            </a:extLst>
          </p:cNvPr>
          <p:cNvSpPr/>
          <p:nvPr/>
        </p:nvSpPr>
        <p:spPr>
          <a:xfrm>
            <a:off x="2072370" y="365556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8" name="矩形 466">
            <a:extLst>
              <a:ext uri="{FF2B5EF4-FFF2-40B4-BE49-F238E27FC236}">
                <a16:creationId xmlns:a16="http://schemas.microsoft.com/office/drawing/2014/main" id="{4BA344ED-D32A-4A16-9F03-E59CDB5EC0BF}"/>
              </a:ext>
            </a:extLst>
          </p:cNvPr>
          <p:cNvSpPr/>
          <p:nvPr/>
        </p:nvSpPr>
        <p:spPr>
          <a:xfrm>
            <a:off x="2072370" y="3772773"/>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279" name="直線接點 676">
            <a:extLst>
              <a:ext uri="{FF2B5EF4-FFF2-40B4-BE49-F238E27FC236}">
                <a16:creationId xmlns:a16="http://schemas.microsoft.com/office/drawing/2014/main" id="{7EC343C2-07AF-429B-9F69-06B63AA92A39}"/>
              </a:ext>
            </a:extLst>
          </p:cNvPr>
          <p:cNvCxnSpPr>
            <a:cxnSpLocks/>
            <a:endCxn id="186" idx="6"/>
          </p:cNvCxnSpPr>
          <p:nvPr/>
        </p:nvCxnSpPr>
        <p:spPr>
          <a:xfrm flipV="1">
            <a:off x="2188795" y="3093769"/>
            <a:ext cx="227749" cy="9683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0" name="直線接點 682">
            <a:extLst>
              <a:ext uri="{FF2B5EF4-FFF2-40B4-BE49-F238E27FC236}">
                <a16:creationId xmlns:a16="http://schemas.microsoft.com/office/drawing/2014/main" id="{1B7064EB-492F-4C30-8078-2C69C57CE877}"/>
              </a:ext>
            </a:extLst>
          </p:cNvPr>
          <p:cNvCxnSpPr>
            <a:cxnSpLocks/>
            <a:stCxn id="274" idx="3"/>
            <a:endCxn id="187" idx="6"/>
          </p:cNvCxnSpPr>
          <p:nvPr/>
        </p:nvCxnSpPr>
        <p:spPr>
          <a:xfrm flipV="1">
            <a:off x="2188795" y="3271890"/>
            <a:ext cx="225810" cy="93218"/>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1" name="直線接點 685">
            <a:extLst>
              <a:ext uri="{FF2B5EF4-FFF2-40B4-BE49-F238E27FC236}">
                <a16:creationId xmlns:a16="http://schemas.microsoft.com/office/drawing/2014/main" id="{299F8D08-FB33-4F3A-B2A2-67EB3147C108}"/>
              </a:ext>
            </a:extLst>
          </p:cNvPr>
          <p:cNvCxnSpPr>
            <a:cxnSpLocks/>
            <a:stCxn id="275" idx="3"/>
            <a:endCxn id="188" idx="6"/>
          </p:cNvCxnSpPr>
          <p:nvPr/>
        </p:nvCxnSpPr>
        <p:spPr>
          <a:xfrm flipV="1">
            <a:off x="2188795" y="3450009"/>
            <a:ext cx="227749" cy="3233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2" name="直線接點 688">
            <a:extLst>
              <a:ext uri="{FF2B5EF4-FFF2-40B4-BE49-F238E27FC236}">
                <a16:creationId xmlns:a16="http://schemas.microsoft.com/office/drawing/2014/main" id="{901524D0-4132-4A0D-8F74-4F6CA2DD0A3E}"/>
              </a:ext>
            </a:extLst>
          </p:cNvPr>
          <p:cNvCxnSpPr>
            <a:cxnSpLocks/>
            <a:stCxn id="276" idx="3"/>
            <a:endCxn id="189" idx="6"/>
          </p:cNvCxnSpPr>
          <p:nvPr/>
        </p:nvCxnSpPr>
        <p:spPr>
          <a:xfrm>
            <a:off x="2188795" y="3597341"/>
            <a:ext cx="227749" cy="3079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3" name="直線接點 691">
            <a:extLst>
              <a:ext uri="{FF2B5EF4-FFF2-40B4-BE49-F238E27FC236}">
                <a16:creationId xmlns:a16="http://schemas.microsoft.com/office/drawing/2014/main" id="{9401F996-0077-4DAF-B8F4-61DA8ED348A1}"/>
              </a:ext>
            </a:extLst>
          </p:cNvPr>
          <p:cNvCxnSpPr>
            <a:cxnSpLocks/>
            <a:endCxn id="191" idx="6"/>
          </p:cNvCxnSpPr>
          <p:nvPr/>
        </p:nvCxnSpPr>
        <p:spPr>
          <a:xfrm>
            <a:off x="2188795" y="3889238"/>
            <a:ext cx="227749" cy="9513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4" name="直線接點 694">
            <a:extLst>
              <a:ext uri="{FF2B5EF4-FFF2-40B4-BE49-F238E27FC236}">
                <a16:creationId xmlns:a16="http://schemas.microsoft.com/office/drawing/2014/main" id="{DCFA5D40-BF98-4906-97DE-773946A01D7A}"/>
              </a:ext>
            </a:extLst>
          </p:cNvPr>
          <p:cNvCxnSpPr>
            <a:cxnSpLocks/>
            <a:stCxn id="277" idx="3"/>
            <a:endCxn id="190" idx="6"/>
          </p:cNvCxnSpPr>
          <p:nvPr/>
        </p:nvCxnSpPr>
        <p:spPr>
          <a:xfrm>
            <a:off x="2188795" y="3713800"/>
            <a:ext cx="227749" cy="92450"/>
          </a:xfrm>
          <a:prstGeom prst="line">
            <a:avLst/>
          </a:prstGeom>
          <a:ln w="3175">
            <a:prstDash val="solid"/>
          </a:ln>
        </p:spPr>
        <p:style>
          <a:lnRef idx="1">
            <a:schemeClr val="dk1"/>
          </a:lnRef>
          <a:fillRef idx="0">
            <a:schemeClr val="dk1"/>
          </a:fillRef>
          <a:effectRef idx="0">
            <a:schemeClr val="dk1"/>
          </a:effectRef>
          <a:fontRef idx="minor">
            <a:schemeClr val="tx1"/>
          </a:fontRef>
        </p:style>
      </p:cxnSp>
      <p:sp>
        <p:nvSpPr>
          <p:cNvPr id="285" name="矩形 296">
            <a:extLst>
              <a:ext uri="{FF2B5EF4-FFF2-40B4-BE49-F238E27FC236}">
                <a16:creationId xmlns:a16="http://schemas.microsoft.com/office/drawing/2014/main" id="{CF127657-8862-4D27-A23B-71BD2546D572}"/>
              </a:ext>
            </a:extLst>
          </p:cNvPr>
          <p:cNvSpPr/>
          <p:nvPr/>
        </p:nvSpPr>
        <p:spPr>
          <a:xfrm>
            <a:off x="1872932" y="318697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6" name="矩形 298">
            <a:extLst>
              <a:ext uri="{FF2B5EF4-FFF2-40B4-BE49-F238E27FC236}">
                <a16:creationId xmlns:a16="http://schemas.microsoft.com/office/drawing/2014/main" id="{EC91FE62-F36A-408B-8B1D-CAF8F855D0E4}"/>
              </a:ext>
            </a:extLst>
          </p:cNvPr>
          <p:cNvSpPr/>
          <p:nvPr/>
        </p:nvSpPr>
        <p:spPr>
          <a:xfrm>
            <a:off x="1872932" y="330295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7" name="矩形 299">
            <a:extLst>
              <a:ext uri="{FF2B5EF4-FFF2-40B4-BE49-F238E27FC236}">
                <a16:creationId xmlns:a16="http://schemas.microsoft.com/office/drawing/2014/main" id="{901068EC-1AA9-45F8-AF6F-45FACB25B981}"/>
              </a:ext>
            </a:extLst>
          </p:cNvPr>
          <p:cNvSpPr/>
          <p:nvPr/>
        </p:nvSpPr>
        <p:spPr>
          <a:xfrm>
            <a:off x="1872932" y="342019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8" name="矩形 301">
            <a:extLst>
              <a:ext uri="{FF2B5EF4-FFF2-40B4-BE49-F238E27FC236}">
                <a16:creationId xmlns:a16="http://schemas.microsoft.com/office/drawing/2014/main" id="{168CC5AC-5A55-44E7-B1EC-0353F11CBB0F}"/>
              </a:ext>
            </a:extLst>
          </p:cNvPr>
          <p:cNvSpPr/>
          <p:nvPr/>
        </p:nvSpPr>
        <p:spPr>
          <a:xfrm>
            <a:off x="1872932" y="353519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9" name="矩形 302">
            <a:extLst>
              <a:ext uri="{FF2B5EF4-FFF2-40B4-BE49-F238E27FC236}">
                <a16:creationId xmlns:a16="http://schemas.microsoft.com/office/drawing/2014/main" id="{470ACDB9-3B78-439E-B330-1A0E4EBF67A6}"/>
              </a:ext>
            </a:extLst>
          </p:cNvPr>
          <p:cNvSpPr/>
          <p:nvPr/>
        </p:nvSpPr>
        <p:spPr>
          <a:xfrm>
            <a:off x="1872932" y="365165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0" name="矩形 304">
            <a:extLst>
              <a:ext uri="{FF2B5EF4-FFF2-40B4-BE49-F238E27FC236}">
                <a16:creationId xmlns:a16="http://schemas.microsoft.com/office/drawing/2014/main" id="{F6B7613B-BF9B-4C5C-8D0E-3E8AD42ED007}"/>
              </a:ext>
            </a:extLst>
          </p:cNvPr>
          <p:cNvSpPr/>
          <p:nvPr/>
        </p:nvSpPr>
        <p:spPr>
          <a:xfrm>
            <a:off x="1872932" y="376885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1" name="橢圓 486">
            <a:extLst>
              <a:ext uri="{FF2B5EF4-FFF2-40B4-BE49-F238E27FC236}">
                <a16:creationId xmlns:a16="http://schemas.microsoft.com/office/drawing/2014/main" id="{48F8F396-81D6-4601-A98D-61ECCC4F13E5}"/>
              </a:ext>
            </a:extLst>
          </p:cNvPr>
          <p:cNvSpPr/>
          <p:nvPr/>
        </p:nvSpPr>
        <p:spPr>
          <a:xfrm>
            <a:off x="3013365" y="3494668"/>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292" name="直線接點 487">
            <a:extLst>
              <a:ext uri="{FF2B5EF4-FFF2-40B4-BE49-F238E27FC236}">
                <a16:creationId xmlns:a16="http://schemas.microsoft.com/office/drawing/2014/main" id="{0B2C1FC6-A719-4F40-960F-90867CC82C37}"/>
              </a:ext>
            </a:extLst>
          </p:cNvPr>
          <p:cNvCxnSpPr>
            <a:cxnSpLocks/>
            <a:stCxn id="175" idx="2"/>
            <a:endCxn id="291" idx="2"/>
          </p:cNvCxnSpPr>
          <p:nvPr/>
        </p:nvCxnSpPr>
        <p:spPr>
          <a:xfrm>
            <a:off x="2779352" y="2960730"/>
            <a:ext cx="234018" cy="57348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3" name="直線接點 490">
            <a:extLst>
              <a:ext uri="{FF2B5EF4-FFF2-40B4-BE49-F238E27FC236}">
                <a16:creationId xmlns:a16="http://schemas.microsoft.com/office/drawing/2014/main" id="{FF80D7F6-9673-4F9D-B28D-C85B42DA37B7}"/>
              </a:ext>
            </a:extLst>
          </p:cNvPr>
          <p:cNvCxnSpPr>
            <a:cxnSpLocks/>
            <a:stCxn id="176" idx="2"/>
            <a:endCxn id="291" idx="2"/>
          </p:cNvCxnSpPr>
          <p:nvPr/>
        </p:nvCxnSpPr>
        <p:spPr>
          <a:xfrm>
            <a:off x="2779352" y="3075676"/>
            <a:ext cx="234018" cy="4585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4" name="直線接點 493">
            <a:extLst>
              <a:ext uri="{FF2B5EF4-FFF2-40B4-BE49-F238E27FC236}">
                <a16:creationId xmlns:a16="http://schemas.microsoft.com/office/drawing/2014/main" id="{9BF1541A-C7F8-41AD-B642-74351D50EFEC}"/>
              </a:ext>
            </a:extLst>
          </p:cNvPr>
          <p:cNvCxnSpPr>
            <a:cxnSpLocks/>
            <a:stCxn id="177" idx="2"/>
            <a:endCxn id="291" idx="2"/>
          </p:cNvCxnSpPr>
          <p:nvPr/>
        </p:nvCxnSpPr>
        <p:spPr>
          <a:xfrm>
            <a:off x="2780721" y="3190611"/>
            <a:ext cx="232643" cy="3436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5" name="直線接點 496">
            <a:extLst>
              <a:ext uri="{FF2B5EF4-FFF2-40B4-BE49-F238E27FC236}">
                <a16:creationId xmlns:a16="http://schemas.microsoft.com/office/drawing/2014/main" id="{D4AF211B-C1AD-4071-A3CE-A9FB9AE7287F}"/>
              </a:ext>
            </a:extLst>
          </p:cNvPr>
          <p:cNvCxnSpPr>
            <a:cxnSpLocks/>
            <a:stCxn id="178" idx="2"/>
            <a:endCxn id="291" idx="2"/>
          </p:cNvCxnSpPr>
          <p:nvPr/>
        </p:nvCxnSpPr>
        <p:spPr>
          <a:xfrm>
            <a:off x="2780719" y="3307323"/>
            <a:ext cx="232643" cy="22689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6" name="直線接點 499">
            <a:extLst>
              <a:ext uri="{FF2B5EF4-FFF2-40B4-BE49-F238E27FC236}">
                <a16:creationId xmlns:a16="http://schemas.microsoft.com/office/drawing/2014/main" id="{E2276EF9-7F91-4103-908D-1F00E06FAAFF}"/>
              </a:ext>
            </a:extLst>
          </p:cNvPr>
          <p:cNvCxnSpPr>
            <a:cxnSpLocks/>
            <a:stCxn id="179" idx="2"/>
            <a:endCxn id="291" idx="2"/>
          </p:cNvCxnSpPr>
          <p:nvPr/>
        </p:nvCxnSpPr>
        <p:spPr>
          <a:xfrm>
            <a:off x="2779822" y="3421945"/>
            <a:ext cx="233541" cy="11226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7" name="直線接點 502">
            <a:extLst>
              <a:ext uri="{FF2B5EF4-FFF2-40B4-BE49-F238E27FC236}">
                <a16:creationId xmlns:a16="http://schemas.microsoft.com/office/drawing/2014/main" id="{90DC2337-80F9-4223-B50C-9ECE405B138E}"/>
              </a:ext>
            </a:extLst>
          </p:cNvPr>
          <p:cNvCxnSpPr>
            <a:cxnSpLocks/>
            <a:stCxn id="180" idx="2"/>
            <a:endCxn id="291" idx="2"/>
          </p:cNvCxnSpPr>
          <p:nvPr/>
        </p:nvCxnSpPr>
        <p:spPr>
          <a:xfrm>
            <a:off x="2779822" y="3533926"/>
            <a:ext cx="233541" cy="29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8" name="直線接點 505">
            <a:extLst>
              <a:ext uri="{FF2B5EF4-FFF2-40B4-BE49-F238E27FC236}">
                <a16:creationId xmlns:a16="http://schemas.microsoft.com/office/drawing/2014/main" id="{827B5F3E-8F3B-46EC-B452-BE9C442C4FAC}"/>
              </a:ext>
            </a:extLst>
          </p:cNvPr>
          <p:cNvCxnSpPr>
            <a:cxnSpLocks/>
            <a:stCxn id="181" idx="2"/>
            <a:endCxn id="291" idx="2"/>
          </p:cNvCxnSpPr>
          <p:nvPr/>
        </p:nvCxnSpPr>
        <p:spPr>
          <a:xfrm flipV="1">
            <a:off x="2780719" y="3534223"/>
            <a:ext cx="232643" cy="1090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9" name="直線接點 508">
            <a:extLst>
              <a:ext uri="{FF2B5EF4-FFF2-40B4-BE49-F238E27FC236}">
                <a16:creationId xmlns:a16="http://schemas.microsoft.com/office/drawing/2014/main" id="{B84989CA-7A3F-4514-80E9-67EAE841B058}"/>
              </a:ext>
            </a:extLst>
          </p:cNvPr>
          <p:cNvCxnSpPr>
            <a:cxnSpLocks/>
            <a:stCxn id="182" idx="2"/>
            <a:endCxn id="291" idx="2"/>
          </p:cNvCxnSpPr>
          <p:nvPr/>
        </p:nvCxnSpPr>
        <p:spPr>
          <a:xfrm flipV="1">
            <a:off x="2783282" y="3534215"/>
            <a:ext cx="230085" cy="2171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0" name="直線接點 511">
            <a:extLst>
              <a:ext uri="{FF2B5EF4-FFF2-40B4-BE49-F238E27FC236}">
                <a16:creationId xmlns:a16="http://schemas.microsoft.com/office/drawing/2014/main" id="{CD7FE234-AB4D-4783-8EE3-00F11720CAD2}"/>
              </a:ext>
            </a:extLst>
          </p:cNvPr>
          <p:cNvCxnSpPr>
            <a:cxnSpLocks/>
            <a:stCxn id="183" idx="2"/>
            <a:endCxn id="291" idx="2"/>
          </p:cNvCxnSpPr>
          <p:nvPr/>
        </p:nvCxnSpPr>
        <p:spPr>
          <a:xfrm flipV="1">
            <a:off x="2779822" y="3534220"/>
            <a:ext cx="233541" cy="3334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1" name="直線接點 512">
            <a:extLst>
              <a:ext uri="{FF2B5EF4-FFF2-40B4-BE49-F238E27FC236}">
                <a16:creationId xmlns:a16="http://schemas.microsoft.com/office/drawing/2014/main" id="{B374165E-1ED5-469A-9CA3-A43D15C3402B}"/>
              </a:ext>
            </a:extLst>
          </p:cNvPr>
          <p:cNvCxnSpPr>
            <a:cxnSpLocks/>
            <a:stCxn id="184" idx="2"/>
            <a:endCxn id="291" idx="2"/>
          </p:cNvCxnSpPr>
          <p:nvPr/>
        </p:nvCxnSpPr>
        <p:spPr>
          <a:xfrm flipV="1">
            <a:off x="2777426" y="3534219"/>
            <a:ext cx="235939" cy="4481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2" name="直線接點 513">
            <a:extLst>
              <a:ext uri="{FF2B5EF4-FFF2-40B4-BE49-F238E27FC236}">
                <a16:creationId xmlns:a16="http://schemas.microsoft.com/office/drawing/2014/main" id="{E22CE6C3-7F85-4786-A7B5-CA0A88E50D79}"/>
              </a:ext>
            </a:extLst>
          </p:cNvPr>
          <p:cNvCxnSpPr>
            <a:cxnSpLocks/>
            <a:stCxn id="185" idx="2"/>
            <a:endCxn id="291" idx="2"/>
          </p:cNvCxnSpPr>
          <p:nvPr/>
        </p:nvCxnSpPr>
        <p:spPr>
          <a:xfrm flipV="1">
            <a:off x="2779822" y="3534221"/>
            <a:ext cx="233541" cy="562899"/>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303" name="矩形 69">
            <a:extLst>
              <a:ext uri="{FF2B5EF4-FFF2-40B4-BE49-F238E27FC236}">
                <a16:creationId xmlns:a16="http://schemas.microsoft.com/office/drawing/2014/main" id="{9E7907F2-F8E8-476F-9622-680CD9BB36DF}"/>
              </a:ext>
            </a:extLst>
          </p:cNvPr>
          <p:cNvSpPr/>
          <p:nvPr/>
        </p:nvSpPr>
        <p:spPr>
          <a:xfrm>
            <a:off x="2978719" y="2781677"/>
            <a:ext cx="143274" cy="34042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4" name="矩形 514">
            <a:extLst>
              <a:ext uri="{FF2B5EF4-FFF2-40B4-BE49-F238E27FC236}">
                <a16:creationId xmlns:a16="http://schemas.microsoft.com/office/drawing/2014/main" id="{3FE352A1-29A2-48E4-8D62-F088527592E9}"/>
              </a:ext>
            </a:extLst>
          </p:cNvPr>
          <p:cNvSpPr/>
          <p:nvPr/>
        </p:nvSpPr>
        <p:spPr>
          <a:xfrm>
            <a:off x="2981275" y="3269294"/>
            <a:ext cx="143274" cy="34042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5" name="文字方塊 70">
            <a:extLst>
              <a:ext uri="{FF2B5EF4-FFF2-40B4-BE49-F238E27FC236}">
                <a16:creationId xmlns:a16="http://schemas.microsoft.com/office/drawing/2014/main" id="{B1EF0132-9263-4A5C-B23D-CF3DCC08BA66}"/>
              </a:ext>
            </a:extLst>
          </p:cNvPr>
          <p:cNvSpPr txBox="1"/>
          <p:nvPr/>
        </p:nvSpPr>
        <p:spPr>
          <a:xfrm>
            <a:off x="2914158" y="3538616"/>
            <a:ext cx="260008" cy="237886"/>
          </a:xfrm>
          <a:prstGeom prst="rect">
            <a:avLst/>
          </a:prstGeom>
          <a:noFill/>
        </p:spPr>
        <p:txBody>
          <a:bodyPr wrap="none" rtlCol="0">
            <a:spAutoFit/>
          </a:bodyPr>
          <a:lstStyle/>
          <a:p>
            <a:r>
              <a:rPr lang="el-GR" sz="946" dirty="0">
                <a:latin typeface="Arial" panose="020B0604020202020204" pitchFamily="34" charset="0"/>
                <a:cs typeface="Arial" panose="020B0604020202020204" pitchFamily="34" charset="0"/>
              </a:rPr>
              <a:t>σ</a:t>
            </a:r>
            <a:endParaRPr lang="en-US" sz="946" dirty="0">
              <a:latin typeface="Arial" panose="020B0604020202020204" pitchFamily="34" charset="0"/>
              <a:cs typeface="Arial" panose="020B0604020202020204" pitchFamily="34" charset="0"/>
            </a:endParaRPr>
          </a:p>
        </p:txBody>
      </p:sp>
      <p:sp>
        <p:nvSpPr>
          <p:cNvPr id="306" name="文字方塊 515">
            <a:extLst>
              <a:ext uri="{FF2B5EF4-FFF2-40B4-BE49-F238E27FC236}">
                <a16:creationId xmlns:a16="http://schemas.microsoft.com/office/drawing/2014/main" id="{FCF59E25-D754-4643-A877-E69043D203B8}"/>
              </a:ext>
            </a:extLst>
          </p:cNvPr>
          <p:cNvSpPr txBox="1"/>
          <p:nvPr/>
        </p:nvSpPr>
        <p:spPr>
          <a:xfrm>
            <a:off x="2914161" y="3051930"/>
            <a:ext cx="255198" cy="237886"/>
          </a:xfrm>
          <a:prstGeom prst="rect">
            <a:avLst/>
          </a:prstGeom>
          <a:noFill/>
        </p:spPr>
        <p:txBody>
          <a:bodyPr wrap="none" rtlCol="0">
            <a:spAutoFit/>
          </a:bodyPr>
          <a:lstStyle/>
          <a:p>
            <a:r>
              <a:rPr lang="el-GR" sz="946" dirty="0">
                <a:latin typeface="Arial" panose="020B0604020202020204" pitchFamily="34" charset="0"/>
                <a:cs typeface="Arial" panose="020B0604020202020204" pitchFamily="34" charset="0"/>
              </a:rPr>
              <a:t>μ</a:t>
            </a:r>
            <a:endParaRPr lang="en-US" sz="946" dirty="0">
              <a:latin typeface="Arial" panose="020B0604020202020204" pitchFamily="34" charset="0"/>
              <a:cs typeface="Arial" panose="020B0604020202020204" pitchFamily="34" charset="0"/>
            </a:endParaRPr>
          </a:p>
        </p:txBody>
      </p:sp>
      <p:sp>
        <p:nvSpPr>
          <p:cNvPr id="307" name="橢圓 516">
            <a:extLst>
              <a:ext uri="{FF2B5EF4-FFF2-40B4-BE49-F238E27FC236}">
                <a16:creationId xmlns:a16="http://schemas.microsoft.com/office/drawing/2014/main" id="{94A2052D-7826-40F7-98E1-5CD65A9CCA40}"/>
              </a:ext>
            </a:extLst>
          </p:cNvPr>
          <p:cNvSpPr/>
          <p:nvPr/>
        </p:nvSpPr>
        <p:spPr>
          <a:xfrm>
            <a:off x="3018697" y="3756913"/>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8" name="文字方塊 524">
            <a:extLst>
              <a:ext uri="{FF2B5EF4-FFF2-40B4-BE49-F238E27FC236}">
                <a16:creationId xmlns:a16="http://schemas.microsoft.com/office/drawing/2014/main" id="{1C7586E3-C8D0-45A2-BD8D-25163E09E242}"/>
              </a:ext>
            </a:extLst>
          </p:cNvPr>
          <p:cNvSpPr txBox="1"/>
          <p:nvPr/>
        </p:nvSpPr>
        <p:spPr>
          <a:xfrm>
            <a:off x="2824380" y="4021438"/>
            <a:ext cx="487634" cy="237886"/>
          </a:xfrm>
          <a:prstGeom prst="rect">
            <a:avLst/>
          </a:prstGeom>
          <a:noFill/>
        </p:spPr>
        <p:txBody>
          <a:bodyPr wrap="none" rtlCol="0">
            <a:spAutoFit/>
          </a:bodyPr>
          <a:lstStyle/>
          <a:p>
            <a:r>
              <a:rPr lang="en-US" altLang="zh-TW" sz="946" dirty="0">
                <a:latin typeface="Arial" panose="020B0604020202020204" pitchFamily="34" charset="0"/>
                <a:ea typeface="Cambria Math" panose="02040503050406030204" pitchFamily="18" charset="0"/>
                <a:cs typeface="Arial" panose="020B0604020202020204" pitchFamily="34" charset="0"/>
              </a:rPr>
              <a:t>N</a:t>
            </a:r>
            <a:r>
              <a:rPr lang="en-US" altLang="zh-TW" sz="946" dirty="0">
                <a:latin typeface="Arial" panose="020B0604020202020204" pitchFamily="34" charset="0"/>
                <a:cs typeface="Arial" panose="020B0604020202020204" pitchFamily="34" charset="0"/>
              </a:rPr>
              <a:t>(0,I)</a:t>
            </a:r>
            <a:endParaRPr lang="en-US" sz="946" dirty="0">
              <a:latin typeface="Arial" panose="020B0604020202020204" pitchFamily="34" charset="0"/>
              <a:cs typeface="Arial" panose="020B0604020202020204" pitchFamily="34" charset="0"/>
            </a:endParaRPr>
          </a:p>
        </p:txBody>
      </p:sp>
      <p:sp>
        <p:nvSpPr>
          <p:cNvPr id="309" name="文字方塊 569">
            <a:extLst>
              <a:ext uri="{FF2B5EF4-FFF2-40B4-BE49-F238E27FC236}">
                <a16:creationId xmlns:a16="http://schemas.microsoft.com/office/drawing/2014/main" id="{EBB6B2E8-8183-4BB1-BFC8-4718B45BCA1C}"/>
              </a:ext>
            </a:extLst>
          </p:cNvPr>
          <p:cNvSpPr txBox="1"/>
          <p:nvPr/>
        </p:nvSpPr>
        <p:spPr>
          <a:xfrm>
            <a:off x="2965979" y="3765612"/>
            <a:ext cx="123641" cy="237886"/>
          </a:xfrm>
          <a:prstGeom prst="rect">
            <a:avLst/>
          </a:prstGeom>
          <a:noFill/>
        </p:spPr>
        <p:txBody>
          <a:bodyPr wrap="square" rtlCol="0">
            <a:spAutoFit/>
          </a:bodyPr>
          <a:lstStyle/>
          <a:p>
            <a:r>
              <a:rPr lang="el-GR" sz="946" dirty="0">
                <a:latin typeface="Arial" panose="020B0604020202020204" pitchFamily="34" charset="0"/>
                <a:cs typeface="Arial" panose="020B0604020202020204" pitchFamily="34" charset="0"/>
              </a:rPr>
              <a:t>ε</a:t>
            </a:r>
            <a:endParaRPr lang="en-US" sz="946" dirty="0">
              <a:latin typeface="Arial" panose="020B0604020202020204" pitchFamily="34" charset="0"/>
              <a:cs typeface="Arial" panose="020B0604020202020204" pitchFamily="34" charset="0"/>
            </a:endParaRPr>
          </a:p>
        </p:txBody>
      </p:sp>
      <p:cxnSp>
        <p:nvCxnSpPr>
          <p:cNvPr id="310" name="直線單箭頭接點 571">
            <a:extLst>
              <a:ext uri="{FF2B5EF4-FFF2-40B4-BE49-F238E27FC236}">
                <a16:creationId xmlns:a16="http://schemas.microsoft.com/office/drawing/2014/main" id="{43E566F8-9CD6-4ABE-BA70-6E29BBDDB0F0}"/>
              </a:ext>
            </a:extLst>
          </p:cNvPr>
          <p:cNvCxnSpPr>
            <a:cxnSpLocks/>
          </p:cNvCxnSpPr>
          <p:nvPr/>
        </p:nvCxnSpPr>
        <p:spPr>
          <a:xfrm flipV="1">
            <a:off x="3052943" y="3967381"/>
            <a:ext cx="0" cy="95406"/>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11" name="直線接點 572">
            <a:extLst>
              <a:ext uri="{FF2B5EF4-FFF2-40B4-BE49-F238E27FC236}">
                <a16:creationId xmlns:a16="http://schemas.microsoft.com/office/drawing/2014/main" id="{DAF79A5F-CCE1-47A3-8782-F1D839FD0A04}"/>
              </a:ext>
            </a:extLst>
          </p:cNvPr>
          <p:cNvCxnSpPr>
            <a:cxnSpLocks/>
            <a:endCxn id="303" idx="3"/>
          </p:cNvCxnSpPr>
          <p:nvPr/>
        </p:nvCxnSpPr>
        <p:spPr>
          <a:xfrm flipH="1" flipV="1">
            <a:off x="3121993" y="2951891"/>
            <a:ext cx="1292103" cy="484088"/>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12" name="直線接點 575">
            <a:extLst>
              <a:ext uri="{FF2B5EF4-FFF2-40B4-BE49-F238E27FC236}">
                <a16:creationId xmlns:a16="http://schemas.microsoft.com/office/drawing/2014/main" id="{6320FA97-C6BA-4F36-8B25-D6B80695C0D3}"/>
              </a:ext>
            </a:extLst>
          </p:cNvPr>
          <p:cNvCxnSpPr>
            <a:cxnSpLocks/>
            <a:endCxn id="304" idx="3"/>
          </p:cNvCxnSpPr>
          <p:nvPr/>
        </p:nvCxnSpPr>
        <p:spPr>
          <a:xfrm flipH="1" flipV="1">
            <a:off x="3124555" y="3439512"/>
            <a:ext cx="1287630" cy="1"/>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13" name="直線接點 576">
            <a:extLst>
              <a:ext uri="{FF2B5EF4-FFF2-40B4-BE49-F238E27FC236}">
                <a16:creationId xmlns:a16="http://schemas.microsoft.com/office/drawing/2014/main" id="{559FAC9B-504E-488C-9D73-6E389A94D56A}"/>
              </a:ext>
            </a:extLst>
          </p:cNvPr>
          <p:cNvCxnSpPr>
            <a:cxnSpLocks/>
            <a:endCxn id="307" idx="6"/>
          </p:cNvCxnSpPr>
          <p:nvPr/>
        </p:nvCxnSpPr>
        <p:spPr>
          <a:xfrm flipH="1">
            <a:off x="3097793" y="3440122"/>
            <a:ext cx="1314387" cy="356339"/>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graphicFrame>
        <p:nvGraphicFramePr>
          <p:cNvPr id="314" name="物件 249">
            <a:extLst>
              <a:ext uri="{FF2B5EF4-FFF2-40B4-BE49-F238E27FC236}">
                <a16:creationId xmlns:a16="http://schemas.microsoft.com/office/drawing/2014/main" id="{D8ED5C49-D64A-4B48-836A-2B2715765A44}"/>
              </a:ext>
            </a:extLst>
          </p:cNvPr>
          <p:cNvGraphicFramePr>
            <a:graphicFrameLocks noChangeAspect="1"/>
          </p:cNvGraphicFramePr>
          <p:nvPr>
            <p:extLst>
              <p:ext uri="{D42A27DB-BD31-4B8C-83A1-F6EECF244321}">
                <p14:modId xmlns:p14="http://schemas.microsoft.com/office/powerpoint/2010/main" val="894766304"/>
              </p:ext>
            </p:extLst>
          </p:nvPr>
        </p:nvGraphicFramePr>
        <p:xfrm>
          <a:off x="2417933" y="3119198"/>
          <a:ext cx="82670" cy="68461"/>
        </p:xfrm>
        <a:graphic>
          <a:graphicData uri="http://schemas.openxmlformats.org/presentationml/2006/ole">
            <mc:AlternateContent xmlns:mc="http://schemas.openxmlformats.org/markup-compatibility/2006">
              <mc:Choice xmlns:v="urn:schemas-microsoft-com:vml" Requires="v">
                <p:oleObj spid="_x0000_s2680" name="CS ChemDraw Drawing" r:id="rId12" imgW="406502" imgH="336471" progId="ChemDraw.Document.6.0">
                  <p:embed/>
                </p:oleObj>
              </mc:Choice>
              <mc:Fallback>
                <p:oleObj name="CS ChemDraw Drawing" r:id="rId12" imgW="406502" imgH="336471" progId="ChemDraw.Document.6.0">
                  <p:embed/>
                  <p:pic>
                    <p:nvPicPr>
                      <p:cNvPr id="1305" name="物件 249">
                        <a:extLst>
                          <a:ext uri="{FF2B5EF4-FFF2-40B4-BE49-F238E27FC236}">
                            <a16:creationId xmlns:a16="http://schemas.microsoft.com/office/drawing/2014/main" id="{74636411-71D2-4969-83D3-7D2A652C12D7}"/>
                          </a:ext>
                        </a:extLst>
                      </p:cNvPr>
                      <p:cNvPicPr/>
                      <p:nvPr/>
                    </p:nvPicPr>
                    <p:blipFill>
                      <a:blip r:embed="rId6"/>
                      <a:stretch>
                        <a:fillRect/>
                      </a:stretch>
                    </p:blipFill>
                    <p:spPr>
                      <a:xfrm>
                        <a:off x="2417933" y="3119198"/>
                        <a:ext cx="82670" cy="68461"/>
                      </a:xfrm>
                      <a:prstGeom prst="rect">
                        <a:avLst/>
                      </a:prstGeom>
                    </p:spPr>
                  </p:pic>
                </p:oleObj>
              </mc:Fallback>
            </mc:AlternateContent>
          </a:graphicData>
        </a:graphic>
      </p:graphicFrame>
      <p:graphicFrame>
        <p:nvGraphicFramePr>
          <p:cNvPr id="315" name="物件 640">
            <a:extLst>
              <a:ext uri="{FF2B5EF4-FFF2-40B4-BE49-F238E27FC236}">
                <a16:creationId xmlns:a16="http://schemas.microsoft.com/office/drawing/2014/main" id="{EAFA1AE8-6E04-4DDE-BA1C-7E949D559C72}"/>
              </a:ext>
            </a:extLst>
          </p:cNvPr>
          <p:cNvGraphicFramePr>
            <a:graphicFrameLocks noChangeAspect="1"/>
          </p:cNvGraphicFramePr>
          <p:nvPr>
            <p:extLst>
              <p:ext uri="{D42A27DB-BD31-4B8C-83A1-F6EECF244321}">
                <p14:modId xmlns:p14="http://schemas.microsoft.com/office/powerpoint/2010/main" val="1092974356"/>
              </p:ext>
            </p:extLst>
          </p:nvPr>
        </p:nvGraphicFramePr>
        <p:xfrm>
          <a:off x="2414193" y="3302252"/>
          <a:ext cx="82670" cy="68461"/>
        </p:xfrm>
        <a:graphic>
          <a:graphicData uri="http://schemas.openxmlformats.org/presentationml/2006/ole">
            <mc:AlternateContent xmlns:mc="http://schemas.openxmlformats.org/markup-compatibility/2006">
              <mc:Choice xmlns:v="urn:schemas-microsoft-com:vml" Requires="v">
                <p:oleObj spid="_x0000_s2681" name="CS ChemDraw Drawing" r:id="rId13" imgW="406502" imgH="336471" progId="ChemDraw.Document.6.0">
                  <p:embed/>
                </p:oleObj>
              </mc:Choice>
              <mc:Fallback>
                <p:oleObj name="CS ChemDraw Drawing" r:id="rId13" imgW="406502" imgH="336471" progId="ChemDraw.Document.6.0">
                  <p:embed/>
                  <p:pic>
                    <p:nvPicPr>
                      <p:cNvPr id="1306" name="物件 640">
                        <a:extLst>
                          <a:ext uri="{FF2B5EF4-FFF2-40B4-BE49-F238E27FC236}">
                            <a16:creationId xmlns:a16="http://schemas.microsoft.com/office/drawing/2014/main" id="{B47A39E0-5659-4742-9A2C-0E29A4351DB7}"/>
                          </a:ext>
                        </a:extLst>
                      </p:cNvPr>
                      <p:cNvPicPr/>
                      <p:nvPr/>
                    </p:nvPicPr>
                    <p:blipFill>
                      <a:blip r:embed="rId6"/>
                      <a:stretch>
                        <a:fillRect/>
                      </a:stretch>
                    </p:blipFill>
                    <p:spPr>
                      <a:xfrm>
                        <a:off x="2414193" y="3302252"/>
                        <a:ext cx="82670" cy="68461"/>
                      </a:xfrm>
                      <a:prstGeom prst="rect">
                        <a:avLst/>
                      </a:prstGeom>
                    </p:spPr>
                  </p:pic>
                </p:oleObj>
              </mc:Fallback>
            </mc:AlternateContent>
          </a:graphicData>
        </a:graphic>
      </p:graphicFrame>
      <p:graphicFrame>
        <p:nvGraphicFramePr>
          <p:cNvPr id="316" name="物件 642">
            <a:extLst>
              <a:ext uri="{FF2B5EF4-FFF2-40B4-BE49-F238E27FC236}">
                <a16:creationId xmlns:a16="http://schemas.microsoft.com/office/drawing/2014/main" id="{9BF890CE-87B1-42F7-A854-97BE0E896BB6}"/>
              </a:ext>
            </a:extLst>
          </p:cNvPr>
          <p:cNvGraphicFramePr>
            <a:graphicFrameLocks noChangeAspect="1"/>
          </p:cNvGraphicFramePr>
          <p:nvPr>
            <p:extLst>
              <p:ext uri="{D42A27DB-BD31-4B8C-83A1-F6EECF244321}">
                <p14:modId xmlns:p14="http://schemas.microsoft.com/office/powerpoint/2010/main" val="151741935"/>
              </p:ext>
            </p:extLst>
          </p:nvPr>
        </p:nvGraphicFramePr>
        <p:xfrm>
          <a:off x="2415406" y="3479576"/>
          <a:ext cx="82670" cy="68461"/>
        </p:xfrm>
        <a:graphic>
          <a:graphicData uri="http://schemas.openxmlformats.org/presentationml/2006/ole">
            <mc:AlternateContent xmlns:mc="http://schemas.openxmlformats.org/markup-compatibility/2006">
              <mc:Choice xmlns:v="urn:schemas-microsoft-com:vml" Requires="v">
                <p:oleObj spid="_x0000_s2682" name="CS ChemDraw Drawing" r:id="rId14" imgW="406502" imgH="336471" progId="ChemDraw.Document.6.0">
                  <p:embed/>
                </p:oleObj>
              </mc:Choice>
              <mc:Fallback>
                <p:oleObj name="CS ChemDraw Drawing" r:id="rId14" imgW="406502" imgH="336471" progId="ChemDraw.Document.6.0">
                  <p:embed/>
                  <p:pic>
                    <p:nvPicPr>
                      <p:cNvPr id="1307" name="物件 642">
                        <a:extLst>
                          <a:ext uri="{FF2B5EF4-FFF2-40B4-BE49-F238E27FC236}">
                            <a16:creationId xmlns:a16="http://schemas.microsoft.com/office/drawing/2014/main" id="{66B6407E-9BD9-4DA3-81B8-88629DA0CE9A}"/>
                          </a:ext>
                        </a:extLst>
                      </p:cNvPr>
                      <p:cNvPicPr/>
                      <p:nvPr/>
                    </p:nvPicPr>
                    <p:blipFill>
                      <a:blip r:embed="rId6"/>
                      <a:stretch>
                        <a:fillRect/>
                      </a:stretch>
                    </p:blipFill>
                    <p:spPr>
                      <a:xfrm>
                        <a:off x="2415406" y="3479576"/>
                        <a:ext cx="82670" cy="68461"/>
                      </a:xfrm>
                      <a:prstGeom prst="rect">
                        <a:avLst/>
                      </a:prstGeom>
                    </p:spPr>
                  </p:pic>
                </p:oleObj>
              </mc:Fallback>
            </mc:AlternateContent>
          </a:graphicData>
        </a:graphic>
      </p:graphicFrame>
      <p:graphicFrame>
        <p:nvGraphicFramePr>
          <p:cNvPr id="317" name="物件 644">
            <a:extLst>
              <a:ext uri="{FF2B5EF4-FFF2-40B4-BE49-F238E27FC236}">
                <a16:creationId xmlns:a16="http://schemas.microsoft.com/office/drawing/2014/main" id="{C64E1C19-D0CA-47FC-97FC-42895BD3E414}"/>
              </a:ext>
            </a:extLst>
          </p:cNvPr>
          <p:cNvGraphicFramePr>
            <a:graphicFrameLocks noChangeAspect="1"/>
          </p:cNvGraphicFramePr>
          <p:nvPr>
            <p:extLst>
              <p:ext uri="{D42A27DB-BD31-4B8C-83A1-F6EECF244321}">
                <p14:modId xmlns:p14="http://schemas.microsoft.com/office/powerpoint/2010/main" val="2737278627"/>
              </p:ext>
            </p:extLst>
          </p:nvPr>
        </p:nvGraphicFramePr>
        <p:xfrm>
          <a:off x="2415749" y="3658850"/>
          <a:ext cx="82670" cy="68461"/>
        </p:xfrm>
        <a:graphic>
          <a:graphicData uri="http://schemas.openxmlformats.org/presentationml/2006/ole">
            <mc:AlternateContent xmlns:mc="http://schemas.openxmlformats.org/markup-compatibility/2006">
              <mc:Choice xmlns:v="urn:schemas-microsoft-com:vml" Requires="v">
                <p:oleObj spid="_x0000_s2683" name="CS ChemDraw Drawing" r:id="rId15" imgW="406502" imgH="336471" progId="ChemDraw.Document.6.0">
                  <p:embed/>
                </p:oleObj>
              </mc:Choice>
              <mc:Fallback>
                <p:oleObj name="CS ChemDraw Drawing" r:id="rId15" imgW="406502" imgH="336471" progId="ChemDraw.Document.6.0">
                  <p:embed/>
                  <p:pic>
                    <p:nvPicPr>
                      <p:cNvPr id="1308" name="物件 644">
                        <a:extLst>
                          <a:ext uri="{FF2B5EF4-FFF2-40B4-BE49-F238E27FC236}">
                            <a16:creationId xmlns:a16="http://schemas.microsoft.com/office/drawing/2014/main" id="{6F2FA85E-AE08-40C3-BD52-F6B5B44B1289}"/>
                          </a:ext>
                        </a:extLst>
                      </p:cNvPr>
                      <p:cNvPicPr/>
                      <p:nvPr/>
                    </p:nvPicPr>
                    <p:blipFill>
                      <a:blip r:embed="rId6"/>
                      <a:stretch>
                        <a:fillRect/>
                      </a:stretch>
                    </p:blipFill>
                    <p:spPr>
                      <a:xfrm>
                        <a:off x="2415749" y="3658850"/>
                        <a:ext cx="82670" cy="68461"/>
                      </a:xfrm>
                      <a:prstGeom prst="rect">
                        <a:avLst/>
                      </a:prstGeom>
                    </p:spPr>
                  </p:pic>
                </p:oleObj>
              </mc:Fallback>
            </mc:AlternateContent>
          </a:graphicData>
        </a:graphic>
      </p:graphicFrame>
      <p:graphicFrame>
        <p:nvGraphicFramePr>
          <p:cNvPr id="318" name="物件 646">
            <a:extLst>
              <a:ext uri="{FF2B5EF4-FFF2-40B4-BE49-F238E27FC236}">
                <a16:creationId xmlns:a16="http://schemas.microsoft.com/office/drawing/2014/main" id="{61D2A724-F8E8-48D0-8060-42598D028557}"/>
              </a:ext>
            </a:extLst>
          </p:cNvPr>
          <p:cNvGraphicFramePr>
            <a:graphicFrameLocks noChangeAspect="1"/>
          </p:cNvGraphicFramePr>
          <p:nvPr>
            <p:extLst>
              <p:ext uri="{D42A27DB-BD31-4B8C-83A1-F6EECF244321}">
                <p14:modId xmlns:p14="http://schemas.microsoft.com/office/powerpoint/2010/main" val="2410380639"/>
              </p:ext>
            </p:extLst>
          </p:nvPr>
        </p:nvGraphicFramePr>
        <p:xfrm>
          <a:off x="2414167" y="3836969"/>
          <a:ext cx="82670" cy="68461"/>
        </p:xfrm>
        <a:graphic>
          <a:graphicData uri="http://schemas.openxmlformats.org/presentationml/2006/ole">
            <mc:AlternateContent xmlns:mc="http://schemas.openxmlformats.org/markup-compatibility/2006">
              <mc:Choice xmlns:v="urn:schemas-microsoft-com:vml" Requires="v">
                <p:oleObj spid="_x0000_s2684" name="CS ChemDraw Drawing" r:id="rId16" imgW="406502" imgH="336471" progId="ChemDraw.Document.6.0">
                  <p:embed/>
                </p:oleObj>
              </mc:Choice>
              <mc:Fallback>
                <p:oleObj name="CS ChemDraw Drawing" r:id="rId16" imgW="406502" imgH="336471" progId="ChemDraw.Document.6.0">
                  <p:embed/>
                  <p:pic>
                    <p:nvPicPr>
                      <p:cNvPr id="1309" name="物件 646">
                        <a:extLst>
                          <a:ext uri="{FF2B5EF4-FFF2-40B4-BE49-F238E27FC236}">
                            <a16:creationId xmlns:a16="http://schemas.microsoft.com/office/drawing/2014/main" id="{F4149C68-EEF5-497E-BF38-6EA1A50BF0EE}"/>
                          </a:ext>
                        </a:extLst>
                      </p:cNvPr>
                      <p:cNvPicPr/>
                      <p:nvPr/>
                    </p:nvPicPr>
                    <p:blipFill>
                      <a:blip r:embed="rId6"/>
                      <a:stretch>
                        <a:fillRect/>
                      </a:stretch>
                    </p:blipFill>
                    <p:spPr>
                      <a:xfrm>
                        <a:off x="2414167" y="3836969"/>
                        <a:ext cx="82670" cy="68461"/>
                      </a:xfrm>
                      <a:prstGeom prst="rect">
                        <a:avLst/>
                      </a:prstGeom>
                    </p:spPr>
                  </p:pic>
                </p:oleObj>
              </mc:Fallback>
            </mc:AlternateContent>
          </a:graphicData>
        </a:graphic>
      </p:graphicFrame>
      <p:graphicFrame>
        <p:nvGraphicFramePr>
          <p:cNvPr id="319" name="物件 648">
            <a:extLst>
              <a:ext uri="{FF2B5EF4-FFF2-40B4-BE49-F238E27FC236}">
                <a16:creationId xmlns:a16="http://schemas.microsoft.com/office/drawing/2014/main" id="{D9967F53-9422-4AB3-A8D3-D9EBFFB1C58A}"/>
              </a:ext>
            </a:extLst>
          </p:cNvPr>
          <p:cNvGraphicFramePr>
            <a:graphicFrameLocks noChangeAspect="1"/>
          </p:cNvGraphicFramePr>
          <p:nvPr>
            <p:extLst>
              <p:ext uri="{D42A27DB-BD31-4B8C-83A1-F6EECF244321}">
                <p14:modId xmlns:p14="http://schemas.microsoft.com/office/powerpoint/2010/main" val="2710349767"/>
              </p:ext>
            </p:extLst>
          </p:nvPr>
        </p:nvGraphicFramePr>
        <p:xfrm>
          <a:off x="2417003" y="4014728"/>
          <a:ext cx="82670" cy="68461"/>
        </p:xfrm>
        <a:graphic>
          <a:graphicData uri="http://schemas.openxmlformats.org/presentationml/2006/ole">
            <mc:AlternateContent xmlns:mc="http://schemas.openxmlformats.org/markup-compatibility/2006">
              <mc:Choice xmlns:v="urn:schemas-microsoft-com:vml" Requires="v">
                <p:oleObj spid="_x0000_s2685" name="CS ChemDraw Drawing" r:id="rId17" imgW="406502" imgH="336471" progId="ChemDraw.Document.6.0">
                  <p:embed/>
                </p:oleObj>
              </mc:Choice>
              <mc:Fallback>
                <p:oleObj name="CS ChemDraw Drawing" r:id="rId17" imgW="406502" imgH="336471" progId="ChemDraw.Document.6.0">
                  <p:embed/>
                  <p:pic>
                    <p:nvPicPr>
                      <p:cNvPr id="1310" name="物件 648">
                        <a:extLst>
                          <a:ext uri="{FF2B5EF4-FFF2-40B4-BE49-F238E27FC236}">
                            <a16:creationId xmlns:a16="http://schemas.microsoft.com/office/drawing/2014/main" id="{AEA1B2D8-5B25-4622-B1F1-9B01B7A531FC}"/>
                          </a:ext>
                        </a:extLst>
                      </p:cNvPr>
                      <p:cNvPicPr/>
                      <p:nvPr/>
                    </p:nvPicPr>
                    <p:blipFill>
                      <a:blip r:embed="rId6"/>
                      <a:stretch>
                        <a:fillRect/>
                      </a:stretch>
                    </p:blipFill>
                    <p:spPr>
                      <a:xfrm>
                        <a:off x="2417003" y="4014728"/>
                        <a:ext cx="82670" cy="68461"/>
                      </a:xfrm>
                      <a:prstGeom prst="rect">
                        <a:avLst/>
                      </a:prstGeom>
                    </p:spPr>
                  </p:pic>
                </p:oleObj>
              </mc:Fallback>
            </mc:AlternateContent>
          </a:graphicData>
        </a:graphic>
      </p:graphicFrame>
      <p:sp>
        <p:nvSpPr>
          <p:cNvPr id="320" name="文字方塊 649">
            <a:extLst>
              <a:ext uri="{FF2B5EF4-FFF2-40B4-BE49-F238E27FC236}">
                <a16:creationId xmlns:a16="http://schemas.microsoft.com/office/drawing/2014/main" id="{9521CCEC-EC1E-40EE-A43E-F63F8AF69DB9}"/>
              </a:ext>
            </a:extLst>
          </p:cNvPr>
          <p:cNvSpPr txBox="1"/>
          <p:nvPr/>
        </p:nvSpPr>
        <p:spPr>
          <a:xfrm>
            <a:off x="2234142" y="2838814"/>
            <a:ext cx="455573" cy="237886"/>
          </a:xfrm>
          <a:prstGeom prst="rect">
            <a:avLst/>
          </a:prstGeom>
          <a:noFill/>
        </p:spPr>
        <p:txBody>
          <a:bodyPr wrap="none" rtlCol="0">
            <a:spAutoFit/>
          </a:bodyPr>
          <a:lstStyle/>
          <a:p>
            <a:pPr algn="ctr"/>
            <a:r>
              <a:rPr lang="en-US" altLang="zh-TW" sz="946" b="1" dirty="0">
                <a:latin typeface="Arial" panose="020B0604020202020204" pitchFamily="34" charset="0"/>
                <a:cs typeface="Arial" panose="020B0604020202020204" pitchFamily="34" charset="0"/>
              </a:rPr>
              <a:t>GRU</a:t>
            </a:r>
            <a:endParaRPr lang="en-US" sz="946" b="1" dirty="0">
              <a:latin typeface="Arial" panose="020B0604020202020204" pitchFamily="34" charset="0"/>
              <a:cs typeface="Arial" panose="020B0604020202020204" pitchFamily="34" charset="0"/>
            </a:endParaRPr>
          </a:p>
        </p:txBody>
      </p:sp>
      <p:pic>
        <p:nvPicPr>
          <p:cNvPr id="321" name="Picture 1479">
            <a:extLst>
              <a:ext uri="{FF2B5EF4-FFF2-40B4-BE49-F238E27FC236}">
                <a16:creationId xmlns:a16="http://schemas.microsoft.com/office/drawing/2014/main" id="{8CB03FF5-FC82-455A-AB66-EE4C4072369D}"/>
              </a:ext>
            </a:extLst>
          </p:cNvPr>
          <p:cNvPicPr>
            <a:picLocks noChangeAspect="1"/>
          </p:cNvPicPr>
          <p:nvPr/>
        </p:nvPicPr>
        <p:blipFill>
          <a:blip r:embed="rId18"/>
          <a:stretch>
            <a:fillRect/>
          </a:stretch>
        </p:blipFill>
        <p:spPr>
          <a:xfrm>
            <a:off x="7259361" y="2992886"/>
            <a:ext cx="1421091" cy="1110305"/>
          </a:xfrm>
          <a:prstGeom prst="rect">
            <a:avLst/>
          </a:prstGeom>
        </p:spPr>
      </p:pic>
      <p:sp>
        <p:nvSpPr>
          <p:cNvPr id="322" name="橢圓 328">
            <a:extLst>
              <a:ext uri="{FF2B5EF4-FFF2-40B4-BE49-F238E27FC236}">
                <a16:creationId xmlns:a16="http://schemas.microsoft.com/office/drawing/2014/main" id="{CBA80730-A923-431A-80E5-1BA1EA6A28E1}"/>
              </a:ext>
            </a:extLst>
          </p:cNvPr>
          <p:cNvSpPr/>
          <p:nvPr/>
        </p:nvSpPr>
        <p:spPr>
          <a:xfrm flipH="1">
            <a:off x="4067107" y="1732943"/>
            <a:ext cx="873248" cy="289228"/>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32" b="1" dirty="0">
                <a:latin typeface="Arial" panose="020B0604020202020204" pitchFamily="34" charset="0"/>
                <a:cs typeface="Arial" panose="020B0604020202020204" pitchFamily="34" charset="0"/>
              </a:rPr>
              <a:t>LFS</a:t>
            </a:r>
          </a:p>
        </p:txBody>
      </p:sp>
      <p:cxnSp>
        <p:nvCxnSpPr>
          <p:cNvPr id="323" name="直線接點 264">
            <a:extLst>
              <a:ext uri="{FF2B5EF4-FFF2-40B4-BE49-F238E27FC236}">
                <a16:creationId xmlns:a16="http://schemas.microsoft.com/office/drawing/2014/main" id="{03924342-4019-400A-9589-A74E3E3B7CE2}"/>
              </a:ext>
            </a:extLst>
          </p:cNvPr>
          <p:cNvCxnSpPr>
            <a:cxnSpLocks/>
            <a:stCxn id="328" idx="6"/>
            <a:endCxn id="322" idx="4"/>
          </p:cNvCxnSpPr>
          <p:nvPr/>
        </p:nvCxnSpPr>
        <p:spPr>
          <a:xfrm flipV="1">
            <a:off x="4214414" y="2022173"/>
            <a:ext cx="289318"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324" name="直線接點 264">
            <a:extLst>
              <a:ext uri="{FF2B5EF4-FFF2-40B4-BE49-F238E27FC236}">
                <a16:creationId xmlns:a16="http://schemas.microsoft.com/office/drawing/2014/main" id="{6C8F971F-865E-4B53-9068-4AF77CE89A99}"/>
              </a:ext>
            </a:extLst>
          </p:cNvPr>
          <p:cNvCxnSpPr>
            <a:cxnSpLocks/>
            <a:stCxn id="329" idx="6"/>
            <a:endCxn id="322" idx="4"/>
          </p:cNvCxnSpPr>
          <p:nvPr/>
        </p:nvCxnSpPr>
        <p:spPr>
          <a:xfrm flipV="1">
            <a:off x="4503730" y="2022173"/>
            <a:ext cx="0"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325" name="直線接點 264">
            <a:extLst>
              <a:ext uri="{FF2B5EF4-FFF2-40B4-BE49-F238E27FC236}">
                <a16:creationId xmlns:a16="http://schemas.microsoft.com/office/drawing/2014/main" id="{83D01149-E7F7-436B-9CF2-08B6C01696F9}"/>
              </a:ext>
            </a:extLst>
          </p:cNvPr>
          <p:cNvCxnSpPr>
            <a:cxnSpLocks/>
            <a:stCxn id="327" idx="6"/>
            <a:endCxn id="322" idx="4"/>
          </p:cNvCxnSpPr>
          <p:nvPr/>
        </p:nvCxnSpPr>
        <p:spPr>
          <a:xfrm flipH="1" flipV="1">
            <a:off x="4503730" y="2022173"/>
            <a:ext cx="289318"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grpSp>
        <p:nvGrpSpPr>
          <p:cNvPr id="326" name="Group 1281">
            <a:extLst>
              <a:ext uri="{FF2B5EF4-FFF2-40B4-BE49-F238E27FC236}">
                <a16:creationId xmlns:a16="http://schemas.microsoft.com/office/drawing/2014/main" id="{CE74C4D3-D050-46B1-AEED-6A4ABE05A31F}"/>
              </a:ext>
            </a:extLst>
          </p:cNvPr>
          <p:cNvGrpSpPr/>
          <p:nvPr/>
        </p:nvGrpSpPr>
        <p:grpSpPr>
          <a:xfrm rot="5400000">
            <a:off x="4464182" y="2066772"/>
            <a:ext cx="79096" cy="657726"/>
            <a:chOff x="14475433" y="3133217"/>
            <a:chExt cx="185815" cy="1545174"/>
          </a:xfrm>
        </p:grpSpPr>
        <p:sp>
          <p:nvSpPr>
            <p:cNvPr id="327" name="橢圓 328">
              <a:extLst>
                <a:ext uri="{FF2B5EF4-FFF2-40B4-BE49-F238E27FC236}">
                  <a16:creationId xmlns:a16="http://schemas.microsoft.com/office/drawing/2014/main" id="{71960B5A-D773-4A1B-8BD4-61AAFF0E09D0}"/>
                </a:ext>
              </a:extLst>
            </p:cNvPr>
            <p:cNvSpPr/>
            <p:nvPr/>
          </p:nvSpPr>
          <p:spPr>
            <a:xfrm flipH="1">
              <a:off x="14475433" y="3133217"/>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8" name="橢圓 329">
              <a:extLst>
                <a:ext uri="{FF2B5EF4-FFF2-40B4-BE49-F238E27FC236}">
                  <a16:creationId xmlns:a16="http://schemas.microsoft.com/office/drawing/2014/main" id="{B3230879-B867-4A9A-BA5B-1BE474C80731}"/>
                </a:ext>
              </a:extLst>
            </p:cNvPr>
            <p:cNvSpPr/>
            <p:nvPr/>
          </p:nvSpPr>
          <p:spPr>
            <a:xfrm flipH="1">
              <a:off x="14475433" y="4492576"/>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9" name="橢圓 330">
              <a:extLst>
                <a:ext uri="{FF2B5EF4-FFF2-40B4-BE49-F238E27FC236}">
                  <a16:creationId xmlns:a16="http://schemas.microsoft.com/office/drawing/2014/main" id="{8B72752F-8770-492C-966D-F5E1939236A9}"/>
                </a:ext>
              </a:extLst>
            </p:cNvPr>
            <p:cNvSpPr/>
            <p:nvPr/>
          </p:nvSpPr>
          <p:spPr>
            <a:xfrm flipH="1">
              <a:off x="14475433" y="3812897"/>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grpSp>
      <p:sp>
        <p:nvSpPr>
          <p:cNvPr id="330" name="TextBox 1489">
            <a:extLst>
              <a:ext uri="{FF2B5EF4-FFF2-40B4-BE49-F238E27FC236}">
                <a16:creationId xmlns:a16="http://schemas.microsoft.com/office/drawing/2014/main" id="{92C7DDDA-2660-48A4-9430-57140F8929A7}"/>
              </a:ext>
            </a:extLst>
          </p:cNvPr>
          <p:cNvSpPr txBox="1"/>
          <p:nvPr/>
        </p:nvSpPr>
        <p:spPr>
          <a:xfrm>
            <a:off x="5869524" y="4273561"/>
            <a:ext cx="971741" cy="328103"/>
          </a:xfrm>
          <a:prstGeom prst="rect">
            <a:avLst/>
          </a:prstGeom>
          <a:noFill/>
        </p:spPr>
        <p:txBody>
          <a:bodyPr wrap="none" rtlCol="0">
            <a:spAutoFit/>
          </a:bodyPr>
          <a:lstStyle/>
          <a:p>
            <a:r>
              <a:rPr lang="en-US" sz="1532" b="1" dirty="0">
                <a:latin typeface="Arial" panose="020B0604020202020204" pitchFamily="34" charset="0"/>
                <a:cs typeface="Arial" panose="020B0604020202020204" pitchFamily="34" charset="0"/>
              </a:rPr>
              <a:t>Decoder</a:t>
            </a:r>
          </a:p>
        </p:txBody>
      </p:sp>
      <p:pic>
        <p:nvPicPr>
          <p:cNvPr id="331" name="圖片 330">
            <a:extLst>
              <a:ext uri="{FF2B5EF4-FFF2-40B4-BE49-F238E27FC236}">
                <a16:creationId xmlns:a16="http://schemas.microsoft.com/office/drawing/2014/main" id="{71373C60-605B-47A4-8902-2C17DFA5DE05}"/>
              </a:ext>
            </a:extLst>
          </p:cNvPr>
          <p:cNvPicPr>
            <a:picLocks noChangeAspect="1"/>
          </p:cNvPicPr>
          <p:nvPr/>
        </p:nvPicPr>
        <p:blipFill>
          <a:blip r:embed="rId19"/>
          <a:stretch>
            <a:fillRect/>
          </a:stretch>
        </p:blipFill>
        <p:spPr>
          <a:xfrm>
            <a:off x="1035032" y="3138315"/>
            <a:ext cx="563970" cy="824873"/>
          </a:xfrm>
          <a:prstGeom prst="rect">
            <a:avLst/>
          </a:prstGeom>
        </p:spPr>
      </p:pic>
      <p:sp>
        <p:nvSpPr>
          <p:cNvPr id="332" name="TextBox 1489">
            <a:extLst>
              <a:ext uri="{FF2B5EF4-FFF2-40B4-BE49-F238E27FC236}">
                <a16:creationId xmlns:a16="http://schemas.microsoft.com/office/drawing/2014/main" id="{BBC4A72B-A3ED-4F87-8D64-F397F5C04AFA}"/>
              </a:ext>
            </a:extLst>
          </p:cNvPr>
          <p:cNvSpPr txBox="1"/>
          <p:nvPr/>
        </p:nvSpPr>
        <p:spPr>
          <a:xfrm>
            <a:off x="2274957" y="4279002"/>
            <a:ext cx="971741" cy="328103"/>
          </a:xfrm>
          <a:prstGeom prst="rect">
            <a:avLst/>
          </a:prstGeom>
          <a:noFill/>
        </p:spPr>
        <p:txBody>
          <a:bodyPr wrap="none" rtlCol="0">
            <a:spAutoFit/>
          </a:bodyPr>
          <a:lstStyle/>
          <a:p>
            <a:r>
              <a:rPr lang="en-US" sz="1532" b="1" dirty="0">
                <a:latin typeface="Arial" panose="020B0604020202020204" pitchFamily="34" charset="0"/>
                <a:cs typeface="Arial" panose="020B0604020202020204" pitchFamily="34" charset="0"/>
              </a:rPr>
              <a:t>Encoder</a:t>
            </a:r>
          </a:p>
        </p:txBody>
      </p:sp>
      <p:cxnSp>
        <p:nvCxnSpPr>
          <p:cNvPr id="333" name="直線接點 572">
            <a:extLst>
              <a:ext uri="{FF2B5EF4-FFF2-40B4-BE49-F238E27FC236}">
                <a16:creationId xmlns:a16="http://schemas.microsoft.com/office/drawing/2014/main" id="{2FF07AED-02CC-4068-AF20-20E735ABED3D}"/>
              </a:ext>
            </a:extLst>
          </p:cNvPr>
          <p:cNvCxnSpPr>
            <a:cxnSpLocks/>
            <a:endCxn id="328" idx="2"/>
          </p:cNvCxnSpPr>
          <p:nvPr/>
        </p:nvCxnSpPr>
        <p:spPr>
          <a:xfrm flipH="1" flipV="1">
            <a:off x="4214414" y="2435182"/>
            <a:ext cx="289318" cy="680036"/>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34" name="直線接點 572">
            <a:extLst>
              <a:ext uri="{FF2B5EF4-FFF2-40B4-BE49-F238E27FC236}">
                <a16:creationId xmlns:a16="http://schemas.microsoft.com/office/drawing/2014/main" id="{1500D214-3245-4290-85E1-CEBB880526F6}"/>
              </a:ext>
            </a:extLst>
          </p:cNvPr>
          <p:cNvCxnSpPr>
            <a:cxnSpLocks/>
            <a:endCxn id="329" idx="2"/>
          </p:cNvCxnSpPr>
          <p:nvPr/>
        </p:nvCxnSpPr>
        <p:spPr>
          <a:xfrm flipV="1">
            <a:off x="4503730" y="2435182"/>
            <a:ext cx="0" cy="67762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35" name="直線接點 572">
            <a:extLst>
              <a:ext uri="{FF2B5EF4-FFF2-40B4-BE49-F238E27FC236}">
                <a16:creationId xmlns:a16="http://schemas.microsoft.com/office/drawing/2014/main" id="{1050B44A-E181-47F5-9C45-730593A54F5E}"/>
              </a:ext>
            </a:extLst>
          </p:cNvPr>
          <p:cNvCxnSpPr>
            <a:cxnSpLocks/>
            <a:endCxn id="327" idx="2"/>
          </p:cNvCxnSpPr>
          <p:nvPr/>
        </p:nvCxnSpPr>
        <p:spPr>
          <a:xfrm flipV="1">
            <a:off x="4503733" y="2435182"/>
            <a:ext cx="289314" cy="67762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sp>
        <p:nvSpPr>
          <p:cNvPr id="336" name="橢圓 335">
            <a:extLst>
              <a:ext uri="{FF2B5EF4-FFF2-40B4-BE49-F238E27FC236}">
                <a16:creationId xmlns:a16="http://schemas.microsoft.com/office/drawing/2014/main" id="{72BC9076-803F-4C63-A4EC-09CC328774D2}"/>
              </a:ext>
            </a:extLst>
          </p:cNvPr>
          <p:cNvSpPr/>
          <p:nvPr/>
        </p:nvSpPr>
        <p:spPr>
          <a:xfrm>
            <a:off x="3611480" y="1487268"/>
            <a:ext cx="1810278" cy="1810278"/>
          </a:xfrm>
          <a:prstGeom prst="ellipse">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182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0ECBC36-561F-410A-95A4-6FAD0AC4B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226" y="766328"/>
            <a:ext cx="6543116" cy="6022800"/>
          </a:xfrm>
          <a:prstGeom prst="rect">
            <a:avLst/>
          </a:prstGeom>
        </p:spPr>
      </p:pic>
      <p:pic>
        <p:nvPicPr>
          <p:cNvPr id="6" name="內容版面配置區 5">
            <a:extLst>
              <a:ext uri="{FF2B5EF4-FFF2-40B4-BE49-F238E27FC236}">
                <a16:creationId xmlns:a16="http://schemas.microsoft.com/office/drawing/2014/main" id="{12DE7E86-433B-4ACF-B3F9-FB7A4E842F7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79131" y="765167"/>
            <a:ext cx="6404787" cy="6023961"/>
          </a:xfrm>
        </p:spPr>
      </p:pic>
      <p:sp>
        <p:nvSpPr>
          <p:cNvPr id="2" name="標題 1">
            <a:extLst>
              <a:ext uri="{FF2B5EF4-FFF2-40B4-BE49-F238E27FC236}">
                <a16:creationId xmlns:a16="http://schemas.microsoft.com/office/drawing/2014/main" id="{205169C2-23BC-4EBA-88AD-B23A1B253FCC}"/>
              </a:ext>
            </a:extLst>
          </p:cNvPr>
          <p:cNvSpPr>
            <a:spLocks noGrp="1"/>
          </p:cNvSpPr>
          <p:nvPr>
            <p:ph type="title"/>
          </p:nvPr>
        </p:nvSpPr>
        <p:spPr/>
        <p:txBody>
          <a:bodyPr/>
          <a:lstStyle/>
          <a:p>
            <a:r>
              <a:rPr lang="en-US" dirty="0"/>
              <a:t>The supervision network</a:t>
            </a:r>
            <a:endParaRPr lang="zh-TW" altLang="en-US" dirty="0"/>
          </a:p>
        </p:txBody>
      </p:sp>
      <p:sp>
        <p:nvSpPr>
          <p:cNvPr id="4" name="投影片編號版面配置區 3">
            <a:extLst>
              <a:ext uri="{FF2B5EF4-FFF2-40B4-BE49-F238E27FC236}">
                <a16:creationId xmlns:a16="http://schemas.microsoft.com/office/drawing/2014/main" id="{6F134E47-F7AC-4082-99D0-8E6FBE50F0E4}"/>
              </a:ext>
            </a:extLst>
          </p:cNvPr>
          <p:cNvSpPr>
            <a:spLocks noGrp="1"/>
          </p:cNvSpPr>
          <p:nvPr>
            <p:ph type="sldNum" sz="quarter" idx="12"/>
          </p:nvPr>
        </p:nvSpPr>
        <p:spPr/>
        <p:txBody>
          <a:bodyPr/>
          <a:lstStyle/>
          <a:p>
            <a:fld id="{E1EB6482-E8AD-494A-B82D-562298BE05A7}" type="slidenum">
              <a:rPr lang="zh-TW" altLang="en-US" smtClean="0"/>
              <a:pPr/>
              <a:t>58</a:t>
            </a:fld>
            <a:endParaRPr lang="zh-TW" altLang="en-US"/>
          </a:p>
        </p:txBody>
      </p:sp>
      <p:cxnSp>
        <p:nvCxnSpPr>
          <p:cNvPr id="7" name="直線單箭頭接點 6">
            <a:extLst>
              <a:ext uri="{FF2B5EF4-FFF2-40B4-BE49-F238E27FC236}">
                <a16:creationId xmlns:a16="http://schemas.microsoft.com/office/drawing/2014/main" id="{98D8E8E4-7844-4D80-A706-30A82423E087}"/>
              </a:ext>
            </a:extLst>
          </p:cNvPr>
          <p:cNvCxnSpPr>
            <a:cxnSpLocks/>
          </p:cNvCxnSpPr>
          <p:nvPr/>
        </p:nvCxnSpPr>
        <p:spPr>
          <a:xfrm flipH="1">
            <a:off x="2562226" y="2935070"/>
            <a:ext cx="2400299" cy="235267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 name="文字方塊 9">
            <a:extLst>
              <a:ext uri="{FF2B5EF4-FFF2-40B4-BE49-F238E27FC236}">
                <a16:creationId xmlns:a16="http://schemas.microsoft.com/office/drawing/2014/main" id="{7F515486-F1A5-4177-9F0B-7888BD91035F}"/>
              </a:ext>
            </a:extLst>
          </p:cNvPr>
          <p:cNvSpPr txBox="1"/>
          <p:nvPr/>
        </p:nvSpPr>
        <p:spPr>
          <a:xfrm>
            <a:off x="2768009" y="2288449"/>
            <a:ext cx="2400300" cy="646331"/>
          </a:xfrm>
          <a:prstGeom prst="rect">
            <a:avLst/>
          </a:prstGeom>
          <a:noFill/>
        </p:spPr>
        <p:txBody>
          <a:bodyPr wrap="square" rtlCol="0">
            <a:spAutoFit/>
          </a:bodyPr>
          <a:lstStyle/>
          <a:p>
            <a:r>
              <a:rPr lang="en-US" altLang="zh-TW" dirty="0">
                <a:effectLst>
                  <a:outerShdw blurRad="38100" dist="38100" dir="2700000" algn="tl">
                    <a:srgbClr val="000000">
                      <a:alpha val="43137"/>
                    </a:srgbClr>
                  </a:outerShdw>
                </a:effectLst>
              </a:rPr>
              <a:t>More electropositive coordinating atoms</a:t>
            </a:r>
            <a:endParaRPr lang="en-US" dirty="0">
              <a:effectLst>
                <a:outerShdw blurRad="38100" dist="38100" dir="2700000" algn="tl">
                  <a:srgbClr val="000000">
                    <a:alpha val="43137"/>
                  </a:srgbClr>
                </a:outerShdw>
              </a:effectLst>
            </a:endParaRPr>
          </a:p>
        </p:txBody>
      </p:sp>
      <p:graphicFrame>
        <p:nvGraphicFramePr>
          <p:cNvPr id="12" name="物件 11">
            <a:extLst>
              <a:ext uri="{FF2B5EF4-FFF2-40B4-BE49-F238E27FC236}">
                <a16:creationId xmlns:a16="http://schemas.microsoft.com/office/drawing/2014/main" id="{22C78545-34AB-467C-B60A-0B70E92D3BA7}"/>
              </a:ext>
            </a:extLst>
          </p:cNvPr>
          <p:cNvGraphicFramePr>
            <a:graphicFrameLocks noChangeAspect="1"/>
          </p:cNvGraphicFramePr>
          <p:nvPr>
            <p:extLst>
              <p:ext uri="{D42A27DB-BD31-4B8C-83A1-F6EECF244321}">
                <p14:modId xmlns:p14="http://schemas.microsoft.com/office/powerpoint/2010/main" val="1507195110"/>
              </p:ext>
            </p:extLst>
          </p:nvPr>
        </p:nvGraphicFramePr>
        <p:xfrm>
          <a:off x="3112633" y="2954170"/>
          <a:ext cx="966787" cy="600976"/>
        </p:xfrm>
        <a:graphic>
          <a:graphicData uri="http://schemas.openxmlformats.org/presentationml/2006/ole">
            <mc:AlternateContent xmlns:mc="http://schemas.openxmlformats.org/markup-compatibility/2006">
              <mc:Choice xmlns:v="urn:schemas-microsoft-com:vml" Requires="v">
                <p:oleObj spid="_x0000_s3178" name="CS ChemDraw Drawing" r:id="rId5" imgW="351669" imgH="219211" progId="ChemDraw.Document.6.0">
                  <p:embed/>
                </p:oleObj>
              </mc:Choice>
              <mc:Fallback>
                <p:oleObj name="CS ChemDraw Drawing" r:id="rId5" imgW="351669" imgH="219211" progId="ChemDraw.Document.6.0">
                  <p:embed/>
                  <p:pic>
                    <p:nvPicPr>
                      <p:cNvPr id="0" name=""/>
                      <p:cNvPicPr/>
                      <p:nvPr/>
                    </p:nvPicPr>
                    <p:blipFill>
                      <a:blip r:embed="rId6"/>
                      <a:stretch>
                        <a:fillRect/>
                      </a:stretch>
                    </p:blipFill>
                    <p:spPr>
                      <a:xfrm>
                        <a:off x="3112633" y="2954170"/>
                        <a:ext cx="966787" cy="600976"/>
                      </a:xfrm>
                      <a:prstGeom prst="rect">
                        <a:avLst/>
                      </a:prstGeom>
                    </p:spPr>
                  </p:pic>
                </p:oleObj>
              </mc:Fallback>
            </mc:AlternateContent>
          </a:graphicData>
        </a:graphic>
      </p:graphicFrame>
      <p:cxnSp>
        <p:nvCxnSpPr>
          <p:cNvPr id="13" name="直線單箭頭接點 12">
            <a:extLst>
              <a:ext uri="{FF2B5EF4-FFF2-40B4-BE49-F238E27FC236}">
                <a16:creationId xmlns:a16="http://schemas.microsoft.com/office/drawing/2014/main" id="{C1BD20E8-5DCE-4998-BC27-AA06AD436797}"/>
              </a:ext>
            </a:extLst>
          </p:cNvPr>
          <p:cNvCxnSpPr>
            <a:cxnSpLocks/>
          </p:cNvCxnSpPr>
          <p:nvPr/>
        </p:nvCxnSpPr>
        <p:spPr>
          <a:xfrm flipV="1">
            <a:off x="5208401" y="1559217"/>
            <a:ext cx="2400299" cy="2352675"/>
          </a:xfrm>
          <a:prstGeom prst="straightConnector1">
            <a:avLst/>
          </a:prstGeom>
          <a:ln>
            <a:solidFill>
              <a:srgbClr val="0000FF"/>
            </a:solidFill>
            <a:tailEnd type="triangle"/>
          </a:ln>
        </p:spPr>
        <p:style>
          <a:lnRef idx="2">
            <a:schemeClr val="dk1"/>
          </a:lnRef>
          <a:fillRef idx="0">
            <a:schemeClr val="dk1"/>
          </a:fillRef>
          <a:effectRef idx="1">
            <a:schemeClr val="dk1"/>
          </a:effectRef>
          <a:fontRef idx="minor">
            <a:schemeClr val="tx1"/>
          </a:fontRef>
        </p:style>
      </p:cxnSp>
      <p:sp>
        <p:nvSpPr>
          <p:cNvPr id="14" name="文字方塊 13">
            <a:extLst>
              <a:ext uri="{FF2B5EF4-FFF2-40B4-BE49-F238E27FC236}">
                <a16:creationId xmlns:a16="http://schemas.microsoft.com/office/drawing/2014/main" id="{C1AA10FC-9562-43D0-9164-C39BBBD0A478}"/>
              </a:ext>
            </a:extLst>
          </p:cNvPr>
          <p:cNvSpPr txBox="1"/>
          <p:nvPr/>
        </p:nvSpPr>
        <p:spPr>
          <a:xfrm flipH="1">
            <a:off x="6574243" y="2454066"/>
            <a:ext cx="2400300" cy="646331"/>
          </a:xfrm>
          <a:prstGeom prst="rect">
            <a:avLst/>
          </a:prstGeom>
          <a:noFill/>
        </p:spPr>
        <p:txBody>
          <a:bodyPr wrap="square" rtlCol="0">
            <a:spAutoFit/>
          </a:bodyPr>
          <a:lstStyle/>
          <a:p>
            <a:r>
              <a:rPr lang="en-US" altLang="zh-TW" dirty="0">
                <a:effectLst>
                  <a:outerShdw blurRad="38100" dist="38100" dir="2700000" algn="tl">
                    <a:srgbClr val="000000">
                      <a:alpha val="43137"/>
                    </a:srgbClr>
                  </a:outerShdw>
                </a:effectLst>
              </a:rPr>
              <a:t>More electronegative coordinating atoms</a:t>
            </a:r>
            <a:endParaRPr lang="en-US" dirty="0">
              <a:effectLst>
                <a:outerShdw blurRad="38100" dist="38100" dir="2700000" algn="tl">
                  <a:srgbClr val="000000">
                    <a:alpha val="43137"/>
                  </a:srgbClr>
                </a:outerShdw>
              </a:effectLst>
            </a:endParaRPr>
          </a:p>
        </p:txBody>
      </p:sp>
      <p:graphicFrame>
        <p:nvGraphicFramePr>
          <p:cNvPr id="17" name="物件 16">
            <a:extLst>
              <a:ext uri="{FF2B5EF4-FFF2-40B4-BE49-F238E27FC236}">
                <a16:creationId xmlns:a16="http://schemas.microsoft.com/office/drawing/2014/main" id="{011988C7-F654-402C-AEC6-DCD05A001F14}"/>
              </a:ext>
            </a:extLst>
          </p:cNvPr>
          <p:cNvGraphicFramePr>
            <a:graphicFrameLocks noChangeAspect="1"/>
          </p:cNvGraphicFramePr>
          <p:nvPr>
            <p:extLst>
              <p:ext uri="{D42A27DB-BD31-4B8C-83A1-F6EECF244321}">
                <p14:modId xmlns:p14="http://schemas.microsoft.com/office/powerpoint/2010/main" val="4093143682"/>
              </p:ext>
            </p:extLst>
          </p:nvPr>
        </p:nvGraphicFramePr>
        <p:xfrm>
          <a:off x="7728437" y="1964046"/>
          <a:ext cx="779654" cy="601073"/>
        </p:xfrm>
        <a:graphic>
          <a:graphicData uri="http://schemas.openxmlformats.org/presentationml/2006/ole">
            <mc:AlternateContent xmlns:mc="http://schemas.openxmlformats.org/markup-compatibility/2006">
              <mc:Choice xmlns:v="urn:schemas-microsoft-com:vml" Requires="v">
                <p:oleObj spid="_x0000_s3179" name="CS ChemDraw Drawing" r:id="rId7" imgW="284888" imgH="219211" progId="ChemDraw.Document.6.0">
                  <p:embed/>
                </p:oleObj>
              </mc:Choice>
              <mc:Fallback>
                <p:oleObj name="CS ChemDraw Drawing" r:id="rId7" imgW="284888" imgH="219211" progId="ChemDraw.Document.6.0">
                  <p:embed/>
                  <p:pic>
                    <p:nvPicPr>
                      <p:cNvPr id="0" name=""/>
                      <p:cNvPicPr/>
                      <p:nvPr/>
                    </p:nvPicPr>
                    <p:blipFill>
                      <a:blip r:embed="rId8"/>
                      <a:stretch>
                        <a:fillRect/>
                      </a:stretch>
                    </p:blipFill>
                    <p:spPr>
                      <a:xfrm>
                        <a:off x="7728437" y="1964046"/>
                        <a:ext cx="779654" cy="601073"/>
                      </a:xfrm>
                      <a:prstGeom prst="rect">
                        <a:avLst/>
                      </a:prstGeom>
                    </p:spPr>
                  </p:pic>
                </p:oleObj>
              </mc:Fallback>
            </mc:AlternateContent>
          </a:graphicData>
        </a:graphic>
      </p:graphicFrame>
      <p:pic>
        <p:nvPicPr>
          <p:cNvPr id="2053" name="Picture 5" descr="Electronegativity trend of the periodic table">
            <a:extLst>
              <a:ext uri="{FF2B5EF4-FFF2-40B4-BE49-F238E27FC236}">
                <a16:creationId xmlns:a16="http://schemas.microsoft.com/office/drawing/2014/main" id="{124E6CDE-49E8-41C6-A602-6CE45DCC2CA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0158" t="23103" r="14589" b="63759"/>
          <a:stretch/>
        </p:blipFill>
        <p:spPr bwMode="auto">
          <a:xfrm>
            <a:off x="350019" y="5672278"/>
            <a:ext cx="1354358" cy="901051"/>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E7BC2238-FF99-4599-8515-A9B52B244812}"/>
              </a:ext>
            </a:extLst>
          </p:cNvPr>
          <p:cNvSpPr txBox="1"/>
          <p:nvPr/>
        </p:nvSpPr>
        <p:spPr>
          <a:xfrm>
            <a:off x="88479" y="5241262"/>
            <a:ext cx="1877437" cy="369332"/>
          </a:xfrm>
          <a:prstGeom prst="rect">
            <a:avLst/>
          </a:prstGeom>
          <a:noFill/>
        </p:spPr>
        <p:txBody>
          <a:bodyPr wrap="none" rtlCol="0">
            <a:spAutoFit/>
          </a:bodyPr>
          <a:lstStyle/>
          <a:p>
            <a:r>
              <a:rPr lang="en-US" dirty="0"/>
              <a:t>Electronegativity</a:t>
            </a:r>
          </a:p>
        </p:txBody>
      </p:sp>
      <p:cxnSp>
        <p:nvCxnSpPr>
          <p:cNvPr id="21" name="直線箭頭接點 42">
            <a:extLst>
              <a:ext uri="{FF2B5EF4-FFF2-40B4-BE49-F238E27FC236}">
                <a16:creationId xmlns:a16="http://schemas.microsoft.com/office/drawing/2014/main" id="{B0643F0F-5A90-4DAC-B3DC-259A60F4A7BE}"/>
              </a:ext>
            </a:extLst>
          </p:cNvPr>
          <p:cNvCxnSpPr>
            <a:cxnSpLocks/>
          </p:cNvCxnSpPr>
          <p:nvPr/>
        </p:nvCxnSpPr>
        <p:spPr>
          <a:xfrm flipH="1" flipV="1">
            <a:off x="3163614" y="4288221"/>
            <a:ext cx="394480" cy="294289"/>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pic>
        <p:nvPicPr>
          <p:cNvPr id="23" name="Picture 8" descr="c1ccccn1 ">
            <a:extLst>
              <a:ext uri="{FF2B5EF4-FFF2-40B4-BE49-F238E27FC236}">
                <a16:creationId xmlns:a16="http://schemas.microsoft.com/office/drawing/2014/main" id="{79281777-0E2F-48D8-BEAF-217F9B95E50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3200" t="12088" r="33684" b="17486"/>
          <a:stretch/>
        </p:blipFill>
        <p:spPr bwMode="auto">
          <a:xfrm>
            <a:off x="4271725" y="1794671"/>
            <a:ext cx="684824" cy="728181"/>
          </a:xfrm>
          <a:prstGeom prst="roundRect">
            <a:avLst/>
          </a:prstGeom>
          <a:noFill/>
          <a:extLst>
            <a:ext uri="{909E8E84-426E-40DD-AFC4-6F175D3DCCD1}">
              <a14:hiddenFill xmlns:a14="http://schemas.microsoft.com/office/drawing/2010/main">
                <a:solidFill>
                  <a:srgbClr val="FFFFFF"/>
                </a:solidFill>
              </a14:hiddenFill>
            </a:ext>
          </a:extLst>
        </p:spPr>
      </p:pic>
      <p:pic>
        <p:nvPicPr>
          <p:cNvPr id="24" name="Picture 10" descr="[C-]#N ">
            <a:extLst>
              <a:ext uri="{FF2B5EF4-FFF2-40B4-BE49-F238E27FC236}">
                <a16:creationId xmlns:a16="http://schemas.microsoft.com/office/drawing/2014/main" id="{34B25156-6F3C-4742-B79F-480AB7E46AC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4610" t="26961" r="28076" b="36436"/>
          <a:stretch/>
        </p:blipFill>
        <p:spPr bwMode="auto">
          <a:xfrm>
            <a:off x="3490182" y="5054692"/>
            <a:ext cx="921571" cy="356473"/>
          </a:xfrm>
          <a:prstGeom prst="roundRect">
            <a:avLst/>
          </a:prstGeom>
          <a:noFill/>
          <a:extLst>
            <a:ext uri="{909E8E84-426E-40DD-AFC4-6F175D3DCCD1}">
              <a14:hiddenFill xmlns:a14="http://schemas.microsoft.com/office/drawing/2010/main">
                <a:solidFill>
                  <a:srgbClr val="FFFFFF"/>
                </a:solidFill>
              </a14:hiddenFill>
            </a:ext>
          </a:extLst>
        </p:spPr>
      </p:pic>
      <p:cxnSp>
        <p:nvCxnSpPr>
          <p:cNvPr id="25" name="直線箭頭接點 60">
            <a:extLst>
              <a:ext uri="{FF2B5EF4-FFF2-40B4-BE49-F238E27FC236}">
                <a16:creationId xmlns:a16="http://schemas.microsoft.com/office/drawing/2014/main" id="{4CEDBDF2-6931-4665-A0FC-BAB461C4EB38}"/>
              </a:ext>
            </a:extLst>
          </p:cNvPr>
          <p:cNvCxnSpPr>
            <a:cxnSpLocks/>
          </p:cNvCxnSpPr>
          <p:nvPr/>
        </p:nvCxnSpPr>
        <p:spPr>
          <a:xfrm flipH="1" flipV="1">
            <a:off x="1571976" y="5021447"/>
            <a:ext cx="1003767" cy="727641"/>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pic>
        <p:nvPicPr>
          <p:cNvPr id="26" name="Picture 17" descr="P(c1ccccc1)(c2ccccc2)(c3ccccc3) ">
            <a:extLst>
              <a:ext uri="{FF2B5EF4-FFF2-40B4-BE49-F238E27FC236}">
                <a16:creationId xmlns:a16="http://schemas.microsoft.com/office/drawing/2014/main" id="{DFE45D9C-327D-4AB9-881F-58C4C9D22C3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6680" t="5130" r="27022" b="7690"/>
          <a:stretch/>
        </p:blipFill>
        <p:spPr bwMode="auto">
          <a:xfrm>
            <a:off x="434692" y="3966610"/>
            <a:ext cx="954222" cy="898411"/>
          </a:xfrm>
          <a:prstGeom prst="roundRect">
            <a:avLst/>
          </a:prstGeom>
          <a:noFill/>
          <a:extLst>
            <a:ext uri="{909E8E84-426E-40DD-AFC4-6F175D3DCCD1}">
              <a14:hiddenFill xmlns:a14="http://schemas.microsoft.com/office/drawing/2010/main">
                <a:solidFill>
                  <a:srgbClr val="FFFFFF"/>
                </a:solidFill>
              </a14:hiddenFill>
            </a:ext>
          </a:extLst>
        </p:spPr>
      </p:pic>
      <p:cxnSp>
        <p:nvCxnSpPr>
          <p:cNvPr id="27" name="直線箭頭接點 447">
            <a:extLst>
              <a:ext uri="{FF2B5EF4-FFF2-40B4-BE49-F238E27FC236}">
                <a16:creationId xmlns:a16="http://schemas.microsoft.com/office/drawing/2014/main" id="{B9568241-ACBC-4DB6-B76C-BD80C79B28AD}"/>
              </a:ext>
            </a:extLst>
          </p:cNvPr>
          <p:cNvCxnSpPr>
            <a:cxnSpLocks/>
          </p:cNvCxnSpPr>
          <p:nvPr/>
        </p:nvCxnSpPr>
        <p:spPr>
          <a:xfrm flipH="1" flipV="1">
            <a:off x="5216865" y="2454066"/>
            <a:ext cx="228213" cy="123726"/>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pic>
        <p:nvPicPr>
          <p:cNvPr id="29" name="圖片 28">
            <a:extLst>
              <a:ext uri="{FF2B5EF4-FFF2-40B4-BE49-F238E27FC236}">
                <a16:creationId xmlns:a16="http://schemas.microsoft.com/office/drawing/2014/main" id="{D73A0D7F-D57B-4163-B669-23A1064561DA}"/>
              </a:ext>
            </a:extLst>
          </p:cNvPr>
          <p:cNvPicPr>
            <a:picLocks noChangeAspect="1"/>
          </p:cNvPicPr>
          <p:nvPr/>
        </p:nvPicPr>
        <p:blipFill rotWithShape="1">
          <a:blip r:embed="rId13"/>
          <a:srcRect l="35428" t="1619" r="36234" b="8069"/>
          <a:stretch/>
        </p:blipFill>
        <p:spPr>
          <a:xfrm>
            <a:off x="7787911" y="313001"/>
            <a:ext cx="827631" cy="1318819"/>
          </a:xfrm>
          <a:prstGeom prst="roundRect">
            <a:avLst/>
          </a:prstGeom>
        </p:spPr>
      </p:pic>
      <p:sp>
        <p:nvSpPr>
          <p:cNvPr id="30" name="圓角矩形 453">
            <a:extLst>
              <a:ext uri="{FF2B5EF4-FFF2-40B4-BE49-F238E27FC236}">
                <a16:creationId xmlns:a16="http://schemas.microsoft.com/office/drawing/2014/main" id="{8BB6AAB7-FDCB-4D9F-8835-87233E6A685F}"/>
              </a:ext>
            </a:extLst>
          </p:cNvPr>
          <p:cNvSpPr/>
          <p:nvPr/>
        </p:nvSpPr>
        <p:spPr>
          <a:xfrm>
            <a:off x="7722452" y="283873"/>
            <a:ext cx="932929" cy="1587071"/>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31" name="圓角矩形 454">
            <a:extLst>
              <a:ext uri="{FF2B5EF4-FFF2-40B4-BE49-F238E27FC236}">
                <a16:creationId xmlns:a16="http://schemas.microsoft.com/office/drawing/2014/main" id="{5E3CF142-78A9-4DE6-A928-F879D392AF5A}"/>
              </a:ext>
            </a:extLst>
          </p:cNvPr>
          <p:cNvSpPr/>
          <p:nvPr/>
        </p:nvSpPr>
        <p:spPr>
          <a:xfrm>
            <a:off x="422543" y="3872137"/>
            <a:ext cx="976881" cy="1344329"/>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2" name="圓角矩形 455">
            <a:extLst>
              <a:ext uri="{FF2B5EF4-FFF2-40B4-BE49-F238E27FC236}">
                <a16:creationId xmlns:a16="http://schemas.microsoft.com/office/drawing/2014/main" id="{E7AF3304-8A17-41B3-9772-50086E0CBD2E}"/>
              </a:ext>
            </a:extLst>
          </p:cNvPr>
          <p:cNvSpPr/>
          <p:nvPr/>
        </p:nvSpPr>
        <p:spPr>
          <a:xfrm>
            <a:off x="3476292" y="5024511"/>
            <a:ext cx="976881" cy="703850"/>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3" name="圓角矩形 456">
            <a:extLst>
              <a:ext uri="{FF2B5EF4-FFF2-40B4-BE49-F238E27FC236}">
                <a16:creationId xmlns:a16="http://schemas.microsoft.com/office/drawing/2014/main" id="{7DE171CD-29CC-47E2-B341-0665F75A6F27}"/>
              </a:ext>
            </a:extLst>
          </p:cNvPr>
          <p:cNvSpPr/>
          <p:nvPr/>
        </p:nvSpPr>
        <p:spPr>
          <a:xfrm>
            <a:off x="2067251" y="3643564"/>
            <a:ext cx="1049183" cy="75854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4" name="圓角矩形 455">
            <a:extLst>
              <a:ext uri="{FF2B5EF4-FFF2-40B4-BE49-F238E27FC236}">
                <a16:creationId xmlns:a16="http://schemas.microsoft.com/office/drawing/2014/main" id="{729CE0D4-677C-4C1B-9E79-226A1848086B}"/>
              </a:ext>
            </a:extLst>
          </p:cNvPr>
          <p:cNvSpPr/>
          <p:nvPr/>
        </p:nvSpPr>
        <p:spPr>
          <a:xfrm>
            <a:off x="4146339" y="1777207"/>
            <a:ext cx="976881" cy="1049800"/>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5" name="文字方塊 34">
            <a:extLst>
              <a:ext uri="{FF2B5EF4-FFF2-40B4-BE49-F238E27FC236}">
                <a16:creationId xmlns:a16="http://schemas.microsoft.com/office/drawing/2014/main" id="{B676535D-BAC9-48D5-846C-5C37820FF3B6}"/>
              </a:ext>
            </a:extLst>
          </p:cNvPr>
          <p:cNvSpPr txBox="1"/>
          <p:nvPr/>
        </p:nvSpPr>
        <p:spPr>
          <a:xfrm>
            <a:off x="2099235" y="4061350"/>
            <a:ext cx="904875" cy="369332"/>
          </a:xfrm>
          <a:prstGeom prst="rect">
            <a:avLst/>
          </a:prstGeom>
          <a:noFill/>
        </p:spPr>
        <p:txBody>
          <a:bodyPr wrap="square">
            <a:spAutoFit/>
          </a:bodyPr>
          <a:lstStyle/>
          <a:p>
            <a:pPr algn="ctr">
              <a:spcAft>
                <a:spcPts val="0"/>
              </a:spcAft>
            </a:pPr>
            <a:r>
              <a:rPr lang="en-US" sz="1800" dirty="0">
                <a:effectLst/>
              </a:rPr>
              <a:t>0.202</a:t>
            </a:r>
            <a:endParaRPr lang="zh-TW" sz="1800" dirty="0">
              <a:effectLst/>
              <a:latin typeface="Times New Roman" panose="02020603050405020304" pitchFamily="18" charset="0"/>
              <a:ea typeface="MS Mincho" panose="02020609040205080304" pitchFamily="49" charset="-128"/>
            </a:endParaRPr>
          </a:p>
        </p:txBody>
      </p:sp>
      <p:sp>
        <p:nvSpPr>
          <p:cNvPr id="36" name="文字方塊 35">
            <a:extLst>
              <a:ext uri="{FF2B5EF4-FFF2-40B4-BE49-F238E27FC236}">
                <a16:creationId xmlns:a16="http://schemas.microsoft.com/office/drawing/2014/main" id="{792FE080-00A6-4F59-B5F8-E85FF2BB3EEF}"/>
              </a:ext>
            </a:extLst>
          </p:cNvPr>
          <p:cNvSpPr txBox="1"/>
          <p:nvPr/>
        </p:nvSpPr>
        <p:spPr>
          <a:xfrm>
            <a:off x="527350" y="4847135"/>
            <a:ext cx="767266" cy="369332"/>
          </a:xfrm>
          <a:prstGeom prst="rect">
            <a:avLst/>
          </a:prstGeom>
          <a:noFill/>
        </p:spPr>
        <p:txBody>
          <a:bodyPr wrap="square">
            <a:spAutoFit/>
          </a:bodyPr>
          <a:lstStyle/>
          <a:p>
            <a:pPr algn="ctr">
              <a:spcAft>
                <a:spcPts val="0"/>
              </a:spcAft>
            </a:pPr>
            <a:r>
              <a:rPr lang="en-US" sz="1800" dirty="0">
                <a:effectLst/>
              </a:rPr>
              <a:t>0.029</a:t>
            </a:r>
            <a:endParaRPr lang="zh-TW" sz="1800" dirty="0">
              <a:effectLst/>
              <a:latin typeface="Times New Roman" panose="02020603050405020304" pitchFamily="18" charset="0"/>
              <a:ea typeface="MS Mincho" panose="02020609040205080304" pitchFamily="49" charset="-128"/>
            </a:endParaRPr>
          </a:p>
        </p:txBody>
      </p:sp>
      <p:sp>
        <p:nvSpPr>
          <p:cNvPr id="37" name="文字方塊 36">
            <a:extLst>
              <a:ext uri="{FF2B5EF4-FFF2-40B4-BE49-F238E27FC236}">
                <a16:creationId xmlns:a16="http://schemas.microsoft.com/office/drawing/2014/main" id="{74485D49-9979-41DA-913A-AE592FF9A337}"/>
              </a:ext>
            </a:extLst>
          </p:cNvPr>
          <p:cNvSpPr txBox="1"/>
          <p:nvPr/>
        </p:nvSpPr>
        <p:spPr>
          <a:xfrm>
            <a:off x="4242381" y="2491344"/>
            <a:ext cx="767266" cy="369332"/>
          </a:xfrm>
          <a:prstGeom prst="rect">
            <a:avLst/>
          </a:prstGeom>
          <a:noFill/>
        </p:spPr>
        <p:txBody>
          <a:bodyPr wrap="square">
            <a:spAutoFit/>
          </a:bodyPr>
          <a:lstStyle/>
          <a:p>
            <a:pPr algn="ctr">
              <a:spcAft>
                <a:spcPts val="0"/>
              </a:spcAft>
            </a:pPr>
            <a:r>
              <a:rPr lang="en-US" sz="1800" dirty="0">
                <a:effectLst/>
              </a:rPr>
              <a:t>0.639</a:t>
            </a:r>
            <a:endParaRPr lang="zh-TW" sz="1800" dirty="0">
              <a:effectLst/>
              <a:latin typeface="Times New Roman" panose="02020603050405020304" pitchFamily="18" charset="0"/>
              <a:ea typeface="MS Mincho" panose="02020609040205080304" pitchFamily="49" charset="-128"/>
            </a:endParaRPr>
          </a:p>
        </p:txBody>
      </p:sp>
      <p:sp>
        <p:nvSpPr>
          <p:cNvPr id="38" name="文字方塊 37">
            <a:extLst>
              <a:ext uri="{FF2B5EF4-FFF2-40B4-BE49-F238E27FC236}">
                <a16:creationId xmlns:a16="http://schemas.microsoft.com/office/drawing/2014/main" id="{FBA3D912-D88E-4276-B5C2-50EA93364633}"/>
              </a:ext>
            </a:extLst>
          </p:cNvPr>
          <p:cNvSpPr txBox="1"/>
          <p:nvPr/>
        </p:nvSpPr>
        <p:spPr>
          <a:xfrm>
            <a:off x="3803329" y="5371421"/>
            <a:ext cx="295275" cy="369332"/>
          </a:xfrm>
          <a:prstGeom prst="rect">
            <a:avLst/>
          </a:prstGeom>
          <a:noFill/>
        </p:spPr>
        <p:txBody>
          <a:bodyPr wrap="square">
            <a:spAutoFit/>
          </a:bodyPr>
          <a:lstStyle/>
          <a:p>
            <a:pPr algn="ctr">
              <a:spcAft>
                <a:spcPts val="0"/>
              </a:spcAft>
            </a:pPr>
            <a:r>
              <a:rPr lang="en-US" sz="1800" dirty="0">
                <a:effectLst/>
              </a:rPr>
              <a:t>0</a:t>
            </a:r>
            <a:endParaRPr lang="zh-TW" sz="1800" dirty="0">
              <a:effectLst/>
              <a:latin typeface="Times New Roman" panose="02020603050405020304" pitchFamily="18" charset="0"/>
              <a:ea typeface="MS Mincho" panose="02020609040205080304" pitchFamily="49" charset="-128"/>
            </a:endParaRPr>
          </a:p>
        </p:txBody>
      </p:sp>
      <p:sp>
        <p:nvSpPr>
          <p:cNvPr id="39" name="文字方塊 38">
            <a:extLst>
              <a:ext uri="{FF2B5EF4-FFF2-40B4-BE49-F238E27FC236}">
                <a16:creationId xmlns:a16="http://schemas.microsoft.com/office/drawing/2014/main" id="{66F9A822-AB2D-4031-8C36-CB738D817C4D}"/>
              </a:ext>
            </a:extLst>
          </p:cNvPr>
          <p:cNvSpPr txBox="1"/>
          <p:nvPr/>
        </p:nvSpPr>
        <p:spPr>
          <a:xfrm>
            <a:off x="7803316" y="1536292"/>
            <a:ext cx="767266" cy="369332"/>
          </a:xfrm>
          <a:prstGeom prst="rect">
            <a:avLst/>
          </a:prstGeom>
          <a:noFill/>
        </p:spPr>
        <p:txBody>
          <a:bodyPr wrap="square">
            <a:spAutoFit/>
          </a:bodyPr>
          <a:lstStyle/>
          <a:p>
            <a:pPr algn="ctr">
              <a:spcAft>
                <a:spcPts val="0"/>
              </a:spcAft>
            </a:pPr>
            <a:r>
              <a:rPr lang="en-US" altLang="zh-TW" sz="1800" dirty="0">
                <a:effectLst/>
              </a:rPr>
              <a:t>0.99</a:t>
            </a:r>
            <a:endParaRPr lang="zh-TW" sz="1800" dirty="0">
              <a:effectLst/>
              <a:latin typeface="Times New Roman" panose="02020603050405020304" pitchFamily="18" charset="0"/>
              <a:ea typeface="MS Mincho" panose="02020609040205080304" pitchFamily="49" charset="-128"/>
            </a:endParaRPr>
          </a:p>
        </p:txBody>
      </p:sp>
      <p:pic>
        <p:nvPicPr>
          <p:cNvPr id="20" name="Picture 12" descr="[C-]#[O+] ">
            <a:extLst>
              <a:ext uri="{FF2B5EF4-FFF2-40B4-BE49-F238E27FC236}">
                <a16:creationId xmlns:a16="http://schemas.microsoft.com/office/drawing/2014/main" id="{8B2D0FAD-EB8D-438C-8959-00030618D612}"/>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9466" t="20881" r="23260" b="36039"/>
          <a:stretch/>
        </p:blipFill>
        <p:spPr bwMode="auto">
          <a:xfrm>
            <a:off x="2150290" y="3675825"/>
            <a:ext cx="933572" cy="425374"/>
          </a:xfrm>
          <a:prstGeom prst="roundRect">
            <a:avLst/>
          </a:prstGeom>
          <a:noFill/>
          <a:extLst>
            <a:ext uri="{909E8E84-426E-40DD-AFC4-6F175D3DCCD1}">
              <a14:hiddenFill xmlns:a14="http://schemas.microsoft.com/office/drawing/2010/main">
                <a:solidFill>
                  <a:srgbClr val="FFFFFF"/>
                </a:solidFill>
              </a14:hiddenFill>
            </a:ext>
          </a:extLst>
        </p:spPr>
      </p:pic>
      <p:cxnSp>
        <p:nvCxnSpPr>
          <p:cNvPr id="54" name="直線箭頭接點 42">
            <a:extLst>
              <a:ext uri="{FF2B5EF4-FFF2-40B4-BE49-F238E27FC236}">
                <a16:creationId xmlns:a16="http://schemas.microsoft.com/office/drawing/2014/main" id="{E3E23222-879C-47BA-8C5C-B62A7CC9FA95}"/>
              </a:ext>
            </a:extLst>
          </p:cNvPr>
          <p:cNvCxnSpPr>
            <a:cxnSpLocks/>
          </p:cNvCxnSpPr>
          <p:nvPr/>
        </p:nvCxnSpPr>
        <p:spPr>
          <a:xfrm flipV="1">
            <a:off x="2802166" y="5633421"/>
            <a:ext cx="627120" cy="257581"/>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58" name="直線箭頭接點 447">
            <a:extLst>
              <a:ext uri="{FF2B5EF4-FFF2-40B4-BE49-F238E27FC236}">
                <a16:creationId xmlns:a16="http://schemas.microsoft.com/office/drawing/2014/main" id="{1A80447F-73CA-4CEF-9284-CD8156A15BF8}"/>
              </a:ext>
            </a:extLst>
          </p:cNvPr>
          <p:cNvCxnSpPr>
            <a:cxnSpLocks/>
          </p:cNvCxnSpPr>
          <p:nvPr/>
        </p:nvCxnSpPr>
        <p:spPr>
          <a:xfrm>
            <a:off x="7417856" y="1119966"/>
            <a:ext cx="230936" cy="0"/>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7694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P spid="18" grpId="0"/>
      <p:bldP spid="30" grpId="0" animBg="1"/>
      <p:bldP spid="31" grpId="0" animBg="1"/>
      <p:bldP spid="32" grpId="0" animBg="1"/>
      <p:bldP spid="33" grpId="0" animBg="1"/>
      <p:bldP spid="34" grpId="0" animBg="1"/>
      <p:bldP spid="35" grpId="0"/>
      <p:bldP spid="36" grpId="0"/>
      <p:bldP spid="37" grpId="0"/>
      <p:bldP spid="38"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FF42-81A8-F8B5-3DB0-302F0E5D5FBA}"/>
              </a:ext>
            </a:extLst>
          </p:cNvPr>
          <p:cNvSpPr>
            <a:spLocks noGrp="1"/>
          </p:cNvSpPr>
          <p:nvPr>
            <p:ph type="title"/>
          </p:nvPr>
        </p:nvSpPr>
        <p:spPr/>
        <p:txBody>
          <a:bodyPr/>
          <a:lstStyle/>
          <a:p>
            <a:r>
              <a:rPr lang="en-US" dirty="0"/>
              <a:t>The network</a:t>
            </a:r>
          </a:p>
        </p:txBody>
      </p:sp>
      <p:sp>
        <p:nvSpPr>
          <p:cNvPr id="4" name="Slide Number Placeholder 3">
            <a:extLst>
              <a:ext uri="{FF2B5EF4-FFF2-40B4-BE49-F238E27FC236}">
                <a16:creationId xmlns:a16="http://schemas.microsoft.com/office/drawing/2014/main" id="{0A5429E4-DE60-D7AA-085B-3E67CFE9189D}"/>
              </a:ext>
            </a:extLst>
          </p:cNvPr>
          <p:cNvSpPr>
            <a:spLocks noGrp="1"/>
          </p:cNvSpPr>
          <p:nvPr>
            <p:ph type="sldNum" sz="quarter" idx="12"/>
          </p:nvPr>
        </p:nvSpPr>
        <p:spPr/>
        <p:txBody>
          <a:bodyPr/>
          <a:lstStyle/>
          <a:p>
            <a:fld id="{E1EB6482-E8AD-494A-B82D-562298BE05A7}" type="slidenum">
              <a:rPr lang="zh-TW" altLang="en-US" smtClean="0"/>
              <a:pPr/>
              <a:t>59</a:t>
            </a:fld>
            <a:endParaRPr lang="zh-TW" altLang="en-US"/>
          </a:p>
        </p:txBody>
      </p:sp>
      <p:pic>
        <p:nvPicPr>
          <p:cNvPr id="6" name="圖片 5">
            <a:extLst>
              <a:ext uri="{FF2B5EF4-FFF2-40B4-BE49-F238E27FC236}">
                <a16:creationId xmlns:a16="http://schemas.microsoft.com/office/drawing/2014/main" id="{B8B853C0-DE4F-4E5C-ABEF-7FC8E78A4FB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008" b="86260" l="20623" r="74514">
                        <a14:foregroundMark x1="59728" y1="85496" x2="43385" y2="81425"/>
                        <a14:foregroundMark x1="43385" y1="81425" x2="59339" y2="79644"/>
                        <a14:foregroundMark x1="59339" y1="79644" x2="58560" y2="85751"/>
                        <a14:foregroundMark x1="70817" y1="59033" x2="70817" y2="58270"/>
                        <a14:foregroundMark x1="71984" y1="60814" x2="72374" y2="66412"/>
                        <a14:foregroundMark x1="74514" y1="60814" x2="73541" y2="62341"/>
                        <a14:foregroundMark x1="46887" y1="35115" x2="48054" y2="33079"/>
                        <a14:foregroundMark x1="46887" y1="34351" x2="48833" y2="33079"/>
                        <a14:foregroundMark x1="51946" y1="35115" x2="50584" y2="35115"/>
                        <a14:foregroundMark x1="51167" y1="35115" x2="50584" y2="33588"/>
                        <a14:foregroundMark x1="50584" y1="33588" x2="51167" y2="30534"/>
                        <a14:foregroundMark x1="51167" y1="34351" x2="50778" y2="34860"/>
                        <a14:foregroundMark x1="50000" y1="30789" x2="49416" y2="29008"/>
                        <a14:foregroundMark x1="57004" y1="86260" x2="56615" y2="86260"/>
                      </a14:backgroundRemoval>
                    </a14:imgEffect>
                  </a14:imgLayer>
                </a14:imgProps>
              </a:ext>
              <a:ext uri="{28A0092B-C50C-407E-A947-70E740481C1C}">
                <a14:useLocalDpi xmlns:a14="http://schemas.microsoft.com/office/drawing/2010/main" val="0"/>
              </a:ext>
            </a:extLst>
          </a:blip>
          <a:srcRect l="14826" t="26383" r="23765" b="12838"/>
          <a:stretch/>
        </p:blipFill>
        <p:spPr>
          <a:xfrm>
            <a:off x="3396946" y="2786113"/>
            <a:ext cx="1974107" cy="1490072"/>
          </a:xfrm>
          <a:prstGeom prst="heptagon">
            <a:avLst/>
          </a:prstGeom>
        </p:spPr>
      </p:pic>
      <p:sp>
        <p:nvSpPr>
          <p:cNvPr id="7" name="橢圓 6">
            <a:extLst>
              <a:ext uri="{FF2B5EF4-FFF2-40B4-BE49-F238E27FC236}">
                <a16:creationId xmlns:a16="http://schemas.microsoft.com/office/drawing/2014/main" id="{CAC12DBB-8D23-4542-B27E-1D5D1A9FABEF}"/>
              </a:ext>
            </a:extLst>
          </p:cNvPr>
          <p:cNvSpPr/>
          <p:nvPr/>
        </p:nvSpPr>
        <p:spPr>
          <a:xfrm flipH="1">
            <a:off x="5930077" y="3236039"/>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8" name="橢圓 7">
            <a:extLst>
              <a:ext uri="{FF2B5EF4-FFF2-40B4-BE49-F238E27FC236}">
                <a16:creationId xmlns:a16="http://schemas.microsoft.com/office/drawing/2014/main" id="{992A0AE0-773B-4BCB-8751-ED9A58A62159}"/>
              </a:ext>
            </a:extLst>
          </p:cNvPr>
          <p:cNvSpPr/>
          <p:nvPr/>
        </p:nvSpPr>
        <p:spPr>
          <a:xfrm flipH="1">
            <a:off x="5930077" y="3814669"/>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9" name="橢圓 8">
            <a:extLst>
              <a:ext uri="{FF2B5EF4-FFF2-40B4-BE49-F238E27FC236}">
                <a16:creationId xmlns:a16="http://schemas.microsoft.com/office/drawing/2014/main" id="{2497ADFC-C734-4F76-8307-D1E73CDA0C91}"/>
              </a:ext>
            </a:extLst>
          </p:cNvPr>
          <p:cNvSpPr/>
          <p:nvPr/>
        </p:nvSpPr>
        <p:spPr>
          <a:xfrm flipH="1">
            <a:off x="5930077" y="3525354"/>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0" name="直線接點 9">
            <a:extLst>
              <a:ext uri="{FF2B5EF4-FFF2-40B4-BE49-F238E27FC236}">
                <a16:creationId xmlns:a16="http://schemas.microsoft.com/office/drawing/2014/main" id="{F46FE2A3-D9D5-428E-BB08-BB574D55CAA3}"/>
              </a:ext>
            </a:extLst>
          </p:cNvPr>
          <p:cNvCxnSpPr>
            <a:cxnSpLocks/>
            <a:stCxn id="29" idx="2"/>
            <a:endCxn id="7" idx="2"/>
          </p:cNvCxnSpPr>
          <p:nvPr/>
        </p:nvCxnSpPr>
        <p:spPr>
          <a:xfrm flipH="1">
            <a:off x="6009178" y="3101331"/>
            <a:ext cx="214061" cy="17425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1BB78221-F727-4C86-81DE-18EF89800A3A}"/>
              </a:ext>
            </a:extLst>
          </p:cNvPr>
          <p:cNvCxnSpPr>
            <a:cxnSpLocks/>
            <a:stCxn id="29" idx="2"/>
            <a:endCxn id="9" idx="2"/>
          </p:cNvCxnSpPr>
          <p:nvPr/>
        </p:nvCxnSpPr>
        <p:spPr>
          <a:xfrm flipH="1">
            <a:off x="6009178" y="3101327"/>
            <a:ext cx="214061" cy="4635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65C0656-2A65-4EAF-ADCA-522B89A84111}"/>
              </a:ext>
            </a:extLst>
          </p:cNvPr>
          <p:cNvCxnSpPr>
            <a:cxnSpLocks/>
            <a:stCxn id="29" idx="2"/>
            <a:endCxn id="8" idx="2"/>
          </p:cNvCxnSpPr>
          <p:nvPr/>
        </p:nvCxnSpPr>
        <p:spPr>
          <a:xfrm flipH="1">
            <a:off x="6009178" y="3101328"/>
            <a:ext cx="214061" cy="75289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48DD07B8-EB48-4FE4-83EF-B7CE20A12F8C}"/>
              </a:ext>
            </a:extLst>
          </p:cNvPr>
          <p:cNvCxnSpPr>
            <a:cxnSpLocks/>
            <a:stCxn id="31" idx="2"/>
            <a:endCxn id="7" idx="2"/>
          </p:cNvCxnSpPr>
          <p:nvPr/>
        </p:nvCxnSpPr>
        <p:spPr>
          <a:xfrm flipH="1" flipV="1">
            <a:off x="6009178" y="3275583"/>
            <a:ext cx="212685" cy="57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61B59C35-81EB-433B-B00A-996CE1C965AC}"/>
              </a:ext>
            </a:extLst>
          </p:cNvPr>
          <p:cNvCxnSpPr>
            <a:cxnSpLocks/>
            <a:stCxn id="31" idx="2"/>
            <a:endCxn id="9" idx="2"/>
          </p:cNvCxnSpPr>
          <p:nvPr/>
        </p:nvCxnSpPr>
        <p:spPr>
          <a:xfrm flipH="1">
            <a:off x="6009178" y="3332983"/>
            <a:ext cx="212685" cy="2319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36721033-1FF9-4662-8490-3C20DAA770B8}"/>
              </a:ext>
            </a:extLst>
          </p:cNvPr>
          <p:cNvCxnSpPr>
            <a:cxnSpLocks/>
            <a:stCxn id="31" idx="2"/>
            <a:endCxn id="8" idx="2"/>
          </p:cNvCxnSpPr>
          <p:nvPr/>
        </p:nvCxnSpPr>
        <p:spPr>
          <a:xfrm flipH="1">
            <a:off x="6009178" y="3332984"/>
            <a:ext cx="212685" cy="5212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68760DA-5DCF-4E6D-B003-E8E3C554BDFD}"/>
              </a:ext>
            </a:extLst>
          </p:cNvPr>
          <p:cNvCxnSpPr>
            <a:cxnSpLocks/>
            <a:stCxn id="32" idx="2"/>
            <a:endCxn id="7" idx="2"/>
          </p:cNvCxnSpPr>
          <p:nvPr/>
        </p:nvCxnSpPr>
        <p:spPr>
          <a:xfrm flipH="1" flipV="1">
            <a:off x="6009172" y="3275592"/>
            <a:ext cx="213585" cy="17202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309358C4-E86D-40C1-B959-157C142F254E}"/>
              </a:ext>
            </a:extLst>
          </p:cNvPr>
          <p:cNvCxnSpPr>
            <a:cxnSpLocks/>
            <a:stCxn id="32" idx="2"/>
            <a:endCxn id="9" idx="2"/>
          </p:cNvCxnSpPr>
          <p:nvPr/>
        </p:nvCxnSpPr>
        <p:spPr>
          <a:xfrm flipH="1">
            <a:off x="6009172" y="3447613"/>
            <a:ext cx="213585" cy="1172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 name="直線接點 17">
            <a:extLst>
              <a:ext uri="{FF2B5EF4-FFF2-40B4-BE49-F238E27FC236}">
                <a16:creationId xmlns:a16="http://schemas.microsoft.com/office/drawing/2014/main" id="{57FD06CC-9287-4C84-A155-83AB5CEA834C}"/>
              </a:ext>
            </a:extLst>
          </p:cNvPr>
          <p:cNvCxnSpPr>
            <a:cxnSpLocks/>
            <a:stCxn id="32" idx="2"/>
            <a:endCxn id="8" idx="2"/>
          </p:cNvCxnSpPr>
          <p:nvPr/>
        </p:nvCxnSpPr>
        <p:spPr>
          <a:xfrm flipH="1">
            <a:off x="6009172" y="3447610"/>
            <a:ext cx="213585" cy="40661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D21F035A-D06B-425C-9171-2E81A76AB9CA}"/>
              </a:ext>
            </a:extLst>
          </p:cNvPr>
          <p:cNvCxnSpPr>
            <a:cxnSpLocks/>
            <a:stCxn id="34" idx="2"/>
            <a:endCxn id="7" idx="2"/>
          </p:cNvCxnSpPr>
          <p:nvPr/>
        </p:nvCxnSpPr>
        <p:spPr>
          <a:xfrm flipH="1" flipV="1">
            <a:off x="6009178" y="3275582"/>
            <a:ext cx="212685" cy="3933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 name="直線接點 19">
            <a:extLst>
              <a:ext uri="{FF2B5EF4-FFF2-40B4-BE49-F238E27FC236}">
                <a16:creationId xmlns:a16="http://schemas.microsoft.com/office/drawing/2014/main" id="{BAB11EF9-E5CA-45B0-9D33-0EBF77119E72}"/>
              </a:ext>
            </a:extLst>
          </p:cNvPr>
          <p:cNvCxnSpPr>
            <a:cxnSpLocks/>
            <a:stCxn id="34" idx="2"/>
            <a:endCxn id="9" idx="2"/>
          </p:cNvCxnSpPr>
          <p:nvPr/>
        </p:nvCxnSpPr>
        <p:spPr>
          <a:xfrm flipH="1" flipV="1">
            <a:off x="6009178" y="3564900"/>
            <a:ext cx="212685" cy="10405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1DDAB6D4-3237-450D-9D41-B23C3ECF58F4}"/>
              </a:ext>
            </a:extLst>
          </p:cNvPr>
          <p:cNvCxnSpPr>
            <a:cxnSpLocks/>
            <a:stCxn id="34" idx="2"/>
            <a:endCxn id="8" idx="2"/>
          </p:cNvCxnSpPr>
          <p:nvPr/>
        </p:nvCxnSpPr>
        <p:spPr>
          <a:xfrm flipH="1">
            <a:off x="6009178" y="3668962"/>
            <a:ext cx="212685" cy="1852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 name="直線接點 21">
            <a:extLst>
              <a:ext uri="{FF2B5EF4-FFF2-40B4-BE49-F238E27FC236}">
                <a16:creationId xmlns:a16="http://schemas.microsoft.com/office/drawing/2014/main" id="{737F8E35-19CC-4899-AA3C-4DAD0AF25BB5}"/>
              </a:ext>
            </a:extLst>
          </p:cNvPr>
          <p:cNvCxnSpPr>
            <a:cxnSpLocks/>
            <a:stCxn id="36" idx="2"/>
            <a:endCxn id="7" idx="2"/>
          </p:cNvCxnSpPr>
          <p:nvPr/>
        </p:nvCxnSpPr>
        <p:spPr>
          <a:xfrm flipH="1" flipV="1">
            <a:off x="6009172" y="3275592"/>
            <a:ext cx="213585" cy="61776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F2ACB85B-B0E5-454A-963C-6309B3C25618}"/>
              </a:ext>
            </a:extLst>
          </p:cNvPr>
          <p:cNvCxnSpPr>
            <a:cxnSpLocks/>
            <a:stCxn id="36" idx="2"/>
            <a:endCxn id="9" idx="2"/>
          </p:cNvCxnSpPr>
          <p:nvPr/>
        </p:nvCxnSpPr>
        <p:spPr>
          <a:xfrm flipH="1" flipV="1">
            <a:off x="6009172" y="3564903"/>
            <a:ext cx="213585" cy="3284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a16="http://schemas.microsoft.com/office/drawing/2014/main" id="{BEA5E308-2E50-4EFF-BFE7-4111A50882E6}"/>
              </a:ext>
            </a:extLst>
          </p:cNvPr>
          <p:cNvCxnSpPr>
            <a:cxnSpLocks/>
            <a:stCxn id="36" idx="2"/>
            <a:endCxn id="8" idx="2"/>
          </p:cNvCxnSpPr>
          <p:nvPr/>
        </p:nvCxnSpPr>
        <p:spPr>
          <a:xfrm flipH="1" flipV="1">
            <a:off x="6009172" y="3854217"/>
            <a:ext cx="213585" cy="3913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a16="http://schemas.microsoft.com/office/drawing/2014/main" id="{4E529170-960C-45FE-83AF-8D6E9B3C01EB}"/>
              </a:ext>
            </a:extLst>
          </p:cNvPr>
          <p:cNvCxnSpPr>
            <a:cxnSpLocks/>
            <a:stCxn id="37" idx="2"/>
            <a:endCxn id="7" idx="2"/>
          </p:cNvCxnSpPr>
          <p:nvPr/>
        </p:nvCxnSpPr>
        <p:spPr>
          <a:xfrm flipH="1" flipV="1">
            <a:off x="6009172" y="3275589"/>
            <a:ext cx="215980" cy="73247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a16="http://schemas.microsoft.com/office/drawing/2014/main" id="{0E003645-3268-4DAE-ACCF-2FBEE8BEBD77}"/>
              </a:ext>
            </a:extLst>
          </p:cNvPr>
          <p:cNvCxnSpPr>
            <a:cxnSpLocks/>
            <a:stCxn id="37" idx="2"/>
            <a:endCxn id="9" idx="2"/>
          </p:cNvCxnSpPr>
          <p:nvPr/>
        </p:nvCxnSpPr>
        <p:spPr>
          <a:xfrm flipH="1" flipV="1">
            <a:off x="6009172" y="3564901"/>
            <a:ext cx="215980" cy="4431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 name="直線接點 26">
            <a:extLst>
              <a:ext uri="{FF2B5EF4-FFF2-40B4-BE49-F238E27FC236}">
                <a16:creationId xmlns:a16="http://schemas.microsoft.com/office/drawing/2014/main" id="{DC14493B-7207-40EA-B5F2-A48E479F6B84}"/>
              </a:ext>
            </a:extLst>
          </p:cNvPr>
          <p:cNvCxnSpPr>
            <a:cxnSpLocks/>
            <a:stCxn id="37" idx="2"/>
            <a:endCxn id="8" idx="2"/>
          </p:cNvCxnSpPr>
          <p:nvPr/>
        </p:nvCxnSpPr>
        <p:spPr>
          <a:xfrm flipH="1" flipV="1">
            <a:off x="6009172" y="3854223"/>
            <a:ext cx="215980" cy="153844"/>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8" name="橢圓 27">
            <a:extLst>
              <a:ext uri="{FF2B5EF4-FFF2-40B4-BE49-F238E27FC236}">
                <a16:creationId xmlns:a16="http://schemas.microsoft.com/office/drawing/2014/main" id="{CC80C13D-7DB0-4C2B-95C0-89EDF4D1B157}"/>
              </a:ext>
            </a:extLst>
          </p:cNvPr>
          <p:cNvSpPr/>
          <p:nvPr/>
        </p:nvSpPr>
        <p:spPr>
          <a:xfrm>
            <a:off x="6223233" y="2946840"/>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 name="橢圓 28">
            <a:extLst>
              <a:ext uri="{FF2B5EF4-FFF2-40B4-BE49-F238E27FC236}">
                <a16:creationId xmlns:a16="http://schemas.microsoft.com/office/drawing/2014/main" id="{6E4CFC0E-BEB3-4953-8644-E395356DD899}"/>
              </a:ext>
            </a:extLst>
          </p:cNvPr>
          <p:cNvSpPr/>
          <p:nvPr/>
        </p:nvSpPr>
        <p:spPr>
          <a:xfrm>
            <a:off x="6223233" y="306178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 name="橢圓 29">
            <a:extLst>
              <a:ext uri="{FF2B5EF4-FFF2-40B4-BE49-F238E27FC236}">
                <a16:creationId xmlns:a16="http://schemas.microsoft.com/office/drawing/2014/main" id="{EF8F06AF-E523-4D34-97B8-2BFB02C36E54}"/>
              </a:ext>
            </a:extLst>
          </p:cNvPr>
          <p:cNvSpPr/>
          <p:nvPr/>
        </p:nvSpPr>
        <p:spPr>
          <a:xfrm>
            <a:off x="6221858" y="3176717"/>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1" name="橢圓 30">
            <a:extLst>
              <a:ext uri="{FF2B5EF4-FFF2-40B4-BE49-F238E27FC236}">
                <a16:creationId xmlns:a16="http://schemas.microsoft.com/office/drawing/2014/main" id="{6570DEC2-E48B-4C36-AAA6-DCF383B2D3D3}"/>
              </a:ext>
            </a:extLst>
          </p:cNvPr>
          <p:cNvSpPr/>
          <p:nvPr/>
        </p:nvSpPr>
        <p:spPr>
          <a:xfrm>
            <a:off x="6221858" y="3293430"/>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 name="橢圓 31">
            <a:extLst>
              <a:ext uri="{FF2B5EF4-FFF2-40B4-BE49-F238E27FC236}">
                <a16:creationId xmlns:a16="http://schemas.microsoft.com/office/drawing/2014/main" id="{4559406D-1C18-4169-9BC7-E686B58D8B5A}"/>
              </a:ext>
            </a:extLst>
          </p:cNvPr>
          <p:cNvSpPr/>
          <p:nvPr/>
        </p:nvSpPr>
        <p:spPr>
          <a:xfrm>
            <a:off x="6222756" y="3408056"/>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3" name="橢圓 32">
            <a:extLst>
              <a:ext uri="{FF2B5EF4-FFF2-40B4-BE49-F238E27FC236}">
                <a16:creationId xmlns:a16="http://schemas.microsoft.com/office/drawing/2014/main" id="{1E65F705-5DB0-461C-B07D-F4AAB265CCD3}"/>
              </a:ext>
            </a:extLst>
          </p:cNvPr>
          <p:cNvSpPr/>
          <p:nvPr/>
        </p:nvSpPr>
        <p:spPr>
          <a:xfrm>
            <a:off x="6222756" y="3520032"/>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4" name="橢圓 33">
            <a:extLst>
              <a:ext uri="{FF2B5EF4-FFF2-40B4-BE49-F238E27FC236}">
                <a16:creationId xmlns:a16="http://schemas.microsoft.com/office/drawing/2014/main" id="{2AC61ED0-8F33-4518-8D67-2AFD88FC954C}"/>
              </a:ext>
            </a:extLst>
          </p:cNvPr>
          <p:cNvSpPr/>
          <p:nvPr/>
        </p:nvSpPr>
        <p:spPr>
          <a:xfrm>
            <a:off x="6221858" y="3629412"/>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5" name="橢圓 34">
            <a:extLst>
              <a:ext uri="{FF2B5EF4-FFF2-40B4-BE49-F238E27FC236}">
                <a16:creationId xmlns:a16="http://schemas.microsoft.com/office/drawing/2014/main" id="{6BA60F10-E3A8-42CC-A067-35CD6C9B98A2}"/>
              </a:ext>
            </a:extLst>
          </p:cNvPr>
          <p:cNvSpPr/>
          <p:nvPr/>
        </p:nvSpPr>
        <p:spPr>
          <a:xfrm>
            <a:off x="6219298" y="3737458"/>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6" name="橢圓 35">
            <a:extLst>
              <a:ext uri="{FF2B5EF4-FFF2-40B4-BE49-F238E27FC236}">
                <a16:creationId xmlns:a16="http://schemas.microsoft.com/office/drawing/2014/main" id="{6D52EBB7-D8C3-4DDF-9823-D324F0854A71}"/>
              </a:ext>
            </a:extLst>
          </p:cNvPr>
          <p:cNvSpPr/>
          <p:nvPr/>
        </p:nvSpPr>
        <p:spPr>
          <a:xfrm>
            <a:off x="6222756" y="3853804"/>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7" name="橢圓 36">
            <a:extLst>
              <a:ext uri="{FF2B5EF4-FFF2-40B4-BE49-F238E27FC236}">
                <a16:creationId xmlns:a16="http://schemas.microsoft.com/office/drawing/2014/main" id="{2A77C10F-49CE-4925-90F6-1E41719704B1}"/>
              </a:ext>
            </a:extLst>
          </p:cNvPr>
          <p:cNvSpPr/>
          <p:nvPr/>
        </p:nvSpPr>
        <p:spPr>
          <a:xfrm>
            <a:off x="6225154" y="3968514"/>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8" name="橢圓 37">
            <a:extLst>
              <a:ext uri="{FF2B5EF4-FFF2-40B4-BE49-F238E27FC236}">
                <a16:creationId xmlns:a16="http://schemas.microsoft.com/office/drawing/2014/main" id="{41078715-DAB7-40DB-A36A-2235B286F673}"/>
              </a:ext>
            </a:extLst>
          </p:cNvPr>
          <p:cNvSpPr/>
          <p:nvPr/>
        </p:nvSpPr>
        <p:spPr>
          <a:xfrm>
            <a:off x="6222756" y="408322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9" name="橢圓 38">
            <a:extLst>
              <a:ext uri="{FF2B5EF4-FFF2-40B4-BE49-F238E27FC236}">
                <a16:creationId xmlns:a16="http://schemas.microsoft.com/office/drawing/2014/main" id="{DF9FA17E-2DC1-4279-9E7A-1F8214AF0CD2}"/>
              </a:ext>
            </a:extLst>
          </p:cNvPr>
          <p:cNvSpPr/>
          <p:nvPr/>
        </p:nvSpPr>
        <p:spPr>
          <a:xfrm>
            <a:off x="6511468" y="3079881"/>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0" name="橢圓 39">
            <a:extLst>
              <a:ext uri="{FF2B5EF4-FFF2-40B4-BE49-F238E27FC236}">
                <a16:creationId xmlns:a16="http://schemas.microsoft.com/office/drawing/2014/main" id="{AD25A276-DBEC-45CF-B824-E4D08E071FCE}"/>
              </a:ext>
            </a:extLst>
          </p:cNvPr>
          <p:cNvSpPr/>
          <p:nvPr/>
        </p:nvSpPr>
        <p:spPr>
          <a:xfrm>
            <a:off x="6513406" y="325800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1" name="橢圓 40">
            <a:extLst>
              <a:ext uri="{FF2B5EF4-FFF2-40B4-BE49-F238E27FC236}">
                <a16:creationId xmlns:a16="http://schemas.microsoft.com/office/drawing/2014/main" id="{D5605408-4A86-4CEA-B25A-FF5944B1A114}"/>
              </a:ext>
            </a:extLst>
          </p:cNvPr>
          <p:cNvSpPr/>
          <p:nvPr/>
        </p:nvSpPr>
        <p:spPr>
          <a:xfrm>
            <a:off x="6511468" y="3436122"/>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2" name="橢圓 41">
            <a:extLst>
              <a:ext uri="{FF2B5EF4-FFF2-40B4-BE49-F238E27FC236}">
                <a16:creationId xmlns:a16="http://schemas.microsoft.com/office/drawing/2014/main" id="{C0201936-2C1F-40DC-A8F3-33CD6401F03A}"/>
              </a:ext>
            </a:extLst>
          </p:cNvPr>
          <p:cNvSpPr/>
          <p:nvPr/>
        </p:nvSpPr>
        <p:spPr>
          <a:xfrm>
            <a:off x="6511468" y="361424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3" name="橢圓 42">
            <a:extLst>
              <a:ext uri="{FF2B5EF4-FFF2-40B4-BE49-F238E27FC236}">
                <a16:creationId xmlns:a16="http://schemas.microsoft.com/office/drawing/2014/main" id="{DFD8001B-A9A7-4974-82D7-A1F25E1F6722}"/>
              </a:ext>
            </a:extLst>
          </p:cNvPr>
          <p:cNvSpPr/>
          <p:nvPr/>
        </p:nvSpPr>
        <p:spPr>
          <a:xfrm>
            <a:off x="6511468" y="3792359"/>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4" name="橢圓 43">
            <a:extLst>
              <a:ext uri="{FF2B5EF4-FFF2-40B4-BE49-F238E27FC236}">
                <a16:creationId xmlns:a16="http://schemas.microsoft.com/office/drawing/2014/main" id="{B87B10AA-43B6-4FCF-8E8F-84F9FD1DF380}"/>
              </a:ext>
            </a:extLst>
          </p:cNvPr>
          <p:cNvSpPr/>
          <p:nvPr/>
        </p:nvSpPr>
        <p:spPr>
          <a:xfrm>
            <a:off x="6511468" y="397048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45" name="直線接點 44">
            <a:extLst>
              <a:ext uri="{FF2B5EF4-FFF2-40B4-BE49-F238E27FC236}">
                <a16:creationId xmlns:a16="http://schemas.microsoft.com/office/drawing/2014/main" id="{D4851507-6D29-4F1D-8BFB-5331F7899898}"/>
              </a:ext>
            </a:extLst>
          </p:cNvPr>
          <p:cNvCxnSpPr>
            <a:cxnSpLocks/>
            <a:stCxn id="28" idx="6"/>
            <a:endCxn id="39" idx="2"/>
          </p:cNvCxnSpPr>
          <p:nvPr/>
        </p:nvCxnSpPr>
        <p:spPr>
          <a:xfrm>
            <a:off x="6302334" y="2986395"/>
            <a:ext cx="209140" cy="1330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6" name="直線接點 45">
            <a:extLst>
              <a:ext uri="{FF2B5EF4-FFF2-40B4-BE49-F238E27FC236}">
                <a16:creationId xmlns:a16="http://schemas.microsoft.com/office/drawing/2014/main" id="{EF0B3A7A-CCBF-4C66-9C22-7101313FBB75}"/>
              </a:ext>
            </a:extLst>
          </p:cNvPr>
          <p:cNvCxnSpPr>
            <a:cxnSpLocks/>
            <a:stCxn id="29" idx="6"/>
            <a:endCxn id="40" idx="2"/>
          </p:cNvCxnSpPr>
          <p:nvPr/>
        </p:nvCxnSpPr>
        <p:spPr>
          <a:xfrm>
            <a:off x="6302332" y="3101331"/>
            <a:ext cx="211079" cy="1962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7" name="直線接點 46">
            <a:extLst>
              <a:ext uri="{FF2B5EF4-FFF2-40B4-BE49-F238E27FC236}">
                <a16:creationId xmlns:a16="http://schemas.microsoft.com/office/drawing/2014/main" id="{8BD605B0-A636-4826-A5CF-EF49A6E0F6E3}"/>
              </a:ext>
            </a:extLst>
          </p:cNvPr>
          <p:cNvCxnSpPr>
            <a:cxnSpLocks/>
            <a:stCxn id="28" idx="6"/>
            <a:endCxn id="41" idx="2"/>
          </p:cNvCxnSpPr>
          <p:nvPr/>
        </p:nvCxnSpPr>
        <p:spPr>
          <a:xfrm>
            <a:off x="6302334" y="2986393"/>
            <a:ext cx="209140" cy="4892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8" name="直線接點 47">
            <a:extLst>
              <a:ext uri="{FF2B5EF4-FFF2-40B4-BE49-F238E27FC236}">
                <a16:creationId xmlns:a16="http://schemas.microsoft.com/office/drawing/2014/main" id="{B9102554-4125-43E7-A8D6-063CE5694BA5}"/>
              </a:ext>
            </a:extLst>
          </p:cNvPr>
          <p:cNvCxnSpPr>
            <a:cxnSpLocks/>
            <a:stCxn id="28" idx="6"/>
            <a:endCxn id="40" idx="2"/>
          </p:cNvCxnSpPr>
          <p:nvPr/>
        </p:nvCxnSpPr>
        <p:spPr>
          <a:xfrm>
            <a:off x="6302332" y="2986396"/>
            <a:ext cx="211079" cy="3111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BC0CC03F-4D28-4861-921B-3B0E4FEED8D2}"/>
              </a:ext>
            </a:extLst>
          </p:cNvPr>
          <p:cNvCxnSpPr>
            <a:cxnSpLocks/>
            <a:stCxn id="28" idx="6"/>
            <a:endCxn id="42" idx="2"/>
          </p:cNvCxnSpPr>
          <p:nvPr/>
        </p:nvCxnSpPr>
        <p:spPr>
          <a:xfrm>
            <a:off x="6302331" y="2986391"/>
            <a:ext cx="209140" cy="6673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838CCD7F-F301-456A-B823-3435455F1C0C}"/>
              </a:ext>
            </a:extLst>
          </p:cNvPr>
          <p:cNvCxnSpPr>
            <a:cxnSpLocks/>
            <a:stCxn id="28" idx="6"/>
            <a:endCxn id="43" idx="2"/>
          </p:cNvCxnSpPr>
          <p:nvPr/>
        </p:nvCxnSpPr>
        <p:spPr>
          <a:xfrm>
            <a:off x="6302331" y="2986388"/>
            <a:ext cx="209140" cy="8455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1" name="直線接點 50">
            <a:extLst>
              <a:ext uri="{FF2B5EF4-FFF2-40B4-BE49-F238E27FC236}">
                <a16:creationId xmlns:a16="http://schemas.microsoft.com/office/drawing/2014/main" id="{470A52C4-0122-4402-8AC5-4BFDBD963BE7}"/>
              </a:ext>
            </a:extLst>
          </p:cNvPr>
          <p:cNvCxnSpPr>
            <a:cxnSpLocks/>
            <a:stCxn id="28" idx="6"/>
            <a:endCxn id="44" idx="2"/>
          </p:cNvCxnSpPr>
          <p:nvPr/>
        </p:nvCxnSpPr>
        <p:spPr>
          <a:xfrm>
            <a:off x="6302331" y="2986388"/>
            <a:ext cx="209140" cy="10236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2" name="直線接點 51">
            <a:extLst>
              <a:ext uri="{FF2B5EF4-FFF2-40B4-BE49-F238E27FC236}">
                <a16:creationId xmlns:a16="http://schemas.microsoft.com/office/drawing/2014/main" id="{0D00C2F2-AE88-468B-A15D-9CC294A391BA}"/>
              </a:ext>
            </a:extLst>
          </p:cNvPr>
          <p:cNvCxnSpPr>
            <a:cxnSpLocks/>
            <a:stCxn id="29" idx="6"/>
            <a:endCxn id="39" idx="2"/>
          </p:cNvCxnSpPr>
          <p:nvPr/>
        </p:nvCxnSpPr>
        <p:spPr>
          <a:xfrm>
            <a:off x="6302334" y="3101326"/>
            <a:ext cx="209140" cy="181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3" name="直線接點 52">
            <a:extLst>
              <a:ext uri="{FF2B5EF4-FFF2-40B4-BE49-F238E27FC236}">
                <a16:creationId xmlns:a16="http://schemas.microsoft.com/office/drawing/2014/main" id="{780084A1-D13D-4BED-8767-C771F040D63D}"/>
              </a:ext>
            </a:extLst>
          </p:cNvPr>
          <p:cNvCxnSpPr>
            <a:cxnSpLocks/>
            <a:stCxn id="29" idx="6"/>
            <a:endCxn id="41" idx="2"/>
          </p:cNvCxnSpPr>
          <p:nvPr/>
        </p:nvCxnSpPr>
        <p:spPr>
          <a:xfrm>
            <a:off x="6302334" y="3101331"/>
            <a:ext cx="209140" cy="3743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4" name="直線接點 53">
            <a:extLst>
              <a:ext uri="{FF2B5EF4-FFF2-40B4-BE49-F238E27FC236}">
                <a16:creationId xmlns:a16="http://schemas.microsoft.com/office/drawing/2014/main" id="{8F865C30-CECA-47F2-AC13-E90B9CBE1362}"/>
              </a:ext>
            </a:extLst>
          </p:cNvPr>
          <p:cNvCxnSpPr>
            <a:cxnSpLocks/>
            <a:stCxn id="29" idx="6"/>
            <a:endCxn id="42" idx="2"/>
          </p:cNvCxnSpPr>
          <p:nvPr/>
        </p:nvCxnSpPr>
        <p:spPr>
          <a:xfrm>
            <a:off x="6302331" y="3101335"/>
            <a:ext cx="209140" cy="552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5" name="直線接點 54">
            <a:extLst>
              <a:ext uri="{FF2B5EF4-FFF2-40B4-BE49-F238E27FC236}">
                <a16:creationId xmlns:a16="http://schemas.microsoft.com/office/drawing/2014/main" id="{D639883B-74C2-4F3B-BD58-B7796A5E9C0D}"/>
              </a:ext>
            </a:extLst>
          </p:cNvPr>
          <p:cNvCxnSpPr>
            <a:cxnSpLocks/>
            <a:stCxn id="29" idx="6"/>
            <a:endCxn id="43" idx="2"/>
          </p:cNvCxnSpPr>
          <p:nvPr/>
        </p:nvCxnSpPr>
        <p:spPr>
          <a:xfrm>
            <a:off x="6302331" y="3101333"/>
            <a:ext cx="209140" cy="73057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6" name="直線接點 55">
            <a:extLst>
              <a:ext uri="{FF2B5EF4-FFF2-40B4-BE49-F238E27FC236}">
                <a16:creationId xmlns:a16="http://schemas.microsoft.com/office/drawing/2014/main" id="{C1529BD4-30E9-4EE7-95A4-759222C70D4E}"/>
              </a:ext>
            </a:extLst>
          </p:cNvPr>
          <p:cNvCxnSpPr>
            <a:cxnSpLocks/>
            <a:stCxn id="29" idx="6"/>
            <a:endCxn id="44" idx="2"/>
          </p:cNvCxnSpPr>
          <p:nvPr/>
        </p:nvCxnSpPr>
        <p:spPr>
          <a:xfrm>
            <a:off x="6302331" y="3101328"/>
            <a:ext cx="209140" cy="9086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7" name="直線接點 56">
            <a:extLst>
              <a:ext uri="{FF2B5EF4-FFF2-40B4-BE49-F238E27FC236}">
                <a16:creationId xmlns:a16="http://schemas.microsoft.com/office/drawing/2014/main" id="{8130F59A-E0BA-473F-901E-F72801914167}"/>
              </a:ext>
            </a:extLst>
          </p:cNvPr>
          <p:cNvCxnSpPr>
            <a:cxnSpLocks/>
            <a:stCxn id="30" idx="6"/>
            <a:endCxn id="39" idx="2"/>
          </p:cNvCxnSpPr>
          <p:nvPr/>
        </p:nvCxnSpPr>
        <p:spPr>
          <a:xfrm flipV="1">
            <a:off x="6300953" y="3119430"/>
            <a:ext cx="210515" cy="968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8" name="直線接點 57">
            <a:extLst>
              <a:ext uri="{FF2B5EF4-FFF2-40B4-BE49-F238E27FC236}">
                <a16:creationId xmlns:a16="http://schemas.microsoft.com/office/drawing/2014/main" id="{627EC904-61EB-4A4B-8A97-2ED17C9AE97C}"/>
              </a:ext>
            </a:extLst>
          </p:cNvPr>
          <p:cNvCxnSpPr>
            <a:cxnSpLocks/>
            <a:stCxn id="30" idx="6"/>
            <a:endCxn id="40" idx="2"/>
          </p:cNvCxnSpPr>
          <p:nvPr/>
        </p:nvCxnSpPr>
        <p:spPr>
          <a:xfrm>
            <a:off x="6300952" y="3216267"/>
            <a:ext cx="212454" cy="812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9" name="直線接點 58">
            <a:extLst>
              <a:ext uri="{FF2B5EF4-FFF2-40B4-BE49-F238E27FC236}">
                <a16:creationId xmlns:a16="http://schemas.microsoft.com/office/drawing/2014/main" id="{47E7F082-EC7A-4264-8292-614C13037ECF}"/>
              </a:ext>
            </a:extLst>
          </p:cNvPr>
          <p:cNvCxnSpPr>
            <a:cxnSpLocks/>
            <a:stCxn id="30" idx="6"/>
            <a:endCxn id="41" idx="2"/>
          </p:cNvCxnSpPr>
          <p:nvPr/>
        </p:nvCxnSpPr>
        <p:spPr>
          <a:xfrm>
            <a:off x="6300953" y="3216264"/>
            <a:ext cx="210515" cy="2594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0" name="直線接點 59">
            <a:extLst>
              <a:ext uri="{FF2B5EF4-FFF2-40B4-BE49-F238E27FC236}">
                <a16:creationId xmlns:a16="http://schemas.microsoft.com/office/drawing/2014/main" id="{C088A85B-8861-4E89-A09E-2E2BDEC3C223}"/>
              </a:ext>
            </a:extLst>
          </p:cNvPr>
          <p:cNvCxnSpPr>
            <a:cxnSpLocks/>
            <a:stCxn id="30" idx="6"/>
            <a:endCxn id="42" idx="2"/>
          </p:cNvCxnSpPr>
          <p:nvPr/>
        </p:nvCxnSpPr>
        <p:spPr>
          <a:xfrm>
            <a:off x="6300961" y="3216263"/>
            <a:ext cx="210514" cy="4375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1" name="直線接點 60">
            <a:extLst>
              <a:ext uri="{FF2B5EF4-FFF2-40B4-BE49-F238E27FC236}">
                <a16:creationId xmlns:a16="http://schemas.microsoft.com/office/drawing/2014/main" id="{1A99A72D-EAD7-4551-B4B2-FE26AC6174DB}"/>
              </a:ext>
            </a:extLst>
          </p:cNvPr>
          <p:cNvCxnSpPr>
            <a:cxnSpLocks/>
            <a:stCxn id="30" idx="6"/>
            <a:endCxn id="43" idx="2"/>
          </p:cNvCxnSpPr>
          <p:nvPr/>
        </p:nvCxnSpPr>
        <p:spPr>
          <a:xfrm>
            <a:off x="6300961" y="3216271"/>
            <a:ext cx="210514" cy="6156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2" name="直線接點 61">
            <a:extLst>
              <a:ext uri="{FF2B5EF4-FFF2-40B4-BE49-F238E27FC236}">
                <a16:creationId xmlns:a16="http://schemas.microsoft.com/office/drawing/2014/main" id="{D0D058B6-F59C-4F0F-9ABC-47109F41934D}"/>
              </a:ext>
            </a:extLst>
          </p:cNvPr>
          <p:cNvCxnSpPr>
            <a:cxnSpLocks/>
            <a:stCxn id="30" idx="6"/>
            <a:endCxn id="44" idx="2"/>
          </p:cNvCxnSpPr>
          <p:nvPr/>
        </p:nvCxnSpPr>
        <p:spPr>
          <a:xfrm>
            <a:off x="6300961" y="3216271"/>
            <a:ext cx="210514" cy="7937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3" name="直線接點 62">
            <a:extLst>
              <a:ext uri="{FF2B5EF4-FFF2-40B4-BE49-F238E27FC236}">
                <a16:creationId xmlns:a16="http://schemas.microsoft.com/office/drawing/2014/main" id="{05FB29DC-25E2-499E-A7D4-C0A0E447057B}"/>
              </a:ext>
            </a:extLst>
          </p:cNvPr>
          <p:cNvCxnSpPr>
            <a:cxnSpLocks/>
            <a:stCxn id="31" idx="6"/>
            <a:endCxn id="39" idx="2"/>
          </p:cNvCxnSpPr>
          <p:nvPr/>
        </p:nvCxnSpPr>
        <p:spPr>
          <a:xfrm flipV="1">
            <a:off x="6300953" y="3119434"/>
            <a:ext cx="210515" cy="2135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4" name="直線接點 63">
            <a:extLst>
              <a:ext uri="{FF2B5EF4-FFF2-40B4-BE49-F238E27FC236}">
                <a16:creationId xmlns:a16="http://schemas.microsoft.com/office/drawing/2014/main" id="{9936DFA0-7B15-441F-852F-DF328299C50D}"/>
              </a:ext>
            </a:extLst>
          </p:cNvPr>
          <p:cNvCxnSpPr>
            <a:cxnSpLocks/>
            <a:stCxn id="31" idx="6"/>
            <a:endCxn id="40" idx="2"/>
          </p:cNvCxnSpPr>
          <p:nvPr/>
        </p:nvCxnSpPr>
        <p:spPr>
          <a:xfrm flipV="1">
            <a:off x="6300954" y="3297547"/>
            <a:ext cx="212454" cy="354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5" name="直線接點 64">
            <a:extLst>
              <a:ext uri="{FF2B5EF4-FFF2-40B4-BE49-F238E27FC236}">
                <a16:creationId xmlns:a16="http://schemas.microsoft.com/office/drawing/2014/main" id="{96ED6081-B9E4-4C6F-BFAA-FFFB34946556}"/>
              </a:ext>
            </a:extLst>
          </p:cNvPr>
          <p:cNvCxnSpPr>
            <a:cxnSpLocks/>
            <a:stCxn id="31" idx="6"/>
            <a:endCxn id="41" idx="2"/>
          </p:cNvCxnSpPr>
          <p:nvPr/>
        </p:nvCxnSpPr>
        <p:spPr>
          <a:xfrm>
            <a:off x="6300953" y="3332976"/>
            <a:ext cx="210515" cy="1426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6" name="直線接點 65">
            <a:extLst>
              <a:ext uri="{FF2B5EF4-FFF2-40B4-BE49-F238E27FC236}">
                <a16:creationId xmlns:a16="http://schemas.microsoft.com/office/drawing/2014/main" id="{CB372AD7-22DF-4C99-A0F8-4F552D04E5A1}"/>
              </a:ext>
            </a:extLst>
          </p:cNvPr>
          <p:cNvCxnSpPr>
            <a:cxnSpLocks/>
            <a:stCxn id="31" idx="6"/>
            <a:endCxn id="42" idx="2"/>
          </p:cNvCxnSpPr>
          <p:nvPr/>
        </p:nvCxnSpPr>
        <p:spPr>
          <a:xfrm>
            <a:off x="6300953" y="3332982"/>
            <a:ext cx="210515" cy="32080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7" name="直線接點 66">
            <a:extLst>
              <a:ext uri="{FF2B5EF4-FFF2-40B4-BE49-F238E27FC236}">
                <a16:creationId xmlns:a16="http://schemas.microsoft.com/office/drawing/2014/main" id="{293F8A8B-C09D-4870-A3F6-AD9321EE3C5A}"/>
              </a:ext>
            </a:extLst>
          </p:cNvPr>
          <p:cNvCxnSpPr>
            <a:cxnSpLocks/>
            <a:stCxn id="31" idx="6"/>
            <a:endCxn id="43" idx="2"/>
          </p:cNvCxnSpPr>
          <p:nvPr/>
        </p:nvCxnSpPr>
        <p:spPr>
          <a:xfrm>
            <a:off x="6300953" y="3332976"/>
            <a:ext cx="210515" cy="4989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8" name="直線接點 67">
            <a:extLst>
              <a:ext uri="{FF2B5EF4-FFF2-40B4-BE49-F238E27FC236}">
                <a16:creationId xmlns:a16="http://schemas.microsoft.com/office/drawing/2014/main" id="{A1B58726-3AEE-45BA-B03E-8DD5D2C43C55}"/>
              </a:ext>
            </a:extLst>
          </p:cNvPr>
          <p:cNvCxnSpPr>
            <a:cxnSpLocks/>
            <a:stCxn id="31" idx="6"/>
            <a:endCxn id="44" idx="2"/>
          </p:cNvCxnSpPr>
          <p:nvPr/>
        </p:nvCxnSpPr>
        <p:spPr>
          <a:xfrm>
            <a:off x="6300953" y="3332980"/>
            <a:ext cx="210515" cy="67704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9" name="直線接點 68">
            <a:extLst>
              <a:ext uri="{FF2B5EF4-FFF2-40B4-BE49-F238E27FC236}">
                <a16:creationId xmlns:a16="http://schemas.microsoft.com/office/drawing/2014/main" id="{B8F464C1-35ED-4AB4-B39A-51179C450B72}"/>
              </a:ext>
            </a:extLst>
          </p:cNvPr>
          <p:cNvCxnSpPr>
            <a:cxnSpLocks/>
            <a:stCxn id="32" idx="6"/>
            <a:endCxn id="39" idx="2"/>
          </p:cNvCxnSpPr>
          <p:nvPr/>
        </p:nvCxnSpPr>
        <p:spPr>
          <a:xfrm flipV="1">
            <a:off x="6301856" y="3119428"/>
            <a:ext cx="209618" cy="3281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0" name="直線接點 69">
            <a:extLst>
              <a:ext uri="{FF2B5EF4-FFF2-40B4-BE49-F238E27FC236}">
                <a16:creationId xmlns:a16="http://schemas.microsoft.com/office/drawing/2014/main" id="{3136A036-8028-4182-B337-4E4AB2600084}"/>
              </a:ext>
            </a:extLst>
          </p:cNvPr>
          <p:cNvCxnSpPr>
            <a:cxnSpLocks/>
            <a:stCxn id="32" idx="6"/>
            <a:endCxn id="40" idx="2"/>
          </p:cNvCxnSpPr>
          <p:nvPr/>
        </p:nvCxnSpPr>
        <p:spPr>
          <a:xfrm flipV="1">
            <a:off x="6301850" y="3297557"/>
            <a:ext cx="211556" cy="1500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1" name="直線接點 70">
            <a:extLst>
              <a:ext uri="{FF2B5EF4-FFF2-40B4-BE49-F238E27FC236}">
                <a16:creationId xmlns:a16="http://schemas.microsoft.com/office/drawing/2014/main" id="{8978F15C-9A6E-41E8-875B-FCF2F02A7C4B}"/>
              </a:ext>
            </a:extLst>
          </p:cNvPr>
          <p:cNvCxnSpPr>
            <a:cxnSpLocks/>
            <a:stCxn id="32" idx="6"/>
            <a:endCxn id="41" idx="2"/>
          </p:cNvCxnSpPr>
          <p:nvPr/>
        </p:nvCxnSpPr>
        <p:spPr>
          <a:xfrm>
            <a:off x="6301856" y="3447604"/>
            <a:ext cx="209618" cy="280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2" name="直線接點 71">
            <a:extLst>
              <a:ext uri="{FF2B5EF4-FFF2-40B4-BE49-F238E27FC236}">
                <a16:creationId xmlns:a16="http://schemas.microsoft.com/office/drawing/2014/main" id="{F3FD3017-E4D6-4740-9383-73B4896860FD}"/>
              </a:ext>
            </a:extLst>
          </p:cNvPr>
          <p:cNvCxnSpPr>
            <a:cxnSpLocks/>
            <a:stCxn id="32" idx="6"/>
            <a:endCxn id="42" idx="2"/>
          </p:cNvCxnSpPr>
          <p:nvPr/>
        </p:nvCxnSpPr>
        <p:spPr>
          <a:xfrm>
            <a:off x="6301856" y="3447608"/>
            <a:ext cx="209618" cy="2061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3" name="直線接點 72">
            <a:extLst>
              <a:ext uri="{FF2B5EF4-FFF2-40B4-BE49-F238E27FC236}">
                <a16:creationId xmlns:a16="http://schemas.microsoft.com/office/drawing/2014/main" id="{67D90482-587D-403A-904B-8FB3FF10CC84}"/>
              </a:ext>
            </a:extLst>
          </p:cNvPr>
          <p:cNvCxnSpPr>
            <a:cxnSpLocks/>
            <a:stCxn id="32" idx="6"/>
            <a:endCxn id="43" idx="2"/>
          </p:cNvCxnSpPr>
          <p:nvPr/>
        </p:nvCxnSpPr>
        <p:spPr>
          <a:xfrm>
            <a:off x="6301856" y="3447611"/>
            <a:ext cx="209618" cy="3843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4" name="直線接點 73">
            <a:extLst>
              <a:ext uri="{FF2B5EF4-FFF2-40B4-BE49-F238E27FC236}">
                <a16:creationId xmlns:a16="http://schemas.microsoft.com/office/drawing/2014/main" id="{0B8E58A9-5970-4B9A-B92D-DD618A4060C0}"/>
              </a:ext>
            </a:extLst>
          </p:cNvPr>
          <p:cNvCxnSpPr>
            <a:cxnSpLocks/>
            <a:stCxn id="32" idx="6"/>
            <a:endCxn id="44" idx="2"/>
          </p:cNvCxnSpPr>
          <p:nvPr/>
        </p:nvCxnSpPr>
        <p:spPr>
          <a:xfrm>
            <a:off x="6301856" y="3447610"/>
            <a:ext cx="209618" cy="562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5" name="直線接點 74">
            <a:extLst>
              <a:ext uri="{FF2B5EF4-FFF2-40B4-BE49-F238E27FC236}">
                <a16:creationId xmlns:a16="http://schemas.microsoft.com/office/drawing/2014/main" id="{ABAB1C78-EA90-4997-B8DB-AF5E9EB59F5B}"/>
              </a:ext>
            </a:extLst>
          </p:cNvPr>
          <p:cNvCxnSpPr>
            <a:cxnSpLocks/>
            <a:stCxn id="33" idx="6"/>
            <a:endCxn id="39" idx="2"/>
          </p:cNvCxnSpPr>
          <p:nvPr/>
        </p:nvCxnSpPr>
        <p:spPr>
          <a:xfrm flipV="1">
            <a:off x="6301856" y="3119434"/>
            <a:ext cx="209618" cy="4401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6" name="直線接點 75">
            <a:extLst>
              <a:ext uri="{FF2B5EF4-FFF2-40B4-BE49-F238E27FC236}">
                <a16:creationId xmlns:a16="http://schemas.microsoft.com/office/drawing/2014/main" id="{6971A33C-8CA4-4D75-BD3B-C7BDFD6F29D9}"/>
              </a:ext>
            </a:extLst>
          </p:cNvPr>
          <p:cNvCxnSpPr>
            <a:cxnSpLocks/>
            <a:stCxn id="33" idx="6"/>
            <a:endCxn id="40" idx="2"/>
          </p:cNvCxnSpPr>
          <p:nvPr/>
        </p:nvCxnSpPr>
        <p:spPr>
          <a:xfrm flipV="1">
            <a:off x="6301850" y="3297553"/>
            <a:ext cx="211556" cy="2620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7" name="直線接點 76">
            <a:extLst>
              <a:ext uri="{FF2B5EF4-FFF2-40B4-BE49-F238E27FC236}">
                <a16:creationId xmlns:a16="http://schemas.microsoft.com/office/drawing/2014/main" id="{DD7D5D4A-2376-4F48-BBF2-C1DF553B9BEA}"/>
              </a:ext>
            </a:extLst>
          </p:cNvPr>
          <p:cNvCxnSpPr>
            <a:cxnSpLocks/>
            <a:stCxn id="33" idx="6"/>
            <a:endCxn id="41" idx="2"/>
          </p:cNvCxnSpPr>
          <p:nvPr/>
        </p:nvCxnSpPr>
        <p:spPr>
          <a:xfrm flipV="1">
            <a:off x="6301856" y="3475666"/>
            <a:ext cx="209618" cy="839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8" name="直線接點 77">
            <a:extLst>
              <a:ext uri="{FF2B5EF4-FFF2-40B4-BE49-F238E27FC236}">
                <a16:creationId xmlns:a16="http://schemas.microsoft.com/office/drawing/2014/main" id="{5F41DB42-D531-4188-8371-120B8D11B73C}"/>
              </a:ext>
            </a:extLst>
          </p:cNvPr>
          <p:cNvCxnSpPr>
            <a:cxnSpLocks/>
            <a:stCxn id="33" idx="6"/>
            <a:endCxn id="42" idx="2"/>
          </p:cNvCxnSpPr>
          <p:nvPr/>
        </p:nvCxnSpPr>
        <p:spPr>
          <a:xfrm>
            <a:off x="6301856" y="3559586"/>
            <a:ext cx="209618" cy="942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9" name="直線接點 78">
            <a:extLst>
              <a:ext uri="{FF2B5EF4-FFF2-40B4-BE49-F238E27FC236}">
                <a16:creationId xmlns:a16="http://schemas.microsoft.com/office/drawing/2014/main" id="{0F2E84B8-CF46-4B86-860A-6384ED26D7B8}"/>
              </a:ext>
            </a:extLst>
          </p:cNvPr>
          <p:cNvCxnSpPr>
            <a:cxnSpLocks/>
            <a:stCxn id="33" idx="6"/>
            <a:endCxn id="43" idx="2"/>
          </p:cNvCxnSpPr>
          <p:nvPr/>
        </p:nvCxnSpPr>
        <p:spPr>
          <a:xfrm>
            <a:off x="6301856" y="3559585"/>
            <a:ext cx="209618" cy="2723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0" name="直線接點 79">
            <a:extLst>
              <a:ext uri="{FF2B5EF4-FFF2-40B4-BE49-F238E27FC236}">
                <a16:creationId xmlns:a16="http://schemas.microsoft.com/office/drawing/2014/main" id="{AB84FFCB-4460-4611-8ED3-F3B2947303C3}"/>
              </a:ext>
            </a:extLst>
          </p:cNvPr>
          <p:cNvCxnSpPr>
            <a:cxnSpLocks/>
            <a:stCxn id="33" idx="6"/>
            <a:endCxn id="44" idx="2"/>
          </p:cNvCxnSpPr>
          <p:nvPr/>
        </p:nvCxnSpPr>
        <p:spPr>
          <a:xfrm>
            <a:off x="6301856" y="3559579"/>
            <a:ext cx="209618" cy="4504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1" name="直線接點 80">
            <a:extLst>
              <a:ext uri="{FF2B5EF4-FFF2-40B4-BE49-F238E27FC236}">
                <a16:creationId xmlns:a16="http://schemas.microsoft.com/office/drawing/2014/main" id="{66BDA86F-D715-4E1F-AD53-8F4B84F99C9C}"/>
              </a:ext>
            </a:extLst>
          </p:cNvPr>
          <p:cNvCxnSpPr>
            <a:cxnSpLocks/>
            <a:stCxn id="34" idx="6"/>
            <a:endCxn id="39" idx="2"/>
          </p:cNvCxnSpPr>
          <p:nvPr/>
        </p:nvCxnSpPr>
        <p:spPr>
          <a:xfrm flipV="1">
            <a:off x="6300953" y="3119438"/>
            <a:ext cx="210515" cy="5495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2" name="直線接點 81">
            <a:extLst>
              <a:ext uri="{FF2B5EF4-FFF2-40B4-BE49-F238E27FC236}">
                <a16:creationId xmlns:a16="http://schemas.microsoft.com/office/drawing/2014/main" id="{A89A3871-C6F7-4E46-8F41-A48A43AE7DD6}"/>
              </a:ext>
            </a:extLst>
          </p:cNvPr>
          <p:cNvCxnSpPr>
            <a:cxnSpLocks/>
            <a:stCxn id="34" idx="6"/>
            <a:endCxn id="40" idx="2"/>
          </p:cNvCxnSpPr>
          <p:nvPr/>
        </p:nvCxnSpPr>
        <p:spPr>
          <a:xfrm flipV="1">
            <a:off x="6300954" y="3297546"/>
            <a:ext cx="212454" cy="37141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3" name="直線接點 82">
            <a:extLst>
              <a:ext uri="{FF2B5EF4-FFF2-40B4-BE49-F238E27FC236}">
                <a16:creationId xmlns:a16="http://schemas.microsoft.com/office/drawing/2014/main" id="{1A9A4F6D-C1AB-4BD9-8B23-4BCB1D3D809C}"/>
              </a:ext>
            </a:extLst>
          </p:cNvPr>
          <p:cNvCxnSpPr>
            <a:cxnSpLocks/>
            <a:stCxn id="34" idx="6"/>
            <a:endCxn id="41" idx="2"/>
          </p:cNvCxnSpPr>
          <p:nvPr/>
        </p:nvCxnSpPr>
        <p:spPr>
          <a:xfrm flipV="1">
            <a:off x="6300953" y="3475676"/>
            <a:ext cx="210515" cy="1932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4" name="直線接點 83">
            <a:extLst>
              <a:ext uri="{FF2B5EF4-FFF2-40B4-BE49-F238E27FC236}">
                <a16:creationId xmlns:a16="http://schemas.microsoft.com/office/drawing/2014/main" id="{A2C579ED-7297-4240-83D6-420425073CD0}"/>
              </a:ext>
            </a:extLst>
          </p:cNvPr>
          <p:cNvCxnSpPr>
            <a:cxnSpLocks/>
            <a:stCxn id="34" idx="6"/>
            <a:endCxn id="42" idx="2"/>
          </p:cNvCxnSpPr>
          <p:nvPr/>
        </p:nvCxnSpPr>
        <p:spPr>
          <a:xfrm flipV="1">
            <a:off x="6300953" y="3653787"/>
            <a:ext cx="210515" cy="151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5" name="直線接點 84">
            <a:extLst>
              <a:ext uri="{FF2B5EF4-FFF2-40B4-BE49-F238E27FC236}">
                <a16:creationId xmlns:a16="http://schemas.microsoft.com/office/drawing/2014/main" id="{2F361322-2241-469B-9AA7-7F639A1B792A}"/>
              </a:ext>
            </a:extLst>
          </p:cNvPr>
          <p:cNvCxnSpPr>
            <a:cxnSpLocks/>
            <a:stCxn id="34" idx="6"/>
            <a:endCxn id="43" idx="2"/>
          </p:cNvCxnSpPr>
          <p:nvPr/>
        </p:nvCxnSpPr>
        <p:spPr>
          <a:xfrm>
            <a:off x="6300953" y="3668958"/>
            <a:ext cx="210515" cy="1629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6" name="直線接點 85">
            <a:extLst>
              <a:ext uri="{FF2B5EF4-FFF2-40B4-BE49-F238E27FC236}">
                <a16:creationId xmlns:a16="http://schemas.microsoft.com/office/drawing/2014/main" id="{6D6B3FBC-6AAC-4762-ABD7-73B1291B85B7}"/>
              </a:ext>
            </a:extLst>
          </p:cNvPr>
          <p:cNvCxnSpPr>
            <a:cxnSpLocks/>
            <a:stCxn id="34" idx="6"/>
            <a:endCxn id="44" idx="2"/>
          </p:cNvCxnSpPr>
          <p:nvPr/>
        </p:nvCxnSpPr>
        <p:spPr>
          <a:xfrm>
            <a:off x="6300953" y="3668965"/>
            <a:ext cx="210515" cy="3410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7" name="直線接點 86">
            <a:extLst>
              <a:ext uri="{FF2B5EF4-FFF2-40B4-BE49-F238E27FC236}">
                <a16:creationId xmlns:a16="http://schemas.microsoft.com/office/drawing/2014/main" id="{CDCCCE6E-7BB1-4B8B-A509-9D4413992CF0}"/>
              </a:ext>
            </a:extLst>
          </p:cNvPr>
          <p:cNvCxnSpPr>
            <a:cxnSpLocks/>
            <a:stCxn id="35" idx="6"/>
            <a:endCxn id="39" idx="2"/>
          </p:cNvCxnSpPr>
          <p:nvPr/>
        </p:nvCxnSpPr>
        <p:spPr>
          <a:xfrm flipV="1">
            <a:off x="6298396" y="3119429"/>
            <a:ext cx="213074" cy="6575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8" name="直線接點 87">
            <a:extLst>
              <a:ext uri="{FF2B5EF4-FFF2-40B4-BE49-F238E27FC236}">
                <a16:creationId xmlns:a16="http://schemas.microsoft.com/office/drawing/2014/main" id="{B23F9045-4E4C-4C07-9648-3E4E62F6C0AE}"/>
              </a:ext>
            </a:extLst>
          </p:cNvPr>
          <p:cNvCxnSpPr>
            <a:cxnSpLocks/>
            <a:stCxn id="35" idx="6"/>
            <a:endCxn id="40" idx="2"/>
          </p:cNvCxnSpPr>
          <p:nvPr/>
        </p:nvCxnSpPr>
        <p:spPr>
          <a:xfrm flipV="1">
            <a:off x="6298393" y="3297556"/>
            <a:ext cx="215013" cy="47945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9" name="直線接點 88">
            <a:extLst>
              <a:ext uri="{FF2B5EF4-FFF2-40B4-BE49-F238E27FC236}">
                <a16:creationId xmlns:a16="http://schemas.microsoft.com/office/drawing/2014/main" id="{9D569E71-AEEA-4289-A74B-FE175E48757D}"/>
              </a:ext>
            </a:extLst>
          </p:cNvPr>
          <p:cNvCxnSpPr>
            <a:cxnSpLocks/>
            <a:stCxn id="35" idx="6"/>
            <a:endCxn id="41" idx="2"/>
          </p:cNvCxnSpPr>
          <p:nvPr/>
        </p:nvCxnSpPr>
        <p:spPr>
          <a:xfrm flipV="1">
            <a:off x="6298396" y="3475674"/>
            <a:ext cx="213074" cy="3013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0" name="直線接點 89">
            <a:extLst>
              <a:ext uri="{FF2B5EF4-FFF2-40B4-BE49-F238E27FC236}">
                <a16:creationId xmlns:a16="http://schemas.microsoft.com/office/drawing/2014/main" id="{A0C2FB9E-58D1-42B7-B0D1-00BC65F9893E}"/>
              </a:ext>
            </a:extLst>
          </p:cNvPr>
          <p:cNvCxnSpPr>
            <a:cxnSpLocks/>
            <a:stCxn id="35" idx="6"/>
            <a:endCxn id="42" idx="2"/>
          </p:cNvCxnSpPr>
          <p:nvPr/>
        </p:nvCxnSpPr>
        <p:spPr>
          <a:xfrm flipV="1">
            <a:off x="6298392" y="3653787"/>
            <a:ext cx="213074" cy="12321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1" name="直線接點 90">
            <a:extLst>
              <a:ext uri="{FF2B5EF4-FFF2-40B4-BE49-F238E27FC236}">
                <a16:creationId xmlns:a16="http://schemas.microsoft.com/office/drawing/2014/main" id="{C2DC112B-F714-4F12-83F5-153BCAFFEF47}"/>
              </a:ext>
            </a:extLst>
          </p:cNvPr>
          <p:cNvCxnSpPr>
            <a:cxnSpLocks/>
            <a:stCxn id="35" idx="6"/>
            <a:endCxn id="43" idx="2"/>
          </p:cNvCxnSpPr>
          <p:nvPr/>
        </p:nvCxnSpPr>
        <p:spPr>
          <a:xfrm>
            <a:off x="6298392" y="3777011"/>
            <a:ext cx="213074" cy="549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2" name="直線接點 91">
            <a:extLst>
              <a:ext uri="{FF2B5EF4-FFF2-40B4-BE49-F238E27FC236}">
                <a16:creationId xmlns:a16="http://schemas.microsoft.com/office/drawing/2014/main" id="{3FEB0AD1-561F-42B5-9EC9-6B75DFCAE6A7}"/>
              </a:ext>
            </a:extLst>
          </p:cNvPr>
          <p:cNvCxnSpPr>
            <a:cxnSpLocks/>
            <a:stCxn id="35" idx="6"/>
            <a:endCxn id="44" idx="2"/>
          </p:cNvCxnSpPr>
          <p:nvPr/>
        </p:nvCxnSpPr>
        <p:spPr>
          <a:xfrm>
            <a:off x="6298392" y="3777004"/>
            <a:ext cx="213074" cy="2330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3" name="直線接點 92">
            <a:extLst>
              <a:ext uri="{FF2B5EF4-FFF2-40B4-BE49-F238E27FC236}">
                <a16:creationId xmlns:a16="http://schemas.microsoft.com/office/drawing/2014/main" id="{CD58E6DE-94D0-427D-8DA0-AAC5E74E1DD8}"/>
              </a:ext>
            </a:extLst>
          </p:cNvPr>
          <p:cNvCxnSpPr>
            <a:cxnSpLocks/>
            <a:stCxn id="36" idx="6"/>
            <a:endCxn id="39" idx="2"/>
          </p:cNvCxnSpPr>
          <p:nvPr/>
        </p:nvCxnSpPr>
        <p:spPr>
          <a:xfrm flipV="1">
            <a:off x="6301856" y="3119428"/>
            <a:ext cx="209618" cy="7739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4" name="直線接點 93">
            <a:extLst>
              <a:ext uri="{FF2B5EF4-FFF2-40B4-BE49-F238E27FC236}">
                <a16:creationId xmlns:a16="http://schemas.microsoft.com/office/drawing/2014/main" id="{B74AAD64-B22E-4C20-9E2F-5C3E124602FB}"/>
              </a:ext>
            </a:extLst>
          </p:cNvPr>
          <p:cNvCxnSpPr>
            <a:cxnSpLocks/>
            <a:stCxn id="36" idx="6"/>
            <a:endCxn id="40" idx="2"/>
          </p:cNvCxnSpPr>
          <p:nvPr/>
        </p:nvCxnSpPr>
        <p:spPr>
          <a:xfrm flipV="1">
            <a:off x="6301850" y="3297556"/>
            <a:ext cx="211556" cy="5958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5" name="直線接點 94">
            <a:extLst>
              <a:ext uri="{FF2B5EF4-FFF2-40B4-BE49-F238E27FC236}">
                <a16:creationId xmlns:a16="http://schemas.microsoft.com/office/drawing/2014/main" id="{910F3835-FB6D-4096-81DB-9068FE39351C}"/>
              </a:ext>
            </a:extLst>
          </p:cNvPr>
          <p:cNvCxnSpPr>
            <a:cxnSpLocks/>
            <a:stCxn id="36" idx="6"/>
            <a:endCxn id="41" idx="2"/>
          </p:cNvCxnSpPr>
          <p:nvPr/>
        </p:nvCxnSpPr>
        <p:spPr>
          <a:xfrm flipV="1">
            <a:off x="6301856" y="3475674"/>
            <a:ext cx="209618" cy="4176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6" name="直線接點 95">
            <a:extLst>
              <a:ext uri="{FF2B5EF4-FFF2-40B4-BE49-F238E27FC236}">
                <a16:creationId xmlns:a16="http://schemas.microsoft.com/office/drawing/2014/main" id="{26B67455-3C03-4EC1-8071-1FF751ED1378}"/>
              </a:ext>
            </a:extLst>
          </p:cNvPr>
          <p:cNvCxnSpPr>
            <a:cxnSpLocks/>
            <a:stCxn id="36" idx="6"/>
            <a:endCxn id="42" idx="2"/>
          </p:cNvCxnSpPr>
          <p:nvPr/>
        </p:nvCxnSpPr>
        <p:spPr>
          <a:xfrm flipV="1">
            <a:off x="6301856" y="3653797"/>
            <a:ext cx="209618" cy="2395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7" name="直線接點 96">
            <a:extLst>
              <a:ext uri="{FF2B5EF4-FFF2-40B4-BE49-F238E27FC236}">
                <a16:creationId xmlns:a16="http://schemas.microsoft.com/office/drawing/2014/main" id="{D4E88B99-0970-48FA-9730-F9657B9DE991}"/>
              </a:ext>
            </a:extLst>
          </p:cNvPr>
          <p:cNvCxnSpPr>
            <a:cxnSpLocks/>
            <a:stCxn id="36" idx="6"/>
            <a:endCxn id="43" idx="2"/>
          </p:cNvCxnSpPr>
          <p:nvPr/>
        </p:nvCxnSpPr>
        <p:spPr>
          <a:xfrm flipV="1">
            <a:off x="6301856" y="3831903"/>
            <a:ext cx="209618" cy="614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8" name="直線接點 97">
            <a:extLst>
              <a:ext uri="{FF2B5EF4-FFF2-40B4-BE49-F238E27FC236}">
                <a16:creationId xmlns:a16="http://schemas.microsoft.com/office/drawing/2014/main" id="{41924F9B-74C3-4093-B9A7-42D3D62B5098}"/>
              </a:ext>
            </a:extLst>
          </p:cNvPr>
          <p:cNvCxnSpPr>
            <a:cxnSpLocks/>
            <a:stCxn id="36" idx="6"/>
            <a:endCxn id="44" idx="2"/>
          </p:cNvCxnSpPr>
          <p:nvPr/>
        </p:nvCxnSpPr>
        <p:spPr>
          <a:xfrm>
            <a:off x="6301856" y="3893355"/>
            <a:ext cx="209618" cy="1166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9" name="直線接點 98">
            <a:extLst>
              <a:ext uri="{FF2B5EF4-FFF2-40B4-BE49-F238E27FC236}">
                <a16:creationId xmlns:a16="http://schemas.microsoft.com/office/drawing/2014/main" id="{7F8590F7-971D-4FBB-ACDA-5333F7E07DC8}"/>
              </a:ext>
            </a:extLst>
          </p:cNvPr>
          <p:cNvCxnSpPr>
            <a:cxnSpLocks/>
            <a:stCxn id="37" idx="6"/>
            <a:endCxn id="39" idx="2"/>
          </p:cNvCxnSpPr>
          <p:nvPr/>
        </p:nvCxnSpPr>
        <p:spPr>
          <a:xfrm flipV="1">
            <a:off x="6304255" y="3119431"/>
            <a:ext cx="207220" cy="8886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0" name="直線接點 99">
            <a:extLst>
              <a:ext uri="{FF2B5EF4-FFF2-40B4-BE49-F238E27FC236}">
                <a16:creationId xmlns:a16="http://schemas.microsoft.com/office/drawing/2014/main" id="{B7858E0D-EAE2-4462-B16B-351CDD04F311}"/>
              </a:ext>
            </a:extLst>
          </p:cNvPr>
          <p:cNvCxnSpPr>
            <a:cxnSpLocks/>
            <a:stCxn id="37" idx="6"/>
            <a:endCxn id="40" idx="2"/>
          </p:cNvCxnSpPr>
          <p:nvPr/>
        </p:nvCxnSpPr>
        <p:spPr>
          <a:xfrm flipV="1">
            <a:off x="6304245" y="3297553"/>
            <a:ext cx="209160" cy="7105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1" name="直線接點 100">
            <a:extLst>
              <a:ext uri="{FF2B5EF4-FFF2-40B4-BE49-F238E27FC236}">
                <a16:creationId xmlns:a16="http://schemas.microsoft.com/office/drawing/2014/main" id="{F569FEB4-BDE2-4DB9-8A49-3DD69DC9A966}"/>
              </a:ext>
            </a:extLst>
          </p:cNvPr>
          <p:cNvCxnSpPr>
            <a:cxnSpLocks/>
            <a:stCxn id="37" idx="6"/>
            <a:endCxn id="41" idx="2"/>
          </p:cNvCxnSpPr>
          <p:nvPr/>
        </p:nvCxnSpPr>
        <p:spPr>
          <a:xfrm flipV="1">
            <a:off x="6304255" y="3475667"/>
            <a:ext cx="207220" cy="532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2" name="直線接點 101">
            <a:extLst>
              <a:ext uri="{FF2B5EF4-FFF2-40B4-BE49-F238E27FC236}">
                <a16:creationId xmlns:a16="http://schemas.microsoft.com/office/drawing/2014/main" id="{3C294659-0040-4AEF-8FED-DA67DCE30BB4}"/>
              </a:ext>
            </a:extLst>
          </p:cNvPr>
          <p:cNvCxnSpPr>
            <a:cxnSpLocks/>
            <a:stCxn id="37" idx="6"/>
            <a:endCxn id="42" idx="2"/>
          </p:cNvCxnSpPr>
          <p:nvPr/>
        </p:nvCxnSpPr>
        <p:spPr>
          <a:xfrm flipV="1">
            <a:off x="6304255" y="3653792"/>
            <a:ext cx="207220" cy="3542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3" name="直線接點 102">
            <a:extLst>
              <a:ext uri="{FF2B5EF4-FFF2-40B4-BE49-F238E27FC236}">
                <a16:creationId xmlns:a16="http://schemas.microsoft.com/office/drawing/2014/main" id="{3F1714C0-F5C9-488C-9F0E-5A3774BA594D}"/>
              </a:ext>
            </a:extLst>
          </p:cNvPr>
          <p:cNvCxnSpPr>
            <a:cxnSpLocks/>
            <a:stCxn id="37" idx="6"/>
            <a:endCxn id="43" idx="2"/>
          </p:cNvCxnSpPr>
          <p:nvPr/>
        </p:nvCxnSpPr>
        <p:spPr>
          <a:xfrm flipV="1">
            <a:off x="6304255" y="3831907"/>
            <a:ext cx="207220" cy="1761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4" name="直線接點 103">
            <a:extLst>
              <a:ext uri="{FF2B5EF4-FFF2-40B4-BE49-F238E27FC236}">
                <a16:creationId xmlns:a16="http://schemas.microsoft.com/office/drawing/2014/main" id="{1A71D822-AB7C-40A5-A460-EC1811A4A62E}"/>
              </a:ext>
            </a:extLst>
          </p:cNvPr>
          <p:cNvCxnSpPr>
            <a:cxnSpLocks/>
            <a:stCxn id="37" idx="6"/>
            <a:endCxn id="44" idx="2"/>
          </p:cNvCxnSpPr>
          <p:nvPr/>
        </p:nvCxnSpPr>
        <p:spPr>
          <a:xfrm>
            <a:off x="6304255" y="4008060"/>
            <a:ext cx="207220" cy="196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5" name="直線接點 104">
            <a:extLst>
              <a:ext uri="{FF2B5EF4-FFF2-40B4-BE49-F238E27FC236}">
                <a16:creationId xmlns:a16="http://schemas.microsoft.com/office/drawing/2014/main" id="{A5361BCB-693A-4B66-A164-AAE2B2537743}"/>
              </a:ext>
            </a:extLst>
          </p:cNvPr>
          <p:cNvCxnSpPr>
            <a:cxnSpLocks/>
            <a:stCxn id="38" idx="6"/>
            <a:endCxn id="39" idx="2"/>
          </p:cNvCxnSpPr>
          <p:nvPr/>
        </p:nvCxnSpPr>
        <p:spPr>
          <a:xfrm flipV="1">
            <a:off x="6301856" y="3119430"/>
            <a:ext cx="209618" cy="10033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6" name="直線接點 105">
            <a:extLst>
              <a:ext uri="{FF2B5EF4-FFF2-40B4-BE49-F238E27FC236}">
                <a16:creationId xmlns:a16="http://schemas.microsoft.com/office/drawing/2014/main" id="{14FE1062-B80C-48D8-8D36-CA8336512283}"/>
              </a:ext>
            </a:extLst>
          </p:cNvPr>
          <p:cNvCxnSpPr>
            <a:cxnSpLocks/>
            <a:stCxn id="38" idx="6"/>
            <a:endCxn id="40" idx="2"/>
          </p:cNvCxnSpPr>
          <p:nvPr/>
        </p:nvCxnSpPr>
        <p:spPr>
          <a:xfrm flipV="1">
            <a:off x="6301850" y="3297555"/>
            <a:ext cx="211556" cy="8252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7" name="直線接點 106">
            <a:extLst>
              <a:ext uri="{FF2B5EF4-FFF2-40B4-BE49-F238E27FC236}">
                <a16:creationId xmlns:a16="http://schemas.microsoft.com/office/drawing/2014/main" id="{129F1886-F8F8-4032-A03A-A9E3AA60F44E}"/>
              </a:ext>
            </a:extLst>
          </p:cNvPr>
          <p:cNvCxnSpPr>
            <a:cxnSpLocks/>
            <a:stCxn id="38" idx="6"/>
            <a:endCxn id="41" idx="2"/>
          </p:cNvCxnSpPr>
          <p:nvPr/>
        </p:nvCxnSpPr>
        <p:spPr>
          <a:xfrm flipV="1">
            <a:off x="6301856" y="3475667"/>
            <a:ext cx="209618" cy="647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8" name="直線接點 107">
            <a:extLst>
              <a:ext uri="{FF2B5EF4-FFF2-40B4-BE49-F238E27FC236}">
                <a16:creationId xmlns:a16="http://schemas.microsoft.com/office/drawing/2014/main" id="{D3734176-C5AC-4D25-9893-A928CEEB1B8D}"/>
              </a:ext>
            </a:extLst>
          </p:cNvPr>
          <p:cNvCxnSpPr>
            <a:cxnSpLocks/>
            <a:stCxn id="38" idx="6"/>
            <a:endCxn id="42" idx="2"/>
          </p:cNvCxnSpPr>
          <p:nvPr/>
        </p:nvCxnSpPr>
        <p:spPr>
          <a:xfrm flipV="1">
            <a:off x="6301856" y="3653788"/>
            <a:ext cx="209618" cy="4689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9" name="直線接點 108">
            <a:extLst>
              <a:ext uri="{FF2B5EF4-FFF2-40B4-BE49-F238E27FC236}">
                <a16:creationId xmlns:a16="http://schemas.microsoft.com/office/drawing/2014/main" id="{8EB56066-349B-49FB-A47D-E2CD15E4E2EF}"/>
              </a:ext>
            </a:extLst>
          </p:cNvPr>
          <p:cNvCxnSpPr>
            <a:cxnSpLocks/>
            <a:stCxn id="38" idx="6"/>
            <a:endCxn id="43" idx="2"/>
          </p:cNvCxnSpPr>
          <p:nvPr/>
        </p:nvCxnSpPr>
        <p:spPr>
          <a:xfrm flipV="1">
            <a:off x="6301856" y="3831914"/>
            <a:ext cx="209618" cy="2908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0" name="直線接點 109">
            <a:extLst>
              <a:ext uri="{FF2B5EF4-FFF2-40B4-BE49-F238E27FC236}">
                <a16:creationId xmlns:a16="http://schemas.microsoft.com/office/drawing/2014/main" id="{76A4AA5B-62D3-4431-9CBE-456631875011}"/>
              </a:ext>
            </a:extLst>
          </p:cNvPr>
          <p:cNvCxnSpPr>
            <a:cxnSpLocks/>
            <a:stCxn id="38" idx="6"/>
            <a:endCxn id="44" idx="2"/>
          </p:cNvCxnSpPr>
          <p:nvPr/>
        </p:nvCxnSpPr>
        <p:spPr>
          <a:xfrm flipV="1">
            <a:off x="6301856" y="4010023"/>
            <a:ext cx="209618" cy="1127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1" name="直線接點 110">
            <a:extLst>
              <a:ext uri="{FF2B5EF4-FFF2-40B4-BE49-F238E27FC236}">
                <a16:creationId xmlns:a16="http://schemas.microsoft.com/office/drawing/2014/main" id="{E064FD96-27DD-4A8E-9076-466C78E03E4C}"/>
              </a:ext>
            </a:extLst>
          </p:cNvPr>
          <p:cNvCxnSpPr>
            <a:cxnSpLocks/>
            <a:stCxn id="28" idx="2"/>
            <a:endCxn id="7" idx="2"/>
          </p:cNvCxnSpPr>
          <p:nvPr/>
        </p:nvCxnSpPr>
        <p:spPr>
          <a:xfrm flipH="1">
            <a:off x="6009178" y="2986396"/>
            <a:ext cx="214061" cy="2891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2" name="直線接點 111">
            <a:extLst>
              <a:ext uri="{FF2B5EF4-FFF2-40B4-BE49-F238E27FC236}">
                <a16:creationId xmlns:a16="http://schemas.microsoft.com/office/drawing/2014/main" id="{E5C5D563-887C-4F8D-8339-BFB72D504624}"/>
              </a:ext>
            </a:extLst>
          </p:cNvPr>
          <p:cNvCxnSpPr>
            <a:cxnSpLocks/>
            <a:stCxn id="28" idx="2"/>
            <a:endCxn id="9" idx="2"/>
          </p:cNvCxnSpPr>
          <p:nvPr/>
        </p:nvCxnSpPr>
        <p:spPr>
          <a:xfrm flipH="1">
            <a:off x="6009178" y="2986396"/>
            <a:ext cx="214061" cy="5785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3" name="直線接點 112">
            <a:extLst>
              <a:ext uri="{FF2B5EF4-FFF2-40B4-BE49-F238E27FC236}">
                <a16:creationId xmlns:a16="http://schemas.microsoft.com/office/drawing/2014/main" id="{9A6A9E2B-6629-4452-A5D0-E804339C84BD}"/>
              </a:ext>
            </a:extLst>
          </p:cNvPr>
          <p:cNvCxnSpPr>
            <a:cxnSpLocks/>
            <a:stCxn id="28" idx="2"/>
            <a:endCxn id="8" idx="2"/>
          </p:cNvCxnSpPr>
          <p:nvPr/>
        </p:nvCxnSpPr>
        <p:spPr>
          <a:xfrm flipH="1">
            <a:off x="6009178" y="2986391"/>
            <a:ext cx="214061" cy="8678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4" name="直線接點 113">
            <a:extLst>
              <a:ext uri="{FF2B5EF4-FFF2-40B4-BE49-F238E27FC236}">
                <a16:creationId xmlns:a16="http://schemas.microsoft.com/office/drawing/2014/main" id="{80F902F6-0C86-455C-80D1-ACE921DC8511}"/>
              </a:ext>
            </a:extLst>
          </p:cNvPr>
          <p:cNvCxnSpPr>
            <a:cxnSpLocks/>
            <a:stCxn id="30" idx="2"/>
            <a:endCxn id="7" idx="2"/>
          </p:cNvCxnSpPr>
          <p:nvPr/>
        </p:nvCxnSpPr>
        <p:spPr>
          <a:xfrm flipH="1">
            <a:off x="6009179" y="3216267"/>
            <a:ext cx="212685" cy="593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5" name="直線接點 114">
            <a:extLst>
              <a:ext uri="{FF2B5EF4-FFF2-40B4-BE49-F238E27FC236}">
                <a16:creationId xmlns:a16="http://schemas.microsoft.com/office/drawing/2014/main" id="{780439A4-E592-4234-9F9C-61295E1DDE3F}"/>
              </a:ext>
            </a:extLst>
          </p:cNvPr>
          <p:cNvCxnSpPr>
            <a:cxnSpLocks/>
            <a:stCxn id="30" idx="2"/>
            <a:endCxn id="9" idx="2"/>
          </p:cNvCxnSpPr>
          <p:nvPr/>
        </p:nvCxnSpPr>
        <p:spPr>
          <a:xfrm flipH="1">
            <a:off x="6009179" y="3216271"/>
            <a:ext cx="212685" cy="34863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6" name="直線接點 115">
            <a:extLst>
              <a:ext uri="{FF2B5EF4-FFF2-40B4-BE49-F238E27FC236}">
                <a16:creationId xmlns:a16="http://schemas.microsoft.com/office/drawing/2014/main" id="{2D133CF3-D8DD-4FC9-9BB8-2B9F339CEF45}"/>
              </a:ext>
            </a:extLst>
          </p:cNvPr>
          <p:cNvCxnSpPr>
            <a:cxnSpLocks/>
            <a:stCxn id="30" idx="2"/>
            <a:endCxn id="8" idx="2"/>
          </p:cNvCxnSpPr>
          <p:nvPr/>
        </p:nvCxnSpPr>
        <p:spPr>
          <a:xfrm flipH="1">
            <a:off x="6009179" y="3216273"/>
            <a:ext cx="212685" cy="6379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7" name="直線接點 116">
            <a:extLst>
              <a:ext uri="{FF2B5EF4-FFF2-40B4-BE49-F238E27FC236}">
                <a16:creationId xmlns:a16="http://schemas.microsoft.com/office/drawing/2014/main" id="{36E3900D-B638-4F65-BA99-A66611875625}"/>
              </a:ext>
            </a:extLst>
          </p:cNvPr>
          <p:cNvCxnSpPr>
            <a:cxnSpLocks/>
            <a:stCxn id="33" idx="2"/>
            <a:endCxn id="7" idx="2"/>
          </p:cNvCxnSpPr>
          <p:nvPr/>
        </p:nvCxnSpPr>
        <p:spPr>
          <a:xfrm flipH="1" flipV="1">
            <a:off x="6009172" y="3275588"/>
            <a:ext cx="213585" cy="2839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8" name="直線接點 117">
            <a:extLst>
              <a:ext uri="{FF2B5EF4-FFF2-40B4-BE49-F238E27FC236}">
                <a16:creationId xmlns:a16="http://schemas.microsoft.com/office/drawing/2014/main" id="{D79593A3-83E2-4E50-A1EC-81CA0CAD2599}"/>
              </a:ext>
            </a:extLst>
          </p:cNvPr>
          <p:cNvCxnSpPr>
            <a:cxnSpLocks/>
            <a:stCxn id="33" idx="2"/>
            <a:endCxn id="9" idx="2"/>
          </p:cNvCxnSpPr>
          <p:nvPr/>
        </p:nvCxnSpPr>
        <p:spPr>
          <a:xfrm flipH="1">
            <a:off x="6009172" y="3559583"/>
            <a:ext cx="213585" cy="53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9" name="直線接點 118">
            <a:extLst>
              <a:ext uri="{FF2B5EF4-FFF2-40B4-BE49-F238E27FC236}">
                <a16:creationId xmlns:a16="http://schemas.microsoft.com/office/drawing/2014/main" id="{32843532-23A0-4D95-8058-309863DF88E6}"/>
              </a:ext>
            </a:extLst>
          </p:cNvPr>
          <p:cNvCxnSpPr>
            <a:cxnSpLocks/>
            <a:stCxn id="33" idx="2"/>
            <a:endCxn id="8" idx="2"/>
          </p:cNvCxnSpPr>
          <p:nvPr/>
        </p:nvCxnSpPr>
        <p:spPr>
          <a:xfrm flipH="1">
            <a:off x="6009172" y="3559584"/>
            <a:ext cx="213585" cy="29464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0" name="直線接點 119">
            <a:extLst>
              <a:ext uri="{FF2B5EF4-FFF2-40B4-BE49-F238E27FC236}">
                <a16:creationId xmlns:a16="http://schemas.microsoft.com/office/drawing/2014/main" id="{5AF54413-07BD-4429-8039-4561171A1173}"/>
              </a:ext>
            </a:extLst>
          </p:cNvPr>
          <p:cNvCxnSpPr>
            <a:cxnSpLocks/>
            <a:stCxn id="35" idx="2"/>
            <a:endCxn id="7" idx="2"/>
          </p:cNvCxnSpPr>
          <p:nvPr/>
        </p:nvCxnSpPr>
        <p:spPr>
          <a:xfrm flipH="1" flipV="1">
            <a:off x="6009170" y="3275592"/>
            <a:ext cx="210128" cy="501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1" name="直線接點 120">
            <a:extLst>
              <a:ext uri="{FF2B5EF4-FFF2-40B4-BE49-F238E27FC236}">
                <a16:creationId xmlns:a16="http://schemas.microsoft.com/office/drawing/2014/main" id="{13BCA2F4-08B8-4E51-9E56-781A037A9B86}"/>
              </a:ext>
            </a:extLst>
          </p:cNvPr>
          <p:cNvCxnSpPr>
            <a:cxnSpLocks/>
            <a:stCxn id="35" idx="2"/>
            <a:endCxn id="9" idx="2"/>
          </p:cNvCxnSpPr>
          <p:nvPr/>
        </p:nvCxnSpPr>
        <p:spPr>
          <a:xfrm flipH="1" flipV="1">
            <a:off x="6009170" y="3564902"/>
            <a:ext cx="210128" cy="212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2" name="直線接點 121">
            <a:extLst>
              <a:ext uri="{FF2B5EF4-FFF2-40B4-BE49-F238E27FC236}">
                <a16:creationId xmlns:a16="http://schemas.microsoft.com/office/drawing/2014/main" id="{C4F9A37A-F3AC-439D-B425-140239EA62B5}"/>
              </a:ext>
            </a:extLst>
          </p:cNvPr>
          <p:cNvCxnSpPr>
            <a:cxnSpLocks/>
            <a:stCxn id="35" idx="2"/>
            <a:endCxn id="8" idx="2"/>
          </p:cNvCxnSpPr>
          <p:nvPr/>
        </p:nvCxnSpPr>
        <p:spPr>
          <a:xfrm flipH="1">
            <a:off x="6009170" y="3777012"/>
            <a:ext cx="210128" cy="772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3" name="直線接點 122">
            <a:extLst>
              <a:ext uri="{FF2B5EF4-FFF2-40B4-BE49-F238E27FC236}">
                <a16:creationId xmlns:a16="http://schemas.microsoft.com/office/drawing/2014/main" id="{A1DAE3BC-1778-4105-90D6-3F4699D6DB28}"/>
              </a:ext>
            </a:extLst>
          </p:cNvPr>
          <p:cNvCxnSpPr>
            <a:cxnSpLocks/>
            <a:stCxn id="38" idx="2"/>
            <a:endCxn id="8" idx="2"/>
          </p:cNvCxnSpPr>
          <p:nvPr/>
        </p:nvCxnSpPr>
        <p:spPr>
          <a:xfrm flipH="1" flipV="1">
            <a:off x="6009172" y="3854224"/>
            <a:ext cx="213585" cy="26855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4" name="直線接點 123">
            <a:extLst>
              <a:ext uri="{FF2B5EF4-FFF2-40B4-BE49-F238E27FC236}">
                <a16:creationId xmlns:a16="http://schemas.microsoft.com/office/drawing/2014/main" id="{8CE20E82-45C5-40C7-A646-862E64EF7098}"/>
              </a:ext>
            </a:extLst>
          </p:cNvPr>
          <p:cNvCxnSpPr>
            <a:cxnSpLocks/>
            <a:stCxn id="38" idx="2"/>
            <a:endCxn id="9" idx="2"/>
          </p:cNvCxnSpPr>
          <p:nvPr/>
        </p:nvCxnSpPr>
        <p:spPr>
          <a:xfrm flipH="1" flipV="1">
            <a:off x="6009172" y="3564904"/>
            <a:ext cx="213585" cy="5578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5" name="直線接點 124">
            <a:extLst>
              <a:ext uri="{FF2B5EF4-FFF2-40B4-BE49-F238E27FC236}">
                <a16:creationId xmlns:a16="http://schemas.microsoft.com/office/drawing/2014/main" id="{2B8C7995-8BA9-419D-B16D-C986CB2CD002}"/>
              </a:ext>
            </a:extLst>
          </p:cNvPr>
          <p:cNvCxnSpPr>
            <a:cxnSpLocks/>
            <a:stCxn id="38" idx="2"/>
            <a:endCxn id="7" idx="2"/>
          </p:cNvCxnSpPr>
          <p:nvPr/>
        </p:nvCxnSpPr>
        <p:spPr>
          <a:xfrm flipH="1" flipV="1">
            <a:off x="6009172" y="3275591"/>
            <a:ext cx="213585" cy="84718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6" name="直線接點 125">
            <a:extLst>
              <a:ext uri="{FF2B5EF4-FFF2-40B4-BE49-F238E27FC236}">
                <a16:creationId xmlns:a16="http://schemas.microsoft.com/office/drawing/2014/main" id="{0F3ED1E2-3AC0-4826-A83C-9880C2ACB14E}"/>
              </a:ext>
            </a:extLst>
          </p:cNvPr>
          <p:cNvCxnSpPr>
            <a:cxnSpLocks/>
            <a:endCxn id="7" idx="6"/>
          </p:cNvCxnSpPr>
          <p:nvPr/>
        </p:nvCxnSpPr>
        <p:spPr>
          <a:xfrm flipV="1">
            <a:off x="4592721" y="3275586"/>
            <a:ext cx="1337356" cy="244446"/>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27" name="直線接點 126">
            <a:extLst>
              <a:ext uri="{FF2B5EF4-FFF2-40B4-BE49-F238E27FC236}">
                <a16:creationId xmlns:a16="http://schemas.microsoft.com/office/drawing/2014/main" id="{3BB19763-4EA2-4993-962A-F8BF7E277E22}"/>
              </a:ext>
            </a:extLst>
          </p:cNvPr>
          <p:cNvCxnSpPr>
            <a:cxnSpLocks/>
            <a:endCxn id="9" idx="6"/>
          </p:cNvCxnSpPr>
          <p:nvPr/>
        </p:nvCxnSpPr>
        <p:spPr>
          <a:xfrm>
            <a:off x="4592721" y="3520032"/>
            <a:ext cx="1337356" cy="44870"/>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28" name="直線接點 127">
            <a:extLst>
              <a:ext uri="{FF2B5EF4-FFF2-40B4-BE49-F238E27FC236}">
                <a16:creationId xmlns:a16="http://schemas.microsoft.com/office/drawing/2014/main" id="{C237EE86-C764-49CE-B579-7438A1810EB2}"/>
              </a:ext>
            </a:extLst>
          </p:cNvPr>
          <p:cNvCxnSpPr>
            <a:cxnSpLocks/>
            <a:endCxn id="8" idx="6"/>
          </p:cNvCxnSpPr>
          <p:nvPr/>
        </p:nvCxnSpPr>
        <p:spPr>
          <a:xfrm>
            <a:off x="4595285" y="3524806"/>
            <a:ext cx="1334793" cy="32941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sp>
        <p:nvSpPr>
          <p:cNvPr id="129" name="矩形 128">
            <a:extLst>
              <a:ext uri="{FF2B5EF4-FFF2-40B4-BE49-F238E27FC236}">
                <a16:creationId xmlns:a16="http://schemas.microsoft.com/office/drawing/2014/main" id="{17E5DD04-51BA-402C-B7EE-D603D06C6388}"/>
              </a:ext>
            </a:extLst>
          </p:cNvPr>
          <p:cNvSpPr/>
          <p:nvPr/>
        </p:nvSpPr>
        <p:spPr>
          <a:xfrm>
            <a:off x="6809507" y="320863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0" name="矩形 129">
            <a:extLst>
              <a:ext uri="{FF2B5EF4-FFF2-40B4-BE49-F238E27FC236}">
                <a16:creationId xmlns:a16="http://schemas.microsoft.com/office/drawing/2014/main" id="{69B7DF9C-78FC-4444-9605-459BAA2F9CD8}"/>
              </a:ext>
            </a:extLst>
          </p:cNvPr>
          <p:cNvSpPr/>
          <p:nvPr/>
        </p:nvSpPr>
        <p:spPr>
          <a:xfrm>
            <a:off x="6809507" y="332462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1" name="矩形 130">
            <a:extLst>
              <a:ext uri="{FF2B5EF4-FFF2-40B4-BE49-F238E27FC236}">
                <a16:creationId xmlns:a16="http://schemas.microsoft.com/office/drawing/2014/main" id="{63E8FB0F-5A4F-44F1-8338-5A1A2F742974}"/>
              </a:ext>
            </a:extLst>
          </p:cNvPr>
          <p:cNvSpPr/>
          <p:nvPr/>
        </p:nvSpPr>
        <p:spPr>
          <a:xfrm>
            <a:off x="6809507" y="344185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2" name="矩形 131">
            <a:extLst>
              <a:ext uri="{FF2B5EF4-FFF2-40B4-BE49-F238E27FC236}">
                <a16:creationId xmlns:a16="http://schemas.microsoft.com/office/drawing/2014/main" id="{420BA2C2-C4B6-4FE5-8F8E-A16A9AAA17FA}"/>
              </a:ext>
            </a:extLst>
          </p:cNvPr>
          <p:cNvSpPr/>
          <p:nvPr/>
        </p:nvSpPr>
        <p:spPr>
          <a:xfrm>
            <a:off x="6809507" y="355684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3" name="矩形 132">
            <a:extLst>
              <a:ext uri="{FF2B5EF4-FFF2-40B4-BE49-F238E27FC236}">
                <a16:creationId xmlns:a16="http://schemas.microsoft.com/office/drawing/2014/main" id="{9F8BA13D-D505-4B7F-99CF-EB06FE601F7F}"/>
              </a:ext>
            </a:extLst>
          </p:cNvPr>
          <p:cNvSpPr/>
          <p:nvPr/>
        </p:nvSpPr>
        <p:spPr>
          <a:xfrm>
            <a:off x="6809507" y="367331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4" name="矩形 133">
            <a:extLst>
              <a:ext uri="{FF2B5EF4-FFF2-40B4-BE49-F238E27FC236}">
                <a16:creationId xmlns:a16="http://schemas.microsoft.com/office/drawing/2014/main" id="{8AAF48ED-2E84-4829-A095-1DE877159AE8}"/>
              </a:ext>
            </a:extLst>
          </p:cNvPr>
          <p:cNvSpPr/>
          <p:nvPr/>
        </p:nvSpPr>
        <p:spPr>
          <a:xfrm>
            <a:off x="6809507" y="379051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35" name="直線接點 134">
            <a:extLst>
              <a:ext uri="{FF2B5EF4-FFF2-40B4-BE49-F238E27FC236}">
                <a16:creationId xmlns:a16="http://schemas.microsoft.com/office/drawing/2014/main" id="{A2CDF8F3-D8E8-44D3-BFBE-DC700B8E8D7B}"/>
              </a:ext>
            </a:extLst>
          </p:cNvPr>
          <p:cNvCxnSpPr>
            <a:cxnSpLocks/>
            <a:stCxn id="39" idx="6"/>
          </p:cNvCxnSpPr>
          <p:nvPr/>
        </p:nvCxnSpPr>
        <p:spPr>
          <a:xfrm>
            <a:off x="6590563" y="3119432"/>
            <a:ext cx="217007" cy="9271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id="{A03B10DA-9583-43BB-835A-E8ADACE9D26B}"/>
              </a:ext>
            </a:extLst>
          </p:cNvPr>
          <p:cNvCxnSpPr>
            <a:cxnSpLocks/>
            <a:stCxn id="40" idx="6"/>
            <a:endCxn id="130" idx="1"/>
          </p:cNvCxnSpPr>
          <p:nvPr/>
        </p:nvCxnSpPr>
        <p:spPr>
          <a:xfrm>
            <a:off x="6592501" y="3297559"/>
            <a:ext cx="217007" cy="853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7" name="直線接點 136">
            <a:extLst>
              <a:ext uri="{FF2B5EF4-FFF2-40B4-BE49-F238E27FC236}">
                <a16:creationId xmlns:a16="http://schemas.microsoft.com/office/drawing/2014/main" id="{ED29202C-282C-4184-9306-DACA3B2C6033}"/>
              </a:ext>
            </a:extLst>
          </p:cNvPr>
          <p:cNvCxnSpPr>
            <a:cxnSpLocks/>
            <a:stCxn id="41" idx="6"/>
            <a:endCxn id="131" idx="1"/>
          </p:cNvCxnSpPr>
          <p:nvPr/>
        </p:nvCxnSpPr>
        <p:spPr>
          <a:xfrm>
            <a:off x="6590562" y="3475671"/>
            <a:ext cx="218946" cy="24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 name="直線接點 137">
            <a:extLst>
              <a:ext uri="{FF2B5EF4-FFF2-40B4-BE49-F238E27FC236}">
                <a16:creationId xmlns:a16="http://schemas.microsoft.com/office/drawing/2014/main" id="{72989D28-E43B-4BFA-96A5-31B5B480C927}"/>
              </a:ext>
            </a:extLst>
          </p:cNvPr>
          <p:cNvCxnSpPr>
            <a:cxnSpLocks/>
            <a:stCxn id="42" idx="6"/>
            <a:endCxn id="132" idx="1"/>
          </p:cNvCxnSpPr>
          <p:nvPr/>
        </p:nvCxnSpPr>
        <p:spPr>
          <a:xfrm flipV="1">
            <a:off x="6590561" y="3615081"/>
            <a:ext cx="218946" cy="387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9" name="直線接點 138">
            <a:extLst>
              <a:ext uri="{FF2B5EF4-FFF2-40B4-BE49-F238E27FC236}">
                <a16:creationId xmlns:a16="http://schemas.microsoft.com/office/drawing/2014/main" id="{15682B8A-983C-416B-90CE-7F0A0375609A}"/>
              </a:ext>
            </a:extLst>
          </p:cNvPr>
          <p:cNvCxnSpPr>
            <a:cxnSpLocks/>
            <a:stCxn id="43" idx="6"/>
            <a:endCxn id="133" idx="1"/>
          </p:cNvCxnSpPr>
          <p:nvPr/>
        </p:nvCxnSpPr>
        <p:spPr>
          <a:xfrm flipV="1">
            <a:off x="6590561" y="3731551"/>
            <a:ext cx="218946" cy="10036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0" name="直線接點 139">
            <a:extLst>
              <a:ext uri="{FF2B5EF4-FFF2-40B4-BE49-F238E27FC236}">
                <a16:creationId xmlns:a16="http://schemas.microsoft.com/office/drawing/2014/main" id="{671EA2EB-888D-4AD6-A594-07AD2C0BB21E}"/>
              </a:ext>
            </a:extLst>
          </p:cNvPr>
          <p:cNvCxnSpPr>
            <a:cxnSpLocks/>
            <a:stCxn id="44" idx="6"/>
          </p:cNvCxnSpPr>
          <p:nvPr/>
        </p:nvCxnSpPr>
        <p:spPr>
          <a:xfrm flipV="1">
            <a:off x="6590563" y="3907734"/>
            <a:ext cx="217007" cy="102298"/>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41" name="矩形 140">
            <a:extLst>
              <a:ext uri="{FF2B5EF4-FFF2-40B4-BE49-F238E27FC236}">
                <a16:creationId xmlns:a16="http://schemas.microsoft.com/office/drawing/2014/main" id="{C35C503E-6432-4462-99A7-0DD993A39593}"/>
              </a:ext>
            </a:extLst>
          </p:cNvPr>
          <p:cNvSpPr/>
          <p:nvPr/>
        </p:nvSpPr>
        <p:spPr>
          <a:xfrm>
            <a:off x="7006073" y="3203632"/>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2" name="矩形 141">
            <a:extLst>
              <a:ext uri="{FF2B5EF4-FFF2-40B4-BE49-F238E27FC236}">
                <a16:creationId xmlns:a16="http://schemas.microsoft.com/office/drawing/2014/main" id="{6AA43BF1-C787-4461-B626-3140048F130A}"/>
              </a:ext>
            </a:extLst>
          </p:cNvPr>
          <p:cNvSpPr/>
          <p:nvPr/>
        </p:nvSpPr>
        <p:spPr>
          <a:xfrm>
            <a:off x="7006073" y="3319618"/>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3" name="矩形 142">
            <a:extLst>
              <a:ext uri="{FF2B5EF4-FFF2-40B4-BE49-F238E27FC236}">
                <a16:creationId xmlns:a16="http://schemas.microsoft.com/office/drawing/2014/main" id="{5B381895-D85F-46D4-9E26-5AE3A1687163}"/>
              </a:ext>
            </a:extLst>
          </p:cNvPr>
          <p:cNvSpPr/>
          <p:nvPr/>
        </p:nvSpPr>
        <p:spPr>
          <a:xfrm>
            <a:off x="7006073" y="343685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4" name="矩形 143">
            <a:extLst>
              <a:ext uri="{FF2B5EF4-FFF2-40B4-BE49-F238E27FC236}">
                <a16:creationId xmlns:a16="http://schemas.microsoft.com/office/drawing/2014/main" id="{F4A3702B-E361-47AA-8B60-286201B08C63}"/>
              </a:ext>
            </a:extLst>
          </p:cNvPr>
          <p:cNvSpPr/>
          <p:nvPr/>
        </p:nvSpPr>
        <p:spPr>
          <a:xfrm>
            <a:off x="7006073" y="355184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5" name="矩形 144">
            <a:extLst>
              <a:ext uri="{FF2B5EF4-FFF2-40B4-BE49-F238E27FC236}">
                <a16:creationId xmlns:a16="http://schemas.microsoft.com/office/drawing/2014/main" id="{4177F1B6-9907-4970-B453-D1873125CBA2}"/>
              </a:ext>
            </a:extLst>
          </p:cNvPr>
          <p:cNvSpPr/>
          <p:nvPr/>
        </p:nvSpPr>
        <p:spPr>
          <a:xfrm>
            <a:off x="7006073" y="366830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6" name="矩形 145">
            <a:extLst>
              <a:ext uri="{FF2B5EF4-FFF2-40B4-BE49-F238E27FC236}">
                <a16:creationId xmlns:a16="http://schemas.microsoft.com/office/drawing/2014/main" id="{1C38CA10-BADC-40C1-8CC0-2332B799F37C}"/>
              </a:ext>
            </a:extLst>
          </p:cNvPr>
          <p:cNvSpPr/>
          <p:nvPr/>
        </p:nvSpPr>
        <p:spPr>
          <a:xfrm>
            <a:off x="7006073" y="3785514"/>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graphicFrame>
        <p:nvGraphicFramePr>
          <p:cNvPr id="147" name="物件 146">
            <a:extLst>
              <a:ext uri="{FF2B5EF4-FFF2-40B4-BE49-F238E27FC236}">
                <a16:creationId xmlns:a16="http://schemas.microsoft.com/office/drawing/2014/main" id="{D473E196-6305-42FD-832E-A09FC765C90C}"/>
              </a:ext>
            </a:extLst>
          </p:cNvPr>
          <p:cNvGraphicFramePr>
            <a:graphicFrameLocks noChangeAspect="1"/>
          </p:cNvGraphicFramePr>
          <p:nvPr/>
        </p:nvGraphicFramePr>
        <p:xfrm>
          <a:off x="6508720" y="3144054"/>
          <a:ext cx="82670" cy="68461"/>
        </p:xfrm>
        <a:graphic>
          <a:graphicData uri="http://schemas.openxmlformats.org/presentationml/2006/ole">
            <mc:AlternateContent xmlns:mc="http://schemas.openxmlformats.org/markup-compatibility/2006">
              <mc:Choice xmlns:v="urn:schemas-microsoft-com:vml" Requires="v">
                <p:oleObj spid="_x0000_s4722" name="CS ChemDraw Drawing" r:id="rId5" imgW="406502" imgH="336471" progId="ChemDraw.Document.6.0">
                  <p:embed/>
                </p:oleObj>
              </mc:Choice>
              <mc:Fallback>
                <p:oleObj name="CS ChemDraw Drawing" r:id="rId5" imgW="406502" imgH="336471" progId="ChemDraw.Document.6.0">
                  <p:embed/>
                  <p:pic>
                    <p:nvPicPr>
                      <p:cNvPr id="147" name="物件 146">
                        <a:extLst>
                          <a:ext uri="{FF2B5EF4-FFF2-40B4-BE49-F238E27FC236}">
                            <a16:creationId xmlns:a16="http://schemas.microsoft.com/office/drawing/2014/main" id="{D473E196-6305-42FD-832E-A09FC765C90C}"/>
                          </a:ext>
                        </a:extLst>
                      </p:cNvPr>
                      <p:cNvPicPr/>
                      <p:nvPr/>
                    </p:nvPicPr>
                    <p:blipFill>
                      <a:blip r:embed="rId6"/>
                      <a:stretch>
                        <a:fillRect/>
                      </a:stretch>
                    </p:blipFill>
                    <p:spPr>
                      <a:xfrm>
                        <a:off x="6508720" y="3144054"/>
                        <a:ext cx="82670" cy="68461"/>
                      </a:xfrm>
                      <a:prstGeom prst="rect">
                        <a:avLst/>
                      </a:prstGeom>
                    </p:spPr>
                  </p:pic>
                </p:oleObj>
              </mc:Fallback>
            </mc:AlternateContent>
          </a:graphicData>
        </a:graphic>
      </p:graphicFrame>
      <p:graphicFrame>
        <p:nvGraphicFramePr>
          <p:cNvPr id="148" name="物件 147">
            <a:extLst>
              <a:ext uri="{FF2B5EF4-FFF2-40B4-BE49-F238E27FC236}">
                <a16:creationId xmlns:a16="http://schemas.microsoft.com/office/drawing/2014/main" id="{676B6F12-C9F5-47DA-B0DF-9289B2E07F87}"/>
              </a:ext>
            </a:extLst>
          </p:cNvPr>
          <p:cNvGraphicFramePr>
            <a:graphicFrameLocks noChangeAspect="1"/>
          </p:cNvGraphicFramePr>
          <p:nvPr/>
        </p:nvGraphicFramePr>
        <p:xfrm>
          <a:off x="6509688" y="3327896"/>
          <a:ext cx="82670" cy="68461"/>
        </p:xfrm>
        <a:graphic>
          <a:graphicData uri="http://schemas.openxmlformats.org/presentationml/2006/ole">
            <mc:AlternateContent xmlns:mc="http://schemas.openxmlformats.org/markup-compatibility/2006">
              <mc:Choice xmlns:v="urn:schemas-microsoft-com:vml" Requires="v">
                <p:oleObj spid="_x0000_s4723" name="CS ChemDraw Drawing" r:id="rId7" imgW="406502" imgH="336471" progId="ChemDraw.Document.6.0">
                  <p:embed/>
                </p:oleObj>
              </mc:Choice>
              <mc:Fallback>
                <p:oleObj name="CS ChemDraw Drawing" r:id="rId7" imgW="406502" imgH="336471" progId="ChemDraw.Document.6.0">
                  <p:embed/>
                  <p:pic>
                    <p:nvPicPr>
                      <p:cNvPr id="148" name="物件 147">
                        <a:extLst>
                          <a:ext uri="{FF2B5EF4-FFF2-40B4-BE49-F238E27FC236}">
                            <a16:creationId xmlns:a16="http://schemas.microsoft.com/office/drawing/2014/main" id="{676B6F12-C9F5-47DA-B0DF-9289B2E07F87}"/>
                          </a:ext>
                        </a:extLst>
                      </p:cNvPr>
                      <p:cNvPicPr/>
                      <p:nvPr/>
                    </p:nvPicPr>
                    <p:blipFill>
                      <a:blip r:embed="rId6"/>
                      <a:stretch>
                        <a:fillRect/>
                      </a:stretch>
                    </p:blipFill>
                    <p:spPr>
                      <a:xfrm>
                        <a:off x="6509688" y="3327896"/>
                        <a:ext cx="82670" cy="68461"/>
                      </a:xfrm>
                      <a:prstGeom prst="rect">
                        <a:avLst/>
                      </a:prstGeom>
                    </p:spPr>
                  </p:pic>
                </p:oleObj>
              </mc:Fallback>
            </mc:AlternateContent>
          </a:graphicData>
        </a:graphic>
      </p:graphicFrame>
      <p:graphicFrame>
        <p:nvGraphicFramePr>
          <p:cNvPr id="149" name="物件 148">
            <a:extLst>
              <a:ext uri="{FF2B5EF4-FFF2-40B4-BE49-F238E27FC236}">
                <a16:creationId xmlns:a16="http://schemas.microsoft.com/office/drawing/2014/main" id="{A8689979-4F83-48DC-9E7B-7130FC9590B8}"/>
              </a:ext>
            </a:extLst>
          </p:cNvPr>
          <p:cNvGraphicFramePr>
            <a:graphicFrameLocks noChangeAspect="1"/>
          </p:cNvGraphicFramePr>
          <p:nvPr/>
        </p:nvGraphicFramePr>
        <p:xfrm>
          <a:off x="6507852" y="3504785"/>
          <a:ext cx="82670" cy="68461"/>
        </p:xfrm>
        <a:graphic>
          <a:graphicData uri="http://schemas.openxmlformats.org/presentationml/2006/ole">
            <mc:AlternateContent xmlns:mc="http://schemas.openxmlformats.org/markup-compatibility/2006">
              <mc:Choice xmlns:v="urn:schemas-microsoft-com:vml" Requires="v">
                <p:oleObj spid="_x0000_s4724" name="CS ChemDraw Drawing" r:id="rId8" imgW="406502" imgH="336471" progId="ChemDraw.Document.6.0">
                  <p:embed/>
                </p:oleObj>
              </mc:Choice>
              <mc:Fallback>
                <p:oleObj name="CS ChemDraw Drawing" r:id="rId8" imgW="406502" imgH="336471" progId="ChemDraw.Document.6.0">
                  <p:embed/>
                  <p:pic>
                    <p:nvPicPr>
                      <p:cNvPr id="149" name="物件 148">
                        <a:extLst>
                          <a:ext uri="{FF2B5EF4-FFF2-40B4-BE49-F238E27FC236}">
                            <a16:creationId xmlns:a16="http://schemas.microsoft.com/office/drawing/2014/main" id="{A8689979-4F83-48DC-9E7B-7130FC9590B8}"/>
                          </a:ext>
                        </a:extLst>
                      </p:cNvPr>
                      <p:cNvPicPr/>
                      <p:nvPr/>
                    </p:nvPicPr>
                    <p:blipFill>
                      <a:blip r:embed="rId6"/>
                      <a:stretch>
                        <a:fillRect/>
                      </a:stretch>
                    </p:blipFill>
                    <p:spPr>
                      <a:xfrm>
                        <a:off x="6507852" y="3504785"/>
                        <a:ext cx="82670" cy="68461"/>
                      </a:xfrm>
                      <a:prstGeom prst="rect">
                        <a:avLst/>
                      </a:prstGeom>
                    </p:spPr>
                  </p:pic>
                </p:oleObj>
              </mc:Fallback>
            </mc:AlternateContent>
          </a:graphicData>
        </a:graphic>
      </p:graphicFrame>
      <p:graphicFrame>
        <p:nvGraphicFramePr>
          <p:cNvPr id="150" name="物件 149">
            <a:extLst>
              <a:ext uri="{FF2B5EF4-FFF2-40B4-BE49-F238E27FC236}">
                <a16:creationId xmlns:a16="http://schemas.microsoft.com/office/drawing/2014/main" id="{F236FE42-7A03-45A4-86BC-65AE11BDD978}"/>
              </a:ext>
            </a:extLst>
          </p:cNvPr>
          <p:cNvGraphicFramePr>
            <a:graphicFrameLocks noChangeAspect="1"/>
          </p:cNvGraphicFramePr>
          <p:nvPr/>
        </p:nvGraphicFramePr>
        <p:xfrm>
          <a:off x="6511627" y="3681163"/>
          <a:ext cx="82670" cy="68461"/>
        </p:xfrm>
        <a:graphic>
          <a:graphicData uri="http://schemas.openxmlformats.org/presentationml/2006/ole">
            <mc:AlternateContent xmlns:mc="http://schemas.openxmlformats.org/markup-compatibility/2006">
              <mc:Choice xmlns:v="urn:schemas-microsoft-com:vml" Requires="v">
                <p:oleObj spid="_x0000_s4725" name="CS ChemDraw Drawing" r:id="rId9" imgW="406502" imgH="336471" progId="ChemDraw.Document.6.0">
                  <p:embed/>
                </p:oleObj>
              </mc:Choice>
              <mc:Fallback>
                <p:oleObj name="CS ChemDraw Drawing" r:id="rId9" imgW="406502" imgH="336471" progId="ChemDraw.Document.6.0">
                  <p:embed/>
                  <p:pic>
                    <p:nvPicPr>
                      <p:cNvPr id="150" name="物件 149">
                        <a:extLst>
                          <a:ext uri="{FF2B5EF4-FFF2-40B4-BE49-F238E27FC236}">
                            <a16:creationId xmlns:a16="http://schemas.microsoft.com/office/drawing/2014/main" id="{F236FE42-7A03-45A4-86BC-65AE11BDD978}"/>
                          </a:ext>
                        </a:extLst>
                      </p:cNvPr>
                      <p:cNvPicPr/>
                      <p:nvPr/>
                    </p:nvPicPr>
                    <p:blipFill>
                      <a:blip r:embed="rId6"/>
                      <a:stretch>
                        <a:fillRect/>
                      </a:stretch>
                    </p:blipFill>
                    <p:spPr>
                      <a:xfrm>
                        <a:off x="6511627" y="3681163"/>
                        <a:ext cx="82670" cy="68461"/>
                      </a:xfrm>
                      <a:prstGeom prst="rect">
                        <a:avLst/>
                      </a:prstGeom>
                    </p:spPr>
                  </p:pic>
                </p:oleObj>
              </mc:Fallback>
            </mc:AlternateContent>
          </a:graphicData>
        </a:graphic>
      </p:graphicFrame>
      <p:graphicFrame>
        <p:nvGraphicFramePr>
          <p:cNvPr id="151" name="物件 150">
            <a:extLst>
              <a:ext uri="{FF2B5EF4-FFF2-40B4-BE49-F238E27FC236}">
                <a16:creationId xmlns:a16="http://schemas.microsoft.com/office/drawing/2014/main" id="{69CA8792-2CA6-43B0-A22B-E6ABF707AAB5}"/>
              </a:ext>
            </a:extLst>
          </p:cNvPr>
          <p:cNvGraphicFramePr>
            <a:graphicFrameLocks noChangeAspect="1"/>
          </p:cNvGraphicFramePr>
          <p:nvPr/>
        </p:nvGraphicFramePr>
        <p:xfrm>
          <a:off x="6510316" y="3867740"/>
          <a:ext cx="82670" cy="68461"/>
        </p:xfrm>
        <a:graphic>
          <a:graphicData uri="http://schemas.openxmlformats.org/presentationml/2006/ole">
            <mc:AlternateContent xmlns:mc="http://schemas.openxmlformats.org/markup-compatibility/2006">
              <mc:Choice xmlns:v="urn:schemas-microsoft-com:vml" Requires="v">
                <p:oleObj spid="_x0000_s4726" name="CS ChemDraw Drawing" r:id="rId10" imgW="406502" imgH="336471" progId="ChemDraw.Document.6.0">
                  <p:embed/>
                </p:oleObj>
              </mc:Choice>
              <mc:Fallback>
                <p:oleObj name="CS ChemDraw Drawing" r:id="rId10" imgW="406502" imgH="336471" progId="ChemDraw.Document.6.0">
                  <p:embed/>
                  <p:pic>
                    <p:nvPicPr>
                      <p:cNvPr id="151" name="物件 150">
                        <a:extLst>
                          <a:ext uri="{FF2B5EF4-FFF2-40B4-BE49-F238E27FC236}">
                            <a16:creationId xmlns:a16="http://schemas.microsoft.com/office/drawing/2014/main" id="{69CA8792-2CA6-43B0-A22B-E6ABF707AAB5}"/>
                          </a:ext>
                        </a:extLst>
                      </p:cNvPr>
                      <p:cNvPicPr/>
                      <p:nvPr/>
                    </p:nvPicPr>
                    <p:blipFill>
                      <a:blip r:embed="rId6"/>
                      <a:stretch>
                        <a:fillRect/>
                      </a:stretch>
                    </p:blipFill>
                    <p:spPr>
                      <a:xfrm>
                        <a:off x="6510316" y="3867740"/>
                        <a:ext cx="82670" cy="68461"/>
                      </a:xfrm>
                      <a:prstGeom prst="rect">
                        <a:avLst/>
                      </a:prstGeom>
                    </p:spPr>
                  </p:pic>
                </p:oleObj>
              </mc:Fallback>
            </mc:AlternateContent>
          </a:graphicData>
        </a:graphic>
      </p:graphicFrame>
      <p:graphicFrame>
        <p:nvGraphicFramePr>
          <p:cNvPr id="152" name="物件 151">
            <a:extLst>
              <a:ext uri="{FF2B5EF4-FFF2-40B4-BE49-F238E27FC236}">
                <a16:creationId xmlns:a16="http://schemas.microsoft.com/office/drawing/2014/main" id="{BF2F3351-FBB0-40B5-88D0-02D20012CBC4}"/>
              </a:ext>
            </a:extLst>
          </p:cNvPr>
          <p:cNvGraphicFramePr>
            <a:graphicFrameLocks noChangeAspect="1"/>
          </p:cNvGraphicFramePr>
          <p:nvPr/>
        </p:nvGraphicFramePr>
        <p:xfrm>
          <a:off x="6513395" y="4035804"/>
          <a:ext cx="82670" cy="68461"/>
        </p:xfrm>
        <a:graphic>
          <a:graphicData uri="http://schemas.openxmlformats.org/presentationml/2006/ole">
            <mc:AlternateContent xmlns:mc="http://schemas.openxmlformats.org/markup-compatibility/2006">
              <mc:Choice xmlns:v="urn:schemas-microsoft-com:vml" Requires="v">
                <p:oleObj spid="_x0000_s4727" name="CS ChemDraw Drawing" r:id="rId11" imgW="406502" imgH="336471" progId="ChemDraw.Document.6.0">
                  <p:embed/>
                </p:oleObj>
              </mc:Choice>
              <mc:Fallback>
                <p:oleObj name="CS ChemDraw Drawing" r:id="rId11" imgW="406502" imgH="336471" progId="ChemDraw.Document.6.0">
                  <p:embed/>
                  <p:pic>
                    <p:nvPicPr>
                      <p:cNvPr id="152" name="物件 151">
                        <a:extLst>
                          <a:ext uri="{FF2B5EF4-FFF2-40B4-BE49-F238E27FC236}">
                            <a16:creationId xmlns:a16="http://schemas.microsoft.com/office/drawing/2014/main" id="{BF2F3351-FBB0-40B5-88D0-02D20012CBC4}"/>
                          </a:ext>
                        </a:extLst>
                      </p:cNvPr>
                      <p:cNvPicPr/>
                      <p:nvPr/>
                    </p:nvPicPr>
                    <p:blipFill>
                      <a:blip r:embed="rId6"/>
                      <a:stretch>
                        <a:fillRect/>
                      </a:stretch>
                    </p:blipFill>
                    <p:spPr>
                      <a:xfrm>
                        <a:off x="6513395" y="4035804"/>
                        <a:ext cx="82670" cy="68461"/>
                      </a:xfrm>
                      <a:prstGeom prst="rect">
                        <a:avLst/>
                      </a:prstGeom>
                    </p:spPr>
                  </p:pic>
                </p:oleObj>
              </mc:Fallback>
            </mc:AlternateContent>
          </a:graphicData>
        </a:graphic>
      </p:graphicFrame>
      <p:sp>
        <p:nvSpPr>
          <p:cNvPr id="153" name="文字方塊 152">
            <a:extLst>
              <a:ext uri="{FF2B5EF4-FFF2-40B4-BE49-F238E27FC236}">
                <a16:creationId xmlns:a16="http://schemas.microsoft.com/office/drawing/2014/main" id="{705A0593-E0E4-43EE-9414-16AFBB26EB71}"/>
              </a:ext>
            </a:extLst>
          </p:cNvPr>
          <p:cNvSpPr txBox="1"/>
          <p:nvPr/>
        </p:nvSpPr>
        <p:spPr>
          <a:xfrm>
            <a:off x="6321396" y="2861076"/>
            <a:ext cx="455573" cy="237886"/>
          </a:xfrm>
          <a:prstGeom prst="rect">
            <a:avLst/>
          </a:prstGeom>
          <a:noFill/>
        </p:spPr>
        <p:txBody>
          <a:bodyPr wrap="none" rtlCol="0">
            <a:spAutoFit/>
          </a:bodyPr>
          <a:lstStyle/>
          <a:p>
            <a:pPr algn="ctr"/>
            <a:r>
              <a:rPr lang="en-US" altLang="zh-TW" sz="946" b="1" dirty="0">
                <a:latin typeface="Arial" panose="020B0604020202020204" pitchFamily="34" charset="0"/>
                <a:cs typeface="Arial" panose="020B0604020202020204" pitchFamily="34" charset="0"/>
              </a:rPr>
              <a:t>GRU</a:t>
            </a:r>
            <a:endParaRPr lang="en-US" sz="946" b="1" dirty="0">
              <a:latin typeface="Arial" panose="020B0604020202020204" pitchFamily="34" charset="0"/>
              <a:cs typeface="Arial" panose="020B0604020202020204" pitchFamily="34" charset="0"/>
            </a:endParaRPr>
          </a:p>
        </p:txBody>
      </p:sp>
      <p:sp>
        <p:nvSpPr>
          <p:cNvPr id="154" name="橢圓 20">
            <a:extLst>
              <a:ext uri="{FF2B5EF4-FFF2-40B4-BE49-F238E27FC236}">
                <a16:creationId xmlns:a16="http://schemas.microsoft.com/office/drawing/2014/main" id="{EE66A8B8-2F82-44EC-99FD-F1BA09F191E8}"/>
              </a:ext>
            </a:extLst>
          </p:cNvPr>
          <p:cNvSpPr/>
          <p:nvPr/>
        </p:nvSpPr>
        <p:spPr>
          <a:xfrm>
            <a:off x="3010092" y="2805660"/>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55" name="橢圓 21">
            <a:extLst>
              <a:ext uri="{FF2B5EF4-FFF2-40B4-BE49-F238E27FC236}">
                <a16:creationId xmlns:a16="http://schemas.microsoft.com/office/drawing/2014/main" id="{A6CA6FAC-3870-42F6-8847-6C56A62472F4}"/>
              </a:ext>
            </a:extLst>
          </p:cNvPr>
          <p:cNvSpPr/>
          <p:nvPr/>
        </p:nvSpPr>
        <p:spPr>
          <a:xfrm>
            <a:off x="3013365" y="3309407"/>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56" name="橢圓 22">
            <a:extLst>
              <a:ext uri="{FF2B5EF4-FFF2-40B4-BE49-F238E27FC236}">
                <a16:creationId xmlns:a16="http://schemas.microsoft.com/office/drawing/2014/main" id="{6EF9D96F-6885-4598-92AA-2370A06FB083}"/>
              </a:ext>
            </a:extLst>
          </p:cNvPr>
          <p:cNvSpPr/>
          <p:nvPr/>
        </p:nvSpPr>
        <p:spPr>
          <a:xfrm>
            <a:off x="3009646" y="3006370"/>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57" name="直線接點 89">
            <a:extLst>
              <a:ext uri="{FF2B5EF4-FFF2-40B4-BE49-F238E27FC236}">
                <a16:creationId xmlns:a16="http://schemas.microsoft.com/office/drawing/2014/main" id="{0DAED893-40C9-4920-BB7F-F329519F429C}"/>
              </a:ext>
            </a:extLst>
          </p:cNvPr>
          <p:cNvCxnSpPr>
            <a:cxnSpLocks/>
            <a:stCxn id="176" idx="2"/>
            <a:endCxn id="154" idx="2"/>
          </p:cNvCxnSpPr>
          <p:nvPr/>
        </p:nvCxnSpPr>
        <p:spPr>
          <a:xfrm flipV="1">
            <a:off x="2779352" y="2845213"/>
            <a:ext cx="230745" cy="230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8" name="直線接點 90">
            <a:extLst>
              <a:ext uri="{FF2B5EF4-FFF2-40B4-BE49-F238E27FC236}">
                <a16:creationId xmlns:a16="http://schemas.microsoft.com/office/drawing/2014/main" id="{55AD0D00-D813-4BFB-ABEB-0F0173F9E575}"/>
              </a:ext>
            </a:extLst>
          </p:cNvPr>
          <p:cNvCxnSpPr>
            <a:cxnSpLocks/>
            <a:stCxn id="176" idx="2"/>
            <a:endCxn id="156" idx="2"/>
          </p:cNvCxnSpPr>
          <p:nvPr/>
        </p:nvCxnSpPr>
        <p:spPr>
          <a:xfrm flipV="1">
            <a:off x="2779345" y="3045917"/>
            <a:ext cx="230302" cy="2975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9" name="直線接點 91">
            <a:extLst>
              <a:ext uri="{FF2B5EF4-FFF2-40B4-BE49-F238E27FC236}">
                <a16:creationId xmlns:a16="http://schemas.microsoft.com/office/drawing/2014/main" id="{27011FE8-BA59-46A3-8DA8-33FD1EE26358}"/>
              </a:ext>
            </a:extLst>
          </p:cNvPr>
          <p:cNvCxnSpPr>
            <a:cxnSpLocks/>
            <a:stCxn id="176" idx="2"/>
            <a:endCxn id="155" idx="2"/>
          </p:cNvCxnSpPr>
          <p:nvPr/>
        </p:nvCxnSpPr>
        <p:spPr>
          <a:xfrm>
            <a:off x="2779352" y="3075674"/>
            <a:ext cx="234018" cy="27328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 name="直線接點 92">
            <a:extLst>
              <a:ext uri="{FF2B5EF4-FFF2-40B4-BE49-F238E27FC236}">
                <a16:creationId xmlns:a16="http://schemas.microsoft.com/office/drawing/2014/main" id="{C7530064-0A24-4167-994E-1D648F1B1ED6}"/>
              </a:ext>
            </a:extLst>
          </p:cNvPr>
          <p:cNvCxnSpPr>
            <a:cxnSpLocks/>
            <a:stCxn id="178" idx="2"/>
            <a:endCxn id="154" idx="2"/>
          </p:cNvCxnSpPr>
          <p:nvPr/>
        </p:nvCxnSpPr>
        <p:spPr>
          <a:xfrm flipV="1">
            <a:off x="2780729" y="2845210"/>
            <a:ext cx="229371" cy="4621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1" name="直線接點 93">
            <a:extLst>
              <a:ext uri="{FF2B5EF4-FFF2-40B4-BE49-F238E27FC236}">
                <a16:creationId xmlns:a16="http://schemas.microsoft.com/office/drawing/2014/main" id="{2C4A91E9-1D99-4D08-A989-0CADFA2E6C49}"/>
              </a:ext>
            </a:extLst>
          </p:cNvPr>
          <p:cNvCxnSpPr>
            <a:cxnSpLocks/>
            <a:stCxn id="178" idx="2"/>
            <a:endCxn id="156" idx="2"/>
          </p:cNvCxnSpPr>
          <p:nvPr/>
        </p:nvCxnSpPr>
        <p:spPr>
          <a:xfrm flipV="1">
            <a:off x="2780722" y="3045926"/>
            <a:ext cx="228925" cy="26140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2" name="直線接點 94">
            <a:extLst>
              <a:ext uri="{FF2B5EF4-FFF2-40B4-BE49-F238E27FC236}">
                <a16:creationId xmlns:a16="http://schemas.microsoft.com/office/drawing/2014/main" id="{B17A77A8-3B0F-4C40-A7B8-4B255FA30956}"/>
              </a:ext>
            </a:extLst>
          </p:cNvPr>
          <p:cNvCxnSpPr>
            <a:cxnSpLocks/>
            <a:stCxn id="178" idx="2"/>
            <a:endCxn id="155" idx="2"/>
          </p:cNvCxnSpPr>
          <p:nvPr/>
        </p:nvCxnSpPr>
        <p:spPr>
          <a:xfrm>
            <a:off x="2780719" y="3307320"/>
            <a:ext cx="232643" cy="4163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 name="直線接點 95">
            <a:extLst>
              <a:ext uri="{FF2B5EF4-FFF2-40B4-BE49-F238E27FC236}">
                <a16:creationId xmlns:a16="http://schemas.microsoft.com/office/drawing/2014/main" id="{7947EDBF-437E-43D8-B31D-0411D69BB5D3}"/>
              </a:ext>
            </a:extLst>
          </p:cNvPr>
          <p:cNvCxnSpPr>
            <a:cxnSpLocks/>
            <a:stCxn id="179" idx="2"/>
            <a:endCxn id="154" idx="2"/>
          </p:cNvCxnSpPr>
          <p:nvPr/>
        </p:nvCxnSpPr>
        <p:spPr>
          <a:xfrm flipV="1">
            <a:off x="2779823" y="2845212"/>
            <a:ext cx="230269" cy="57674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 name="直線接點 96">
            <a:extLst>
              <a:ext uri="{FF2B5EF4-FFF2-40B4-BE49-F238E27FC236}">
                <a16:creationId xmlns:a16="http://schemas.microsoft.com/office/drawing/2014/main" id="{B62DD120-0249-404C-A8E5-2975E38C5D27}"/>
              </a:ext>
            </a:extLst>
          </p:cNvPr>
          <p:cNvCxnSpPr>
            <a:cxnSpLocks/>
            <a:stCxn id="179" idx="2"/>
            <a:endCxn id="156" idx="2"/>
          </p:cNvCxnSpPr>
          <p:nvPr/>
        </p:nvCxnSpPr>
        <p:spPr>
          <a:xfrm flipV="1">
            <a:off x="2779832" y="3045924"/>
            <a:ext cx="229823" cy="3760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 name="直線接點 97">
            <a:extLst>
              <a:ext uri="{FF2B5EF4-FFF2-40B4-BE49-F238E27FC236}">
                <a16:creationId xmlns:a16="http://schemas.microsoft.com/office/drawing/2014/main" id="{F3F63B07-6A1A-4769-95F7-348F039F648B}"/>
              </a:ext>
            </a:extLst>
          </p:cNvPr>
          <p:cNvCxnSpPr>
            <a:cxnSpLocks/>
            <a:stCxn id="179" idx="2"/>
            <a:endCxn id="155" idx="2"/>
          </p:cNvCxnSpPr>
          <p:nvPr/>
        </p:nvCxnSpPr>
        <p:spPr>
          <a:xfrm flipV="1">
            <a:off x="2779822" y="3348960"/>
            <a:ext cx="233541" cy="7299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 name="直線接點 98">
            <a:extLst>
              <a:ext uri="{FF2B5EF4-FFF2-40B4-BE49-F238E27FC236}">
                <a16:creationId xmlns:a16="http://schemas.microsoft.com/office/drawing/2014/main" id="{95D783B7-0025-4260-92A0-9A400025A7F6}"/>
              </a:ext>
            </a:extLst>
          </p:cNvPr>
          <p:cNvCxnSpPr>
            <a:cxnSpLocks/>
            <a:stCxn id="181" idx="2"/>
            <a:endCxn id="154" idx="2"/>
          </p:cNvCxnSpPr>
          <p:nvPr/>
        </p:nvCxnSpPr>
        <p:spPr>
          <a:xfrm flipV="1">
            <a:off x="2780729" y="2845208"/>
            <a:ext cx="229371" cy="79809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 name="直線接點 99">
            <a:extLst>
              <a:ext uri="{FF2B5EF4-FFF2-40B4-BE49-F238E27FC236}">
                <a16:creationId xmlns:a16="http://schemas.microsoft.com/office/drawing/2014/main" id="{31133746-132E-4F5E-97D4-4CB14FBCECFD}"/>
              </a:ext>
            </a:extLst>
          </p:cNvPr>
          <p:cNvCxnSpPr>
            <a:cxnSpLocks/>
            <a:stCxn id="181" idx="2"/>
            <a:endCxn id="156" idx="2"/>
          </p:cNvCxnSpPr>
          <p:nvPr/>
        </p:nvCxnSpPr>
        <p:spPr>
          <a:xfrm flipV="1">
            <a:off x="2780722" y="3045925"/>
            <a:ext cx="228925" cy="5973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 name="直線接點 100">
            <a:extLst>
              <a:ext uri="{FF2B5EF4-FFF2-40B4-BE49-F238E27FC236}">
                <a16:creationId xmlns:a16="http://schemas.microsoft.com/office/drawing/2014/main" id="{830187A3-783D-4526-A9FD-D211243A31C4}"/>
              </a:ext>
            </a:extLst>
          </p:cNvPr>
          <p:cNvCxnSpPr>
            <a:cxnSpLocks/>
            <a:stCxn id="181" idx="2"/>
            <a:endCxn id="155" idx="2"/>
          </p:cNvCxnSpPr>
          <p:nvPr/>
        </p:nvCxnSpPr>
        <p:spPr>
          <a:xfrm flipV="1">
            <a:off x="2780719" y="3348960"/>
            <a:ext cx="232643" cy="29434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 name="直線接點 101">
            <a:extLst>
              <a:ext uri="{FF2B5EF4-FFF2-40B4-BE49-F238E27FC236}">
                <a16:creationId xmlns:a16="http://schemas.microsoft.com/office/drawing/2014/main" id="{75236C8B-E24C-4D56-8591-87463AACAC12}"/>
              </a:ext>
            </a:extLst>
          </p:cNvPr>
          <p:cNvCxnSpPr>
            <a:cxnSpLocks/>
            <a:stCxn id="183" idx="2"/>
            <a:endCxn id="154" idx="2"/>
          </p:cNvCxnSpPr>
          <p:nvPr/>
        </p:nvCxnSpPr>
        <p:spPr>
          <a:xfrm flipV="1">
            <a:off x="2779823" y="2845204"/>
            <a:ext cx="230269" cy="102248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 name="直線接點 102">
            <a:extLst>
              <a:ext uri="{FF2B5EF4-FFF2-40B4-BE49-F238E27FC236}">
                <a16:creationId xmlns:a16="http://schemas.microsoft.com/office/drawing/2014/main" id="{10A0B412-9544-481A-8E1F-495B81A1FF6F}"/>
              </a:ext>
            </a:extLst>
          </p:cNvPr>
          <p:cNvCxnSpPr>
            <a:cxnSpLocks/>
            <a:stCxn id="183" idx="2"/>
            <a:endCxn id="156" idx="2"/>
          </p:cNvCxnSpPr>
          <p:nvPr/>
        </p:nvCxnSpPr>
        <p:spPr>
          <a:xfrm flipV="1">
            <a:off x="2779832" y="3045923"/>
            <a:ext cx="229823" cy="8217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1" name="直線接點 103">
            <a:extLst>
              <a:ext uri="{FF2B5EF4-FFF2-40B4-BE49-F238E27FC236}">
                <a16:creationId xmlns:a16="http://schemas.microsoft.com/office/drawing/2014/main" id="{E3CB8DB3-866F-4863-9221-479C9C35BE97}"/>
              </a:ext>
            </a:extLst>
          </p:cNvPr>
          <p:cNvCxnSpPr>
            <a:cxnSpLocks/>
            <a:stCxn id="183" idx="2"/>
            <a:endCxn id="155" idx="2"/>
          </p:cNvCxnSpPr>
          <p:nvPr/>
        </p:nvCxnSpPr>
        <p:spPr>
          <a:xfrm flipV="1">
            <a:off x="2779822" y="3348954"/>
            <a:ext cx="233541" cy="5187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2" name="直線接點 104">
            <a:extLst>
              <a:ext uri="{FF2B5EF4-FFF2-40B4-BE49-F238E27FC236}">
                <a16:creationId xmlns:a16="http://schemas.microsoft.com/office/drawing/2014/main" id="{B6C19079-64D7-4FFB-BEB2-1D1CEF6A76BB}"/>
              </a:ext>
            </a:extLst>
          </p:cNvPr>
          <p:cNvCxnSpPr>
            <a:cxnSpLocks/>
            <a:stCxn id="184" idx="2"/>
            <a:endCxn id="154" idx="2"/>
          </p:cNvCxnSpPr>
          <p:nvPr/>
        </p:nvCxnSpPr>
        <p:spPr>
          <a:xfrm flipV="1">
            <a:off x="2777434" y="2845207"/>
            <a:ext cx="232665" cy="113719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3" name="直線接點 105">
            <a:extLst>
              <a:ext uri="{FF2B5EF4-FFF2-40B4-BE49-F238E27FC236}">
                <a16:creationId xmlns:a16="http://schemas.microsoft.com/office/drawing/2014/main" id="{190783CB-8AE5-42F3-BFD9-8F3F011B9067}"/>
              </a:ext>
            </a:extLst>
          </p:cNvPr>
          <p:cNvCxnSpPr>
            <a:cxnSpLocks/>
            <a:stCxn id="184" idx="2"/>
            <a:endCxn id="156" idx="2"/>
          </p:cNvCxnSpPr>
          <p:nvPr/>
        </p:nvCxnSpPr>
        <p:spPr>
          <a:xfrm flipV="1">
            <a:off x="2777432" y="3045923"/>
            <a:ext cx="232221" cy="93648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4" name="直線接點 106">
            <a:extLst>
              <a:ext uri="{FF2B5EF4-FFF2-40B4-BE49-F238E27FC236}">
                <a16:creationId xmlns:a16="http://schemas.microsoft.com/office/drawing/2014/main" id="{5A672DA5-6821-4DBF-856F-B5B2166EA532}"/>
              </a:ext>
            </a:extLst>
          </p:cNvPr>
          <p:cNvCxnSpPr>
            <a:cxnSpLocks/>
            <a:stCxn id="184" idx="2"/>
            <a:endCxn id="155" idx="2"/>
          </p:cNvCxnSpPr>
          <p:nvPr/>
        </p:nvCxnSpPr>
        <p:spPr>
          <a:xfrm flipV="1">
            <a:off x="2777426" y="3348954"/>
            <a:ext cx="235939" cy="633450"/>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75" name="橢圓 142">
            <a:extLst>
              <a:ext uri="{FF2B5EF4-FFF2-40B4-BE49-F238E27FC236}">
                <a16:creationId xmlns:a16="http://schemas.microsoft.com/office/drawing/2014/main" id="{1B86FEE9-FC67-4EE2-8EED-21D647C3C833}"/>
              </a:ext>
            </a:extLst>
          </p:cNvPr>
          <p:cNvSpPr/>
          <p:nvPr/>
        </p:nvSpPr>
        <p:spPr>
          <a:xfrm flipH="1">
            <a:off x="2700253" y="292118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6" name="橢圓 143">
            <a:extLst>
              <a:ext uri="{FF2B5EF4-FFF2-40B4-BE49-F238E27FC236}">
                <a16:creationId xmlns:a16="http://schemas.microsoft.com/office/drawing/2014/main" id="{AECDCDEF-829C-4829-B44B-905E9CC95639}"/>
              </a:ext>
            </a:extLst>
          </p:cNvPr>
          <p:cNvSpPr/>
          <p:nvPr/>
        </p:nvSpPr>
        <p:spPr>
          <a:xfrm flipH="1">
            <a:off x="2700253" y="303612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 name="橢圓 144">
            <a:extLst>
              <a:ext uri="{FF2B5EF4-FFF2-40B4-BE49-F238E27FC236}">
                <a16:creationId xmlns:a16="http://schemas.microsoft.com/office/drawing/2014/main" id="{40509CAD-7EF2-4767-9929-31E193DAA7FC}"/>
              </a:ext>
            </a:extLst>
          </p:cNvPr>
          <p:cNvSpPr/>
          <p:nvPr/>
        </p:nvSpPr>
        <p:spPr>
          <a:xfrm flipH="1">
            <a:off x="2701628" y="3151059"/>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8" name="橢圓 145">
            <a:extLst>
              <a:ext uri="{FF2B5EF4-FFF2-40B4-BE49-F238E27FC236}">
                <a16:creationId xmlns:a16="http://schemas.microsoft.com/office/drawing/2014/main" id="{1DD8400A-3E73-4E36-A125-639596986964}"/>
              </a:ext>
            </a:extLst>
          </p:cNvPr>
          <p:cNvSpPr/>
          <p:nvPr/>
        </p:nvSpPr>
        <p:spPr>
          <a:xfrm flipH="1">
            <a:off x="2701628" y="326777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9" name="橢圓 146">
            <a:extLst>
              <a:ext uri="{FF2B5EF4-FFF2-40B4-BE49-F238E27FC236}">
                <a16:creationId xmlns:a16="http://schemas.microsoft.com/office/drawing/2014/main" id="{CFC35B55-F7AE-49B3-B898-694F830EDCE3}"/>
              </a:ext>
            </a:extLst>
          </p:cNvPr>
          <p:cNvSpPr/>
          <p:nvPr/>
        </p:nvSpPr>
        <p:spPr>
          <a:xfrm flipH="1">
            <a:off x="2700729" y="3382398"/>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0" name="橢圓 147">
            <a:extLst>
              <a:ext uri="{FF2B5EF4-FFF2-40B4-BE49-F238E27FC236}">
                <a16:creationId xmlns:a16="http://schemas.microsoft.com/office/drawing/2014/main" id="{57052AE8-9C2B-4568-8681-072CEB88937B}"/>
              </a:ext>
            </a:extLst>
          </p:cNvPr>
          <p:cNvSpPr/>
          <p:nvPr/>
        </p:nvSpPr>
        <p:spPr>
          <a:xfrm flipH="1">
            <a:off x="2700729" y="349437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1" name="橢圓 148">
            <a:extLst>
              <a:ext uri="{FF2B5EF4-FFF2-40B4-BE49-F238E27FC236}">
                <a16:creationId xmlns:a16="http://schemas.microsoft.com/office/drawing/2014/main" id="{F3E0009C-BD2C-413A-9C90-C3881C76CE1D}"/>
              </a:ext>
            </a:extLst>
          </p:cNvPr>
          <p:cNvSpPr/>
          <p:nvPr/>
        </p:nvSpPr>
        <p:spPr>
          <a:xfrm flipH="1">
            <a:off x="2701628" y="360375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2" name="橢圓 149">
            <a:extLst>
              <a:ext uri="{FF2B5EF4-FFF2-40B4-BE49-F238E27FC236}">
                <a16:creationId xmlns:a16="http://schemas.microsoft.com/office/drawing/2014/main" id="{51CC6372-E7F7-426A-A4E8-FC872651E3DA}"/>
              </a:ext>
            </a:extLst>
          </p:cNvPr>
          <p:cNvSpPr/>
          <p:nvPr/>
        </p:nvSpPr>
        <p:spPr>
          <a:xfrm flipH="1">
            <a:off x="2704184" y="3711799"/>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3" name="橢圓 150">
            <a:extLst>
              <a:ext uri="{FF2B5EF4-FFF2-40B4-BE49-F238E27FC236}">
                <a16:creationId xmlns:a16="http://schemas.microsoft.com/office/drawing/2014/main" id="{48F75F81-7CA1-4F11-B8D5-74D1CD80D384}"/>
              </a:ext>
            </a:extLst>
          </p:cNvPr>
          <p:cNvSpPr/>
          <p:nvPr/>
        </p:nvSpPr>
        <p:spPr>
          <a:xfrm flipH="1">
            <a:off x="2700729" y="3828146"/>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4" name="橢圓 151">
            <a:extLst>
              <a:ext uri="{FF2B5EF4-FFF2-40B4-BE49-F238E27FC236}">
                <a16:creationId xmlns:a16="http://schemas.microsoft.com/office/drawing/2014/main" id="{9A50533C-5F88-4FDE-A5A2-7EA3162CDCB0}"/>
              </a:ext>
            </a:extLst>
          </p:cNvPr>
          <p:cNvSpPr/>
          <p:nvPr/>
        </p:nvSpPr>
        <p:spPr>
          <a:xfrm flipH="1">
            <a:off x="2698333" y="3942855"/>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5" name="橢圓 152">
            <a:extLst>
              <a:ext uri="{FF2B5EF4-FFF2-40B4-BE49-F238E27FC236}">
                <a16:creationId xmlns:a16="http://schemas.microsoft.com/office/drawing/2014/main" id="{8190702C-6EAB-4728-A545-B6642D159E75}"/>
              </a:ext>
            </a:extLst>
          </p:cNvPr>
          <p:cNvSpPr/>
          <p:nvPr/>
        </p:nvSpPr>
        <p:spPr>
          <a:xfrm flipH="1">
            <a:off x="2700729" y="4057565"/>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6" name="橢圓 153">
            <a:extLst>
              <a:ext uri="{FF2B5EF4-FFF2-40B4-BE49-F238E27FC236}">
                <a16:creationId xmlns:a16="http://schemas.microsoft.com/office/drawing/2014/main" id="{E980B871-4BFD-430B-98BA-A18A9A405783}"/>
              </a:ext>
            </a:extLst>
          </p:cNvPr>
          <p:cNvSpPr/>
          <p:nvPr/>
        </p:nvSpPr>
        <p:spPr>
          <a:xfrm flipH="1">
            <a:off x="2416538" y="305422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7" name="橢圓 154">
            <a:extLst>
              <a:ext uri="{FF2B5EF4-FFF2-40B4-BE49-F238E27FC236}">
                <a16:creationId xmlns:a16="http://schemas.microsoft.com/office/drawing/2014/main" id="{F7F821E9-B44C-4853-A883-C4C67E2BFE4E}"/>
              </a:ext>
            </a:extLst>
          </p:cNvPr>
          <p:cNvSpPr/>
          <p:nvPr/>
        </p:nvSpPr>
        <p:spPr>
          <a:xfrm flipH="1">
            <a:off x="2414600" y="3232345"/>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8" name="橢圓 155">
            <a:extLst>
              <a:ext uri="{FF2B5EF4-FFF2-40B4-BE49-F238E27FC236}">
                <a16:creationId xmlns:a16="http://schemas.microsoft.com/office/drawing/2014/main" id="{CBA8A098-441C-4935-83E4-C4D45C113A6A}"/>
              </a:ext>
            </a:extLst>
          </p:cNvPr>
          <p:cNvSpPr/>
          <p:nvPr/>
        </p:nvSpPr>
        <p:spPr>
          <a:xfrm flipH="1">
            <a:off x="2416538" y="341046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9" name="橢圓 156">
            <a:extLst>
              <a:ext uri="{FF2B5EF4-FFF2-40B4-BE49-F238E27FC236}">
                <a16:creationId xmlns:a16="http://schemas.microsoft.com/office/drawing/2014/main" id="{2D197CB2-28D6-4C18-8827-A628F7C5989F}"/>
              </a:ext>
            </a:extLst>
          </p:cNvPr>
          <p:cNvSpPr/>
          <p:nvPr/>
        </p:nvSpPr>
        <p:spPr>
          <a:xfrm flipH="1">
            <a:off x="2416538" y="3588581"/>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90" name="橢圓 157">
            <a:extLst>
              <a:ext uri="{FF2B5EF4-FFF2-40B4-BE49-F238E27FC236}">
                <a16:creationId xmlns:a16="http://schemas.microsoft.com/office/drawing/2014/main" id="{38F51C09-38D7-4F0F-BB6D-13828B20F0A2}"/>
              </a:ext>
            </a:extLst>
          </p:cNvPr>
          <p:cNvSpPr/>
          <p:nvPr/>
        </p:nvSpPr>
        <p:spPr>
          <a:xfrm flipH="1">
            <a:off x="2416538" y="376670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91" name="橢圓 158">
            <a:extLst>
              <a:ext uri="{FF2B5EF4-FFF2-40B4-BE49-F238E27FC236}">
                <a16:creationId xmlns:a16="http://schemas.microsoft.com/office/drawing/2014/main" id="{A2BCB949-BEED-4342-83C6-D5305D39919B}"/>
              </a:ext>
            </a:extLst>
          </p:cNvPr>
          <p:cNvSpPr/>
          <p:nvPr/>
        </p:nvSpPr>
        <p:spPr>
          <a:xfrm flipH="1">
            <a:off x="2416538" y="3944819"/>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92" name="直線接點 159">
            <a:extLst>
              <a:ext uri="{FF2B5EF4-FFF2-40B4-BE49-F238E27FC236}">
                <a16:creationId xmlns:a16="http://schemas.microsoft.com/office/drawing/2014/main" id="{68AF6B02-6CA4-4DB8-BCEB-72A8457E5A38}"/>
              </a:ext>
            </a:extLst>
          </p:cNvPr>
          <p:cNvCxnSpPr>
            <a:cxnSpLocks/>
            <a:stCxn id="175" idx="6"/>
            <a:endCxn id="186" idx="2"/>
          </p:cNvCxnSpPr>
          <p:nvPr/>
        </p:nvCxnSpPr>
        <p:spPr>
          <a:xfrm flipH="1">
            <a:off x="2495629" y="2960738"/>
            <a:ext cx="204620" cy="1330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3" name="直線接點 160">
            <a:extLst>
              <a:ext uri="{FF2B5EF4-FFF2-40B4-BE49-F238E27FC236}">
                <a16:creationId xmlns:a16="http://schemas.microsoft.com/office/drawing/2014/main" id="{CFAEFCA8-69AB-4BE5-A43C-6C8905F04D05}"/>
              </a:ext>
            </a:extLst>
          </p:cNvPr>
          <p:cNvCxnSpPr>
            <a:cxnSpLocks/>
            <a:stCxn id="176" idx="6"/>
            <a:endCxn id="187" idx="2"/>
          </p:cNvCxnSpPr>
          <p:nvPr/>
        </p:nvCxnSpPr>
        <p:spPr>
          <a:xfrm flipH="1">
            <a:off x="2493701" y="3075669"/>
            <a:ext cx="206558" cy="1962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4" name="直線接點 161">
            <a:extLst>
              <a:ext uri="{FF2B5EF4-FFF2-40B4-BE49-F238E27FC236}">
                <a16:creationId xmlns:a16="http://schemas.microsoft.com/office/drawing/2014/main" id="{B292CA41-8C5A-431C-A128-76A5ADE43952}"/>
              </a:ext>
            </a:extLst>
          </p:cNvPr>
          <p:cNvCxnSpPr>
            <a:cxnSpLocks/>
            <a:stCxn id="175" idx="6"/>
            <a:endCxn id="188" idx="2"/>
          </p:cNvCxnSpPr>
          <p:nvPr/>
        </p:nvCxnSpPr>
        <p:spPr>
          <a:xfrm flipH="1">
            <a:off x="2495629" y="2960736"/>
            <a:ext cx="204620" cy="4892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5" name="直線接點 162">
            <a:extLst>
              <a:ext uri="{FF2B5EF4-FFF2-40B4-BE49-F238E27FC236}">
                <a16:creationId xmlns:a16="http://schemas.microsoft.com/office/drawing/2014/main" id="{4FF2DB33-4C00-4306-9A82-B27A8EB77612}"/>
              </a:ext>
            </a:extLst>
          </p:cNvPr>
          <p:cNvCxnSpPr>
            <a:cxnSpLocks/>
            <a:stCxn id="175" idx="6"/>
            <a:endCxn id="187" idx="2"/>
          </p:cNvCxnSpPr>
          <p:nvPr/>
        </p:nvCxnSpPr>
        <p:spPr>
          <a:xfrm flipH="1">
            <a:off x="2493701" y="2960738"/>
            <a:ext cx="206558" cy="3111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6" name="直線接點 163">
            <a:extLst>
              <a:ext uri="{FF2B5EF4-FFF2-40B4-BE49-F238E27FC236}">
                <a16:creationId xmlns:a16="http://schemas.microsoft.com/office/drawing/2014/main" id="{18E4BBB0-1350-43AF-96D0-1E30ADC84972}"/>
              </a:ext>
            </a:extLst>
          </p:cNvPr>
          <p:cNvCxnSpPr>
            <a:cxnSpLocks/>
            <a:stCxn id="175" idx="6"/>
            <a:endCxn id="189" idx="2"/>
          </p:cNvCxnSpPr>
          <p:nvPr/>
        </p:nvCxnSpPr>
        <p:spPr>
          <a:xfrm flipH="1">
            <a:off x="2495631" y="2960732"/>
            <a:ext cx="204620" cy="6673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7" name="直線接點 164">
            <a:extLst>
              <a:ext uri="{FF2B5EF4-FFF2-40B4-BE49-F238E27FC236}">
                <a16:creationId xmlns:a16="http://schemas.microsoft.com/office/drawing/2014/main" id="{6726607D-15DC-4529-A22D-1FB588236E53}"/>
              </a:ext>
            </a:extLst>
          </p:cNvPr>
          <p:cNvCxnSpPr>
            <a:cxnSpLocks/>
            <a:stCxn id="175" idx="6"/>
            <a:endCxn id="190" idx="2"/>
          </p:cNvCxnSpPr>
          <p:nvPr/>
        </p:nvCxnSpPr>
        <p:spPr>
          <a:xfrm flipH="1">
            <a:off x="2495631" y="2960731"/>
            <a:ext cx="204620" cy="8455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8" name="直線接點 165">
            <a:extLst>
              <a:ext uri="{FF2B5EF4-FFF2-40B4-BE49-F238E27FC236}">
                <a16:creationId xmlns:a16="http://schemas.microsoft.com/office/drawing/2014/main" id="{342F2893-632E-406F-8CFF-8719E6F3B039}"/>
              </a:ext>
            </a:extLst>
          </p:cNvPr>
          <p:cNvCxnSpPr>
            <a:cxnSpLocks/>
            <a:stCxn id="175" idx="6"/>
            <a:endCxn id="191" idx="2"/>
          </p:cNvCxnSpPr>
          <p:nvPr/>
        </p:nvCxnSpPr>
        <p:spPr>
          <a:xfrm flipH="1">
            <a:off x="2495631" y="2960731"/>
            <a:ext cx="204620" cy="10236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9" name="直線接點 166">
            <a:extLst>
              <a:ext uri="{FF2B5EF4-FFF2-40B4-BE49-F238E27FC236}">
                <a16:creationId xmlns:a16="http://schemas.microsoft.com/office/drawing/2014/main" id="{69B0F081-FB6A-4C3E-8710-A2CECC4134DE}"/>
              </a:ext>
            </a:extLst>
          </p:cNvPr>
          <p:cNvCxnSpPr>
            <a:cxnSpLocks/>
            <a:stCxn id="176" idx="6"/>
            <a:endCxn id="186" idx="2"/>
          </p:cNvCxnSpPr>
          <p:nvPr/>
        </p:nvCxnSpPr>
        <p:spPr>
          <a:xfrm flipH="1">
            <a:off x="2495629" y="3075669"/>
            <a:ext cx="204620" cy="181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0" name="直線接點 167">
            <a:extLst>
              <a:ext uri="{FF2B5EF4-FFF2-40B4-BE49-F238E27FC236}">
                <a16:creationId xmlns:a16="http://schemas.microsoft.com/office/drawing/2014/main" id="{EEC72784-9640-403E-8DAF-868CF0539A2D}"/>
              </a:ext>
            </a:extLst>
          </p:cNvPr>
          <p:cNvCxnSpPr>
            <a:cxnSpLocks/>
            <a:stCxn id="176" idx="6"/>
            <a:endCxn id="188" idx="2"/>
          </p:cNvCxnSpPr>
          <p:nvPr/>
        </p:nvCxnSpPr>
        <p:spPr>
          <a:xfrm flipH="1">
            <a:off x="2495629" y="3075675"/>
            <a:ext cx="204620" cy="3743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1" name="直線接點 168">
            <a:extLst>
              <a:ext uri="{FF2B5EF4-FFF2-40B4-BE49-F238E27FC236}">
                <a16:creationId xmlns:a16="http://schemas.microsoft.com/office/drawing/2014/main" id="{6495D33F-7C53-4D19-83FC-930E66132AE9}"/>
              </a:ext>
            </a:extLst>
          </p:cNvPr>
          <p:cNvCxnSpPr>
            <a:cxnSpLocks/>
            <a:stCxn id="176" idx="6"/>
            <a:endCxn id="189" idx="2"/>
          </p:cNvCxnSpPr>
          <p:nvPr/>
        </p:nvCxnSpPr>
        <p:spPr>
          <a:xfrm flipH="1">
            <a:off x="2495631" y="3075677"/>
            <a:ext cx="204620" cy="552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2" name="直線接點 169">
            <a:extLst>
              <a:ext uri="{FF2B5EF4-FFF2-40B4-BE49-F238E27FC236}">
                <a16:creationId xmlns:a16="http://schemas.microsoft.com/office/drawing/2014/main" id="{41782FEB-2E7C-433E-B0D8-290E966B792E}"/>
              </a:ext>
            </a:extLst>
          </p:cNvPr>
          <p:cNvCxnSpPr>
            <a:cxnSpLocks/>
            <a:stCxn id="176" idx="6"/>
            <a:endCxn id="190" idx="2"/>
          </p:cNvCxnSpPr>
          <p:nvPr/>
        </p:nvCxnSpPr>
        <p:spPr>
          <a:xfrm flipH="1">
            <a:off x="2495631" y="3075675"/>
            <a:ext cx="204620" cy="73057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3" name="直線接點 170">
            <a:extLst>
              <a:ext uri="{FF2B5EF4-FFF2-40B4-BE49-F238E27FC236}">
                <a16:creationId xmlns:a16="http://schemas.microsoft.com/office/drawing/2014/main" id="{07D9744E-5D22-46EB-9EA3-4A915D392870}"/>
              </a:ext>
            </a:extLst>
          </p:cNvPr>
          <p:cNvCxnSpPr>
            <a:cxnSpLocks/>
            <a:stCxn id="176" idx="6"/>
            <a:endCxn id="191" idx="2"/>
          </p:cNvCxnSpPr>
          <p:nvPr/>
        </p:nvCxnSpPr>
        <p:spPr>
          <a:xfrm flipH="1">
            <a:off x="2495631" y="3075669"/>
            <a:ext cx="204620" cy="9086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4" name="直線接點 171">
            <a:extLst>
              <a:ext uri="{FF2B5EF4-FFF2-40B4-BE49-F238E27FC236}">
                <a16:creationId xmlns:a16="http://schemas.microsoft.com/office/drawing/2014/main" id="{6462A834-D811-4602-AD38-A042F668E806}"/>
              </a:ext>
            </a:extLst>
          </p:cNvPr>
          <p:cNvCxnSpPr>
            <a:cxnSpLocks/>
            <a:stCxn id="177" idx="6"/>
            <a:endCxn id="186" idx="2"/>
          </p:cNvCxnSpPr>
          <p:nvPr/>
        </p:nvCxnSpPr>
        <p:spPr>
          <a:xfrm flipH="1" flipV="1">
            <a:off x="2495632" y="3093769"/>
            <a:ext cx="205994" cy="968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5" name="直線接點 172">
            <a:extLst>
              <a:ext uri="{FF2B5EF4-FFF2-40B4-BE49-F238E27FC236}">
                <a16:creationId xmlns:a16="http://schemas.microsoft.com/office/drawing/2014/main" id="{38B2E6EA-2D11-490E-810A-8BBC18791E22}"/>
              </a:ext>
            </a:extLst>
          </p:cNvPr>
          <p:cNvCxnSpPr>
            <a:cxnSpLocks/>
            <a:stCxn id="177" idx="6"/>
            <a:endCxn id="187" idx="2"/>
          </p:cNvCxnSpPr>
          <p:nvPr/>
        </p:nvCxnSpPr>
        <p:spPr>
          <a:xfrm flipH="1">
            <a:off x="2493694" y="3190609"/>
            <a:ext cx="207933" cy="812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6" name="直線接點 173">
            <a:extLst>
              <a:ext uri="{FF2B5EF4-FFF2-40B4-BE49-F238E27FC236}">
                <a16:creationId xmlns:a16="http://schemas.microsoft.com/office/drawing/2014/main" id="{B7396EC9-9BAE-495A-A1D6-1CDEA9D68449}"/>
              </a:ext>
            </a:extLst>
          </p:cNvPr>
          <p:cNvCxnSpPr>
            <a:cxnSpLocks/>
            <a:stCxn id="177" idx="6"/>
            <a:endCxn id="188" idx="2"/>
          </p:cNvCxnSpPr>
          <p:nvPr/>
        </p:nvCxnSpPr>
        <p:spPr>
          <a:xfrm flipH="1">
            <a:off x="2495632" y="3190605"/>
            <a:ext cx="205994" cy="2594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7" name="直線接點 174">
            <a:extLst>
              <a:ext uri="{FF2B5EF4-FFF2-40B4-BE49-F238E27FC236}">
                <a16:creationId xmlns:a16="http://schemas.microsoft.com/office/drawing/2014/main" id="{6561496E-BE73-4429-BD2B-329A3A075372}"/>
              </a:ext>
            </a:extLst>
          </p:cNvPr>
          <p:cNvCxnSpPr>
            <a:cxnSpLocks/>
            <a:stCxn id="177" idx="6"/>
            <a:endCxn id="189" idx="2"/>
          </p:cNvCxnSpPr>
          <p:nvPr/>
        </p:nvCxnSpPr>
        <p:spPr>
          <a:xfrm flipH="1">
            <a:off x="2495632" y="3190606"/>
            <a:ext cx="205994" cy="4375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8" name="直線接點 175">
            <a:extLst>
              <a:ext uri="{FF2B5EF4-FFF2-40B4-BE49-F238E27FC236}">
                <a16:creationId xmlns:a16="http://schemas.microsoft.com/office/drawing/2014/main" id="{12099630-070F-4E69-8D68-912F66FAABD2}"/>
              </a:ext>
            </a:extLst>
          </p:cNvPr>
          <p:cNvCxnSpPr>
            <a:cxnSpLocks/>
            <a:stCxn id="177" idx="6"/>
            <a:endCxn id="190" idx="2"/>
          </p:cNvCxnSpPr>
          <p:nvPr/>
        </p:nvCxnSpPr>
        <p:spPr>
          <a:xfrm flipH="1">
            <a:off x="2495632" y="3190613"/>
            <a:ext cx="205994" cy="6156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9" name="直線接點 176">
            <a:extLst>
              <a:ext uri="{FF2B5EF4-FFF2-40B4-BE49-F238E27FC236}">
                <a16:creationId xmlns:a16="http://schemas.microsoft.com/office/drawing/2014/main" id="{968B21AF-EAC5-4B12-843A-14DE49E41479}"/>
              </a:ext>
            </a:extLst>
          </p:cNvPr>
          <p:cNvCxnSpPr>
            <a:cxnSpLocks/>
            <a:stCxn id="177" idx="6"/>
            <a:endCxn id="191" idx="2"/>
          </p:cNvCxnSpPr>
          <p:nvPr/>
        </p:nvCxnSpPr>
        <p:spPr>
          <a:xfrm flipH="1">
            <a:off x="2495632" y="3190612"/>
            <a:ext cx="205994" cy="7937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0" name="直線接點 177">
            <a:extLst>
              <a:ext uri="{FF2B5EF4-FFF2-40B4-BE49-F238E27FC236}">
                <a16:creationId xmlns:a16="http://schemas.microsoft.com/office/drawing/2014/main" id="{DBABB47F-D874-49CE-B91D-11FE6F80DED7}"/>
              </a:ext>
            </a:extLst>
          </p:cNvPr>
          <p:cNvCxnSpPr>
            <a:cxnSpLocks/>
            <a:stCxn id="178" idx="6"/>
            <a:endCxn id="186" idx="2"/>
          </p:cNvCxnSpPr>
          <p:nvPr/>
        </p:nvCxnSpPr>
        <p:spPr>
          <a:xfrm flipH="1" flipV="1">
            <a:off x="2495635" y="3093777"/>
            <a:ext cx="205995" cy="2135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1" name="直線接點 178">
            <a:extLst>
              <a:ext uri="{FF2B5EF4-FFF2-40B4-BE49-F238E27FC236}">
                <a16:creationId xmlns:a16="http://schemas.microsoft.com/office/drawing/2014/main" id="{72E5302E-AFF9-433A-939F-A7B33FF10F98}"/>
              </a:ext>
            </a:extLst>
          </p:cNvPr>
          <p:cNvCxnSpPr>
            <a:cxnSpLocks/>
            <a:stCxn id="178" idx="6"/>
            <a:endCxn id="187" idx="2"/>
          </p:cNvCxnSpPr>
          <p:nvPr/>
        </p:nvCxnSpPr>
        <p:spPr>
          <a:xfrm flipH="1" flipV="1">
            <a:off x="2493694" y="3271890"/>
            <a:ext cx="207933" cy="354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2" name="直線接點 179">
            <a:extLst>
              <a:ext uri="{FF2B5EF4-FFF2-40B4-BE49-F238E27FC236}">
                <a16:creationId xmlns:a16="http://schemas.microsoft.com/office/drawing/2014/main" id="{C49D8BD3-9651-4F2F-BB5A-FB5171788F9C}"/>
              </a:ext>
            </a:extLst>
          </p:cNvPr>
          <p:cNvCxnSpPr>
            <a:cxnSpLocks/>
            <a:stCxn id="178" idx="6"/>
            <a:endCxn id="188" idx="2"/>
          </p:cNvCxnSpPr>
          <p:nvPr/>
        </p:nvCxnSpPr>
        <p:spPr>
          <a:xfrm flipH="1">
            <a:off x="2495635" y="3307319"/>
            <a:ext cx="205995" cy="1426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3" name="直線接點 180">
            <a:extLst>
              <a:ext uri="{FF2B5EF4-FFF2-40B4-BE49-F238E27FC236}">
                <a16:creationId xmlns:a16="http://schemas.microsoft.com/office/drawing/2014/main" id="{0E47F848-151E-4BB1-BE7F-60DB4E8872BF}"/>
              </a:ext>
            </a:extLst>
          </p:cNvPr>
          <p:cNvCxnSpPr>
            <a:cxnSpLocks/>
            <a:stCxn id="178" idx="6"/>
            <a:endCxn id="189" idx="2"/>
          </p:cNvCxnSpPr>
          <p:nvPr/>
        </p:nvCxnSpPr>
        <p:spPr>
          <a:xfrm flipH="1">
            <a:off x="2495632" y="3307325"/>
            <a:ext cx="205994" cy="32080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4" name="直線接點 181">
            <a:extLst>
              <a:ext uri="{FF2B5EF4-FFF2-40B4-BE49-F238E27FC236}">
                <a16:creationId xmlns:a16="http://schemas.microsoft.com/office/drawing/2014/main" id="{CD5E0492-1CF1-4DA3-9952-4CC6033AD433}"/>
              </a:ext>
            </a:extLst>
          </p:cNvPr>
          <p:cNvCxnSpPr>
            <a:cxnSpLocks/>
            <a:stCxn id="178" idx="6"/>
            <a:endCxn id="190" idx="2"/>
          </p:cNvCxnSpPr>
          <p:nvPr/>
        </p:nvCxnSpPr>
        <p:spPr>
          <a:xfrm flipH="1">
            <a:off x="2495632" y="3307320"/>
            <a:ext cx="205994" cy="4989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5" name="直線接點 182">
            <a:extLst>
              <a:ext uri="{FF2B5EF4-FFF2-40B4-BE49-F238E27FC236}">
                <a16:creationId xmlns:a16="http://schemas.microsoft.com/office/drawing/2014/main" id="{BFD7A47A-5E50-4DC0-A559-8C6B5D34C01C}"/>
              </a:ext>
            </a:extLst>
          </p:cNvPr>
          <p:cNvCxnSpPr>
            <a:cxnSpLocks/>
            <a:stCxn id="178" idx="6"/>
            <a:endCxn id="191" idx="2"/>
          </p:cNvCxnSpPr>
          <p:nvPr/>
        </p:nvCxnSpPr>
        <p:spPr>
          <a:xfrm flipH="1">
            <a:off x="2495632" y="3307323"/>
            <a:ext cx="205994" cy="67704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6" name="直線接點 183">
            <a:extLst>
              <a:ext uri="{FF2B5EF4-FFF2-40B4-BE49-F238E27FC236}">
                <a16:creationId xmlns:a16="http://schemas.microsoft.com/office/drawing/2014/main" id="{BDF813F3-3CED-42E4-BC53-203740E3C36A}"/>
              </a:ext>
            </a:extLst>
          </p:cNvPr>
          <p:cNvCxnSpPr>
            <a:cxnSpLocks/>
            <a:stCxn id="179" idx="6"/>
            <a:endCxn id="186" idx="2"/>
          </p:cNvCxnSpPr>
          <p:nvPr/>
        </p:nvCxnSpPr>
        <p:spPr>
          <a:xfrm flipH="1" flipV="1">
            <a:off x="2495639" y="3093771"/>
            <a:ext cx="205096" cy="3281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7" name="直線接點 184">
            <a:extLst>
              <a:ext uri="{FF2B5EF4-FFF2-40B4-BE49-F238E27FC236}">
                <a16:creationId xmlns:a16="http://schemas.microsoft.com/office/drawing/2014/main" id="{2DA352CC-A8B5-45F7-9263-6714D0954241}"/>
              </a:ext>
            </a:extLst>
          </p:cNvPr>
          <p:cNvCxnSpPr>
            <a:cxnSpLocks/>
            <a:stCxn id="179" idx="6"/>
            <a:endCxn id="187" idx="2"/>
          </p:cNvCxnSpPr>
          <p:nvPr/>
        </p:nvCxnSpPr>
        <p:spPr>
          <a:xfrm flipH="1" flipV="1">
            <a:off x="2493694" y="3271897"/>
            <a:ext cx="207034" cy="1500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8" name="直線接點 185">
            <a:extLst>
              <a:ext uri="{FF2B5EF4-FFF2-40B4-BE49-F238E27FC236}">
                <a16:creationId xmlns:a16="http://schemas.microsoft.com/office/drawing/2014/main" id="{D4126A0A-62D4-40CF-AEC0-9B1E7F0DD9D1}"/>
              </a:ext>
            </a:extLst>
          </p:cNvPr>
          <p:cNvCxnSpPr>
            <a:cxnSpLocks/>
            <a:stCxn id="179" idx="6"/>
            <a:endCxn id="188" idx="2"/>
          </p:cNvCxnSpPr>
          <p:nvPr/>
        </p:nvCxnSpPr>
        <p:spPr>
          <a:xfrm flipH="1">
            <a:off x="2495639" y="3421947"/>
            <a:ext cx="205096" cy="280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9" name="直線接點 186">
            <a:extLst>
              <a:ext uri="{FF2B5EF4-FFF2-40B4-BE49-F238E27FC236}">
                <a16:creationId xmlns:a16="http://schemas.microsoft.com/office/drawing/2014/main" id="{08DC5F5F-B7FF-40C8-9EB0-5BF0A35A52B0}"/>
              </a:ext>
            </a:extLst>
          </p:cNvPr>
          <p:cNvCxnSpPr>
            <a:cxnSpLocks/>
            <a:stCxn id="179" idx="6"/>
            <a:endCxn id="189" idx="2"/>
          </p:cNvCxnSpPr>
          <p:nvPr/>
        </p:nvCxnSpPr>
        <p:spPr>
          <a:xfrm flipH="1">
            <a:off x="2495637" y="3421949"/>
            <a:ext cx="205094" cy="2061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0" name="直線接點 187">
            <a:extLst>
              <a:ext uri="{FF2B5EF4-FFF2-40B4-BE49-F238E27FC236}">
                <a16:creationId xmlns:a16="http://schemas.microsoft.com/office/drawing/2014/main" id="{5C63E4C8-25C9-41A4-8342-D039420B9F71}"/>
              </a:ext>
            </a:extLst>
          </p:cNvPr>
          <p:cNvCxnSpPr>
            <a:cxnSpLocks/>
            <a:stCxn id="179" idx="6"/>
            <a:endCxn id="190" idx="2"/>
          </p:cNvCxnSpPr>
          <p:nvPr/>
        </p:nvCxnSpPr>
        <p:spPr>
          <a:xfrm flipH="1">
            <a:off x="2495637" y="3421951"/>
            <a:ext cx="205094" cy="3843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1" name="直線接點 188">
            <a:extLst>
              <a:ext uri="{FF2B5EF4-FFF2-40B4-BE49-F238E27FC236}">
                <a16:creationId xmlns:a16="http://schemas.microsoft.com/office/drawing/2014/main" id="{84C41E84-79DB-4630-AD6C-133001BE0A51}"/>
              </a:ext>
            </a:extLst>
          </p:cNvPr>
          <p:cNvCxnSpPr>
            <a:cxnSpLocks/>
            <a:stCxn id="179" idx="6"/>
            <a:endCxn id="191" idx="2"/>
          </p:cNvCxnSpPr>
          <p:nvPr/>
        </p:nvCxnSpPr>
        <p:spPr>
          <a:xfrm flipH="1">
            <a:off x="2495637" y="3421954"/>
            <a:ext cx="205094" cy="562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2" name="直線接點 189">
            <a:extLst>
              <a:ext uri="{FF2B5EF4-FFF2-40B4-BE49-F238E27FC236}">
                <a16:creationId xmlns:a16="http://schemas.microsoft.com/office/drawing/2014/main" id="{40332E8A-7962-495D-80DF-16589D635D4F}"/>
              </a:ext>
            </a:extLst>
          </p:cNvPr>
          <p:cNvCxnSpPr>
            <a:cxnSpLocks/>
            <a:stCxn id="180" idx="6"/>
            <a:endCxn id="186" idx="2"/>
          </p:cNvCxnSpPr>
          <p:nvPr/>
        </p:nvCxnSpPr>
        <p:spPr>
          <a:xfrm flipH="1" flipV="1">
            <a:off x="2495639" y="3093776"/>
            <a:ext cx="205096" cy="4401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3" name="直線接點 190">
            <a:extLst>
              <a:ext uri="{FF2B5EF4-FFF2-40B4-BE49-F238E27FC236}">
                <a16:creationId xmlns:a16="http://schemas.microsoft.com/office/drawing/2014/main" id="{8F3A54A0-6EA0-4052-AA59-0FE3C3ECC0BA}"/>
              </a:ext>
            </a:extLst>
          </p:cNvPr>
          <p:cNvCxnSpPr>
            <a:cxnSpLocks/>
            <a:stCxn id="180" idx="6"/>
            <a:endCxn id="187" idx="2"/>
          </p:cNvCxnSpPr>
          <p:nvPr/>
        </p:nvCxnSpPr>
        <p:spPr>
          <a:xfrm flipH="1" flipV="1">
            <a:off x="2493694" y="3271893"/>
            <a:ext cx="207034" cy="2620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4" name="直線接點 191">
            <a:extLst>
              <a:ext uri="{FF2B5EF4-FFF2-40B4-BE49-F238E27FC236}">
                <a16:creationId xmlns:a16="http://schemas.microsoft.com/office/drawing/2014/main" id="{2CFCA7E9-B152-455D-965B-521043B5A32E}"/>
              </a:ext>
            </a:extLst>
          </p:cNvPr>
          <p:cNvCxnSpPr>
            <a:cxnSpLocks/>
            <a:stCxn id="180" idx="6"/>
            <a:endCxn id="188" idx="2"/>
          </p:cNvCxnSpPr>
          <p:nvPr/>
        </p:nvCxnSpPr>
        <p:spPr>
          <a:xfrm flipH="1" flipV="1">
            <a:off x="2495639" y="3450009"/>
            <a:ext cx="205096" cy="839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5" name="直線接點 192">
            <a:extLst>
              <a:ext uri="{FF2B5EF4-FFF2-40B4-BE49-F238E27FC236}">
                <a16:creationId xmlns:a16="http://schemas.microsoft.com/office/drawing/2014/main" id="{0B021081-0D4D-4B0D-8240-4CC40495ED97}"/>
              </a:ext>
            </a:extLst>
          </p:cNvPr>
          <p:cNvCxnSpPr>
            <a:cxnSpLocks/>
            <a:stCxn id="180" idx="6"/>
            <a:endCxn id="189" idx="2"/>
          </p:cNvCxnSpPr>
          <p:nvPr/>
        </p:nvCxnSpPr>
        <p:spPr>
          <a:xfrm flipH="1">
            <a:off x="2495637" y="3533927"/>
            <a:ext cx="205094" cy="942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6" name="直線接點 193">
            <a:extLst>
              <a:ext uri="{FF2B5EF4-FFF2-40B4-BE49-F238E27FC236}">
                <a16:creationId xmlns:a16="http://schemas.microsoft.com/office/drawing/2014/main" id="{7BAE8D15-001A-4EC5-82C9-1468DDEA2766}"/>
              </a:ext>
            </a:extLst>
          </p:cNvPr>
          <p:cNvCxnSpPr>
            <a:cxnSpLocks/>
            <a:stCxn id="180" idx="6"/>
            <a:endCxn id="190" idx="2"/>
          </p:cNvCxnSpPr>
          <p:nvPr/>
        </p:nvCxnSpPr>
        <p:spPr>
          <a:xfrm flipH="1">
            <a:off x="2495637" y="3533928"/>
            <a:ext cx="205094" cy="2723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7" name="直線接點 194">
            <a:extLst>
              <a:ext uri="{FF2B5EF4-FFF2-40B4-BE49-F238E27FC236}">
                <a16:creationId xmlns:a16="http://schemas.microsoft.com/office/drawing/2014/main" id="{1A00A5AE-2C5E-4300-806B-84C75F150C17}"/>
              </a:ext>
            </a:extLst>
          </p:cNvPr>
          <p:cNvCxnSpPr>
            <a:cxnSpLocks/>
            <a:stCxn id="180" idx="6"/>
            <a:endCxn id="191" idx="2"/>
          </p:cNvCxnSpPr>
          <p:nvPr/>
        </p:nvCxnSpPr>
        <p:spPr>
          <a:xfrm flipH="1">
            <a:off x="2495637" y="3533922"/>
            <a:ext cx="205094" cy="4504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8" name="直線接點 195">
            <a:extLst>
              <a:ext uri="{FF2B5EF4-FFF2-40B4-BE49-F238E27FC236}">
                <a16:creationId xmlns:a16="http://schemas.microsoft.com/office/drawing/2014/main" id="{A6A71DC2-619A-4370-AE64-05497FF9130B}"/>
              </a:ext>
            </a:extLst>
          </p:cNvPr>
          <p:cNvCxnSpPr>
            <a:cxnSpLocks/>
            <a:stCxn id="181" idx="6"/>
            <a:endCxn id="186" idx="2"/>
          </p:cNvCxnSpPr>
          <p:nvPr/>
        </p:nvCxnSpPr>
        <p:spPr>
          <a:xfrm flipH="1" flipV="1">
            <a:off x="2495635" y="3093780"/>
            <a:ext cx="205995" cy="5495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9" name="直線接點 196">
            <a:extLst>
              <a:ext uri="{FF2B5EF4-FFF2-40B4-BE49-F238E27FC236}">
                <a16:creationId xmlns:a16="http://schemas.microsoft.com/office/drawing/2014/main" id="{FAC7F2D7-65B2-49A0-B222-C7EE63B8656F}"/>
              </a:ext>
            </a:extLst>
          </p:cNvPr>
          <p:cNvCxnSpPr>
            <a:cxnSpLocks/>
            <a:stCxn id="181" idx="6"/>
            <a:endCxn id="187" idx="2"/>
          </p:cNvCxnSpPr>
          <p:nvPr/>
        </p:nvCxnSpPr>
        <p:spPr>
          <a:xfrm flipH="1" flipV="1">
            <a:off x="2493694" y="3271889"/>
            <a:ext cx="207933" cy="37141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0" name="直線接點 197">
            <a:extLst>
              <a:ext uri="{FF2B5EF4-FFF2-40B4-BE49-F238E27FC236}">
                <a16:creationId xmlns:a16="http://schemas.microsoft.com/office/drawing/2014/main" id="{E1D7B7C5-043A-47FC-B3E9-655FAB3D23D5}"/>
              </a:ext>
            </a:extLst>
          </p:cNvPr>
          <p:cNvCxnSpPr>
            <a:cxnSpLocks/>
            <a:stCxn id="181" idx="6"/>
            <a:endCxn id="188" idx="2"/>
          </p:cNvCxnSpPr>
          <p:nvPr/>
        </p:nvCxnSpPr>
        <p:spPr>
          <a:xfrm flipH="1" flipV="1">
            <a:off x="2495635" y="3450017"/>
            <a:ext cx="205995" cy="1932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1" name="直線接點 198">
            <a:extLst>
              <a:ext uri="{FF2B5EF4-FFF2-40B4-BE49-F238E27FC236}">
                <a16:creationId xmlns:a16="http://schemas.microsoft.com/office/drawing/2014/main" id="{820D363F-2E59-4993-BC33-430BDE87825C}"/>
              </a:ext>
            </a:extLst>
          </p:cNvPr>
          <p:cNvCxnSpPr>
            <a:cxnSpLocks/>
            <a:stCxn id="181" idx="6"/>
            <a:endCxn id="189" idx="2"/>
          </p:cNvCxnSpPr>
          <p:nvPr/>
        </p:nvCxnSpPr>
        <p:spPr>
          <a:xfrm flipH="1" flipV="1">
            <a:off x="2495632" y="3628128"/>
            <a:ext cx="205994" cy="151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2" name="直線接點 199">
            <a:extLst>
              <a:ext uri="{FF2B5EF4-FFF2-40B4-BE49-F238E27FC236}">
                <a16:creationId xmlns:a16="http://schemas.microsoft.com/office/drawing/2014/main" id="{0E0C966C-94C2-44A6-B71B-2A17D8652542}"/>
              </a:ext>
            </a:extLst>
          </p:cNvPr>
          <p:cNvCxnSpPr>
            <a:cxnSpLocks/>
            <a:stCxn id="181" idx="6"/>
            <a:endCxn id="190" idx="2"/>
          </p:cNvCxnSpPr>
          <p:nvPr/>
        </p:nvCxnSpPr>
        <p:spPr>
          <a:xfrm flipH="1">
            <a:off x="2495632" y="3643300"/>
            <a:ext cx="205994" cy="1629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3" name="直線接點 200">
            <a:extLst>
              <a:ext uri="{FF2B5EF4-FFF2-40B4-BE49-F238E27FC236}">
                <a16:creationId xmlns:a16="http://schemas.microsoft.com/office/drawing/2014/main" id="{7A99437B-D5B5-43B8-B9F3-F09C79752999}"/>
              </a:ext>
            </a:extLst>
          </p:cNvPr>
          <p:cNvCxnSpPr>
            <a:cxnSpLocks/>
            <a:stCxn id="181" idx="6"/>
            <a:endCxn id="191" idx="2"/>
          </p:cNvCxnSpPr>
          <p:nvPr/>
        </p:nvCxnSpPr>
        <p:spPr>
          <a:xfrm flipH="1">
            <a:off x="2495632" y="3643306"/>
            <a:ext cx="205994" cy="3410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4" name="直線接點 201">
            <a:extLst>
              <a:ext uri="{FF2B5EF4-FFF2-40B4-BE49-F238E27FC236}">
                <a16:creationId xmlns:a16="http://schemas.microsoft.com/office/drawing/2014/main" id="{BB8A5DD8-666C-4574-9124-B232DA36BCB4}"/>
              </a:ext>
            </a:extLst>
          </p:cNvPr>
          <p:cNvCxnSpPr>
            <a:cxnSpLocks/>
            <a:stCxn id="182" idx="6"/>
            <a:endCxn id="186" idx="2"/>
          </p:cNvCxnSpPr>
          <p:nvPr/>
        </p:nvCxnSpPr>
        <p:spPr>
          <a:xfrm flipH="1" flipV="1">
            <a:off x="2495636" y="3093771"/>
            <a:ext cx="208554" cy="6575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5" name="直線接點 202">
            <a:extLst>
              <a:ext uri="{FF2B5EF4-FFF2-40B4-BE49-F238E27FC236}">
                <a16:creationId xmlns:a16="http://schemas.microsoft.com/office/drawing/2014/main" id="{5D352C53-A694-4FD3-85E3-1B70F30856BF}"/>
              </a:ext>
            </a:extLst>
          </p:cNvPr>
          <p:cNvCxnSpPr>
            <a:cxnSpLocks/>
            <a:stCxn id="182" idx="6"/>
            <a:endCxn id="187" idx="2"/>
          </p:cNvCxnSpPr>
          <p:nvPr/>
        </p:nvCxnSpPr>
        <p:spPr>
          <a:xfrm flipH="1" flipV="1">
            <a:off x="2493694" y="3271896"/>
            <a:ext cx="210492" cy="47945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6" name="直線接點 203">
            <a:extLst>
              <a:ext uri="{FF2B5EF4-FFF2-40B4-BE49-F238E27FC236}">
                <a16:creationId xmlns:a16="http://schemas.microsoft.com/office/drawing/2014/main" id="{1058D729-6FB0-44C6-913A-153818B22C03}"/>
              </a:ext>
            </a:extLst>
          </p:cNvPr>
          <p:cNvCxnSpPr>
            <a:cxnSpLocks/>
            <a:stCxn id="182" idx="6"/>
            <a:endCxn id="188" idx="2"/>
          </p:cNvCxnSpPr>
          <p:nvPr/>
        </p:nvCxnSpPr>
        <p:spPr>
          <a:xfrm flipH="1" flipV="1">
            <a:off x="2495636" y="3450017"/>
            <a:ext cx="208554" cy="3013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7" name="直線接點 204">
            <a:extLst>
              <a:ext uri="{FF2B5EF4-FFF2-40B4-BE49-F238E27FC236}">
                <a16:creationId xmlns:a16="http://schemas.microsoft.com/office/drawing/2014/main" id="{E432D90D-3C80-4327-9EE4-19DC60EB6029}"/>
              </a:ext>
            </a:extLst>
          </p:cNvPr>
          <p:cNvCxnSpPr>
            <a:cxnSpLocks/>
            <a:stCxn id="182" idx="6"/>
            <a:endCxn id="189" idx="2"/>
          </p:cNvCxnSpPr>
          <p:nvPr/>
        </p:nvCxnSpPr>
        <p:spPr>
          <a:xfrm flipH="1" flipV="1">
            <a:off x="2495637" y="3628130"/>
            <a:ext cx="208554" cy="12321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8" name="直線接點 205">
            <a:extLst>
              <a:ext uri="{FF2B5EF4-FFF2-40B4-BE49-F238E27FC236}">
                <a16:creationId xmlns:a16="http://schemas.microsoft.com/office/drawing/2014/main" id="{62168E02-B678-4DC0-89CD-469FFEF8843A}"/>
              </a:ext>
            </a:extLst>
          </p:cNvPr>
          <p:cNvCxnSpPr>
            <a:cxnSpLocks/>
            <a:stCxn id="182" idx="6"/>
            <a:endCxn id="190" idx="2"/>
          </p:cNvCxnSpPr>
          <p:nvPr/>
        </p:nvCxnSpPr>
        <p:spPr>
          <a:xfrm flipH="1">
            <a:off x="2495637" y="3751350"/>
            <a:ext cx="208554" cy="549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9" name="直線接點 206">
            <a:extLst>
              <a:ext uri="{FF2B5EF4-FFF2-40B4-BE49-F238E27FC236}">
                <a16:creationId xmlns:a16="http://schemas.microsoft.com/office/drawing/2014/main" id="{439276E6-6E4C-4230-8289-2EB51E5F0C30}"/>
              </a:ext>
            </a:extLst>
          </p:cNvPr>
          <p:cNvCxnSpPr>
            <a:cxnSpLocks/>
            <a:stCxn id="182" idx="6"/>
            <a:endCxn id="191" idx="2"/>
          </p:cNvCxnSpPr>
          <p:nvPr/>
        </p:nvCxnSpPr>
        <p:spPr>
          <a:xfrm flipH="1">
            <a:off x="2495637" y="3751349"/>
            <a:ext cx="208554" cy="2330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0" name="直線接點 207">
            <a:extLst>
              <a:ext uri="{FF2B5EF4-FFF2-40B4-BE49-F238E27FC236}">
                <a16:creationId xmlns:a16="http://schemas.microsoft.com/office/drawing/2014/main" id="{EEFDC241-2797-44D6-9497-50C0269E3F3D}"/>
              </a:ext>
            </a:extLst>
          </p:cNvPr>
          <p:cNvCxnSpPr>
            <a:cxnSpLocks/>
            <a:stCxn id="183" idx="6"/>
            <a:endCxn id="186" idx="2"/>
          </p:cNvCxnSpPr>
          <p:nvPr/>
        </p:nvCxnSpPr>
        <p:spPr>
          <a:xfrm flipH="1" flipV="1">
            <a:off x="2495639" y="3093771"/>
            <a:ext cx="205096" cy="7739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1" name="直線接點 208">
            <a:extLst>
              <a:ext uri="{FF2B5EF4-FFF2-40B4-BE49-F238E27FC236}">
                <a16:creationId xmlns:a16="http://schemas.microsoft.com/office/drawing/2014/main" id="{41EBED51-8B02-4C6F-901E-3793AB3B2436}"/>
              </a:ext>
            </a:extLst>
          </p:cNvPr>
          <p:cNvCxnSpPr>
            <a:cxnSpLocks/>
            <a:stCxn id="183" idx="6"/>
            <a:endCxn id="187" idx="2"/>
          </p:cNvCxnSpPr>
          <p:nvPr/>
        </p:nvCxnSpPr>
        <p:spPr>
          <a:xfrm flipH="1" flipV="1">
            <a:off x="2493694" y="3271897"/>
            <a:ext cx="207034" cy="5958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2" name="直線接點 209">
            <a:extLst>
              <a:ext uri="{FF2B5EF4-FFF2-40B4-BE49-F238E27FC236}">
                <a16:creationId xmlns:a16="http://schemas.microsoft.com/office/drawing/2014/main" id="{2E3CD259-2922-4782-8634-A524148A8B26}"/>
              </a:ext>
            </a:extLst>
          </p:cNvPr>
          <p:cNvCxnSpPr>
            <a:cxnSpLocks/>
            <a:stCxn id="183" idx="6"/>
            <a:endCxn id="188" idx="2"/>
          </p:cNvCxnSpPr>
          <p:nvPr/>
        </p:nvCxnSpPr>
        <p:spPr>
          <a:xfrm flipH="1" flipV="1">
            <a:off x="2495639" y="3450018"/>
            <a:ext cx="205096" cy="4176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3" name="直線接點 210">
            <a:extLst>
              <a:ext uri="{FF2B5EF4-FFF2-40B4-BE49-F238E27FC236}">
                <a16:creationId xmlns:a16="http://schemas.microsoft.com/office/drawing/2014/main" id="{9A725756-1B1E-4D2B-B864-7D59F672634F}"/>
              </a:ext>
            </a:extLst>
          </p:cNvPr>
          <p:cNvCxnSpPr>
            <a:cxnSpLocks/>
            <a:stCxn id="183" idx="6"/>
            <a:endCxn id="189" idx="2"/>
          </p:cNvCxnSpPr>
          <p:nvPr/>
        </p:nvCxnSpPr>
        <p:spPr>
          <a:xfrm flipH="1" flipV="1">
            <a:off x="2495637" y="3628137"/>
            <a:ext cx="205094" cy="2395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4" name="直線接點 211">
            <a:extLst>
              <a:ext uri="{FF2B5EF4-FFF2-40B4-BE49-F238E27FC236}">
                <a16:creationId xmlns:a16="http://schemas.microsoft.com/office/drawing/2014/main" id="{6FC77A4E-3AA6-46B3-9B29-F7D08C890B83}"/>
              </a:ext>
            </a:extLst>
          </p:cNvPr>
          <p:cNvCxnSpPr>
            <a:cxnSpLocks/>
            <a:stCxn id="183" idx="6"/>
            <a:endCxn id="190" idx="2"/>
          </p:cNvCxnSpPr>
          <p:nvPr/>
        </p:nvCxnSpPr>
        <p:spPr>
          <a:xfrm flipH="1" flipV="1">
            <a:off x="2495637" y="3806246"/>
            <a:ext cx="205094" cy="614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5" name="直線接點 212">
            <a:extLst>
              <a:ext uri="{FF2B5EF4-FFF2-40B4-BE49-F238E27FC236}">
                <a16:creationId xmlns:a16="http://schemas.microsoft.com/office/drawing/2014/main" id="{92C445EE-0845-4AB3-8AD3-F759C82A3617}"/>
              </a:ext>
            </a:extLst>
          </p:cNvPr>
          <p:cNvCxnSpPr>
            <a:cxnSpLocks/>
            <a:stCxn id="183" idx="6"/>
            <a:endCxn id="191" idx="2"/>
          </p:cNvCxnSpPr>
          <p:nvPr/>
        </p:nvCxnSpPr>
        <p:spPr>
          <a:xfrm flipH="1">
            <a:off x="2495637" y="3867695"/>
            <a:ext cx="205094" cy="1166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6" name="直線接點 213">
            <a:extLst>
              <a:ext uri="{FF2B5EF4-FFF2-40B4-BE49-F238E27FC236}">
                <a16:creationId xmlns:a16="http://schemas.microsoft.com/office/drawing/2014/main" id="{34FD02B6-FDC3-4808-B76E-55D9839FA72D}"/>
              </a:ext>
            </a:extLst>
          </p:cNvPr>
          <p:cNvCxnSpPr>
            <a:cxnSpLocks/>
            <a:stCxn id="184" idx="6"/>
            <a:endCxn id="186" idx="2"/>
          </p:cNvCxnSpPr>
          <p:nvPr/>
        </p:nvCxnSpPr>
        <p:spPr>
          <a:xfrm flipH="1" flipV="1">
            <a:off x="2495638" y="3093773"/>
            <a:ext cx="202701" cy="8886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7" name="直線接點 214">
            <a:extLst>
              <a:ext uri="{FF2B5EF4-FFF2-40B4-BE49-F238E27FC236}">
                <a16:creationId xmlns:a16="http://schemas.microsoft.com/office/drawing/2014/main" id="{AE21500C-0EFB-435A-AA58-7DC6117B4BE2}"/>
              </a:ext>
            </a:extLst>
          </p:cNvPr>
          <p:cNvCxnSpPr>
            <a:cxnSpLocks/>
            <a:stCxn id="184" idx="6"/>
            <a:endCxn id="187" idx="2"/>
          </p:cNvCxnSpPr>
          <p:nvPr/>
        </p:nvCxnSpPr>
        <p:spPr>
          <a:xfrm flipH="1" flipV="1">
            <a:off x="2493694" y="3271895"/>
            <a:ext cx="204639" cy="7105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8" name="直線接點 215">
            <a:extLst>
              <a:ext uri="{FF2B5EF4-FFF2-40B4-BE49-F238E27FC236}">
                <a16:creationId xmlns:a16="http://schemas.microsoft.com/office/drawing/2014/main" id="{828CAE23-3638-419A-995F-D2985F4D62DE}"/>
              </a:ext>
            </a:extLst>
          </p:cNvPr>
          <p:cNvCxnSpPr>
            <a:cxnSpLocks/>
            <a:stCxn id="184" idx="6"/>
            <a:endCxn id="188" idx="2"/>
          </p:cNvCxnSpPr>
          <p:nvPr/>
        </p:nvCxnSpPr>
        <p:spPr>
          <a:xfrm flipH="1" flipV="1">
            <a:off x="2495638" y="3450009"/>
            <a:ext cx="202701" cy="532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9" name="直線接點 216">
            <a:extLst>
              <a:ext uri="{FF2B5EF4-FFF2-40B4-BE49-F238E27FC236}">
                <a16:creationId xmlns:a16="http://schemas.microsoft.com/office/drawing/2014/main" id="{E7B1D202-23E4-4C1F-926A-D642852D055B}"/>
              </a:ext>
            </a:extLst>
          </p:cNvPr>
          <p:cNvCxnSpPr>
            <a:cxnSpLocks/>
            <a:stCxn id="184" idx="6"/>
            <a:endCxn id="189" idx="2"/>
          </p:cNvCxnSpPr>
          <p:nvPr/>
        </p:nvCxnSpPr>
        <p:spPr>
          <a:xfrm flipH="1" flipV="1">
            <a:off x="2495636" y="3628136"/>
            <a:ext cx="202701" cy="3542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0" name="直線接點 217">
            <a:extLst>
              <a:ext uri="{FF2B5EF4-FFF2-40B4-BE49-F238E27FC236}">
                <a16:creationId xmlns:a16="http://schemas.microsoft.com/office/drawing/2014/main" id="{600D9B69-EAFF-4BBC-B9DE-27E653B19788}"/>
              </a:ext>
            </a:extLst>
          </p:cNvPr>
          <p:cNvCxnSpPr>
            <a:cxnSpLocks/>
            <a:stCxn id="184" idx="6"/>
            <a:endCxn id="190" idx="2"/>
          </p:cNvCxnSpPr>
          <p:nvPr/>
        </p:nvCxnSpPr>
        <p:spPr>
          <a:xfrm flipH="1" flipV="1">
            <a:off x="2495636" y="3806247"/>
            <a:ext cx="202701" cy="1761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1" name="直線接點 218">
            <a:extLst>
              <a:ext uri="{FF2B5EF4-FFF2-40B4-BE49-F238E27FC236}">
                <a16:creationId xmlns:a16="http://schemas.microsoft.com/office/drawing/2014/main" id="{B94B0B75-707F-4DE3-9B68-5EEA91E25C92}"/>
              </a:ext>
            </a:extLst>
          </p:cNvPr>
          <p:cNvCxnSpPr>
            <a:cxnSpLocks/>
            <a:stCxn id="184" idx="6"/>
            <a:endCxn id="191" idx="2"/>
          </p:cNvCxnSpPr>
          <p:nvPr/>
        </p:nvCxnSpPr>
        <p:spPr>
          <a:xfrm flipH="1">
            <a:off x="2495636" y="3982405"/>
            <a:ext cx="202701" cy="196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2" name="直線接點 219">
            <a:extLst>
              <a:ext uri="{FF2B5EF4-FFF2-40B4-BE49-F238E27FC236}">
                <a16:creationId xmlns:a16="http://schemas.microsoft.com/office/drawing/2014/main" id="{9C09EF4D-E5BE-4352-8A7B-3201E76EDEC6}"/>
              </a:ext>
            </a:extLst>
          </p:cNvPr>
          <p:cNvCxnSpPr>
            <a:cxnSpLocks/>
            <a:stCxn id="185" idx="6"/>
            <a:endCxn id="186" idx="2"/>
          </p:cNvCxnSpPr>
          <p:nvPr/>
        </p:nvCxnSpPr>
        <p:spPr>
          <a:xfrm flipH="1" flipV="1">
            <a:off x="2495639" y="3093773"/>
            <a:ext cx="205096" cy="10033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3" name="直線接點 220">
            <a:extLst>
              <a:ext uri="{FF2B5EF4-FFF2-40B4-BE49-F238E27FC236}">
                <a16:creationId xmlns:a16="http://schemas.microsoft.com/office/drawing/2014/main" id="{C163D69B-D41A-46CE-A6A3-BAB09D6508D8}"/>
              </a:ext>
            </a:extLst>
          </p:cNvPr>
          <p:cNvCxnSpPr>
            <a:cxnSpLocks/>
            <a:stCxn id="185" idx="6"/>
            <a:endCxn id="187" idx="2"/>
          </p:cNvCxnSpPr>
          <p:nvPr/>
        </p:nvCxnSpPr>
        <p:spPr>
          <a:xfrm flipH="1" flipV="1">
            <a:off x="2493694" y="3271896"/>
            <a:ext cx="207034" cy="8252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4" name="直線接點 221">
            <a:extLst>
              <a:ext uri="{FF2B5EF4-FFF2-40B4-BE49-F238E27FC236}">
                <a16:creationId xmlns:a16="http://schemas.microsoft.com/office/drawing/2014/main" id="{7D79F84E-C588-462B-B9AF-5DBEE5D87B8E}"/>
              </a:ext>
            </a:extLst>
          </p:cNvPr>
          <p:cNvCxnSpPr>
            <a:cxnSpLocks/>
            <a:stCxn id="185" idx="6"/>
            <a:endCxn id="188" idx="2"/>
          </p:cNvCxnSpPr>
          <p:nvPr/>
        </p:nvCxnSpPr>
        <p:spPr>
          <a:xfrm flipH="1" flipV="1">
            <a:off x="2495639" y="3450010"/>
            <a:ext cx="205096" cy="647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5" name="直線接點 222">
            <a:extLst>
              <a:ext uri="{FF2B5EF4-FFF2-40B4-BE49-F238E27FC236}">
                <a16:creationId xmlns:a16="http://schemas.microsoft.com/office/drawing/2014/main" id="{FEFDA83D-1892-4BD9-9B16-301B3FCE9E60}"/>
              </a:ext>
            </a:extLst>
          </p:cNvPr>
          <p:cNvCxnSpPr>
            <a:cxnSpLocks/>
            <a:stCxn id="185" idx="6"/>
            <a:endCxn id="189" idx="2"/>
          </p:cNvCxnSpPr>
          <p:nvPr/>
        </p:nvCxnSpPr>
        <p:spPr>
          <a:xfrm flipH="1" flipV="1">
            <a:off x="2495637" y="3628129"/>
            <a:ext cx="205094" cy="4689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6" name="直線接點 223">
            <a:extLst>
              <a:ext uri="{FF2B5EF4-FFF2-40B4-BE49-F238E27FC236}">
                <a16:creationId xmlns:a16="http://schemas.microsoft.com/office/drawing/2014/main" id="{D754F572-C6D0-4996-A44D-5A9BB4A18695}"/>
              </a:ext>
            </a:extLst>
          </p:cNvPr>
          <p:cNvCxnSpPr>
            <a:cxnSpLocks/>
            <a:stCxn id="185" idx="6"/>
            <a:endCxn id="190" idx="2"/>
          </p:cNvCxnSpPr>
          <p:nvPr/>
        </p:nvCxnSpPr>
        <p:spPr>
          <a:xfrm flipH="1" flipV="1">
            <a:off x="2495637" y="3806255"/>
            <a:ext cx="205094" cy="2908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7" name="直線接點 224">
            <a:extLst>
              <a:ext uri="{FF2B5EF4-FFF2-40B4-BE49-F238E27FC236}">
                <a16:creationId xmlns:a16="http://schemas.microsoft.com/office/drawing/2014/main" id="{1D72E44B-AE34-4670-8675-2C377E16AECB}"/>
              </a:ext>
            </a:extLst>
          </p:cNvPr>
          <p:cNvCxnSpPr>
            <a:cxnSpLocks/>
            <a:stCxn id="185" idx="6"/>
            <a:endCxn id="191" idx="2"/>
          </p:cNvCxnSpPr>
          <p:nvPr/>
        </p:nvCxnSpPr>
        <p:spPr>
          <a:xfrm flipH="1" flipV="1">
            <a:off x="2495637" y="3984366"/>
            <a:ext cx="205094" cy="1127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8" name="直線接點 264">
            <a:extLst>
              <a:ext uri="{FF2B5EF4-FFF2-40B4-BE49-F238E27FC236}">
                <a16:creationId xmlns:a16="http://schemas.microsoft.com/office/drawing/2014/main" id="{7615ED22-A40E-4893-B363-21F1B34BCBE2}"/>
              </a:ext>
            </a:extLst>
          </p:cNvPr>
          <p:cNvCxnSpPr>
            <a:cxnSpLocks/>
            <a:stCxn id="175" idx="2"/>
            <a:endCxn id="154" idx="2"/>
          </p:cNvCxnSpPr>
          <p:nvPr/>
        </p:nvCxnSpPr>
        <p:spPr>
          <a:xfrm flipV="1">
            <a:off x="2779352" y="2845214"/>
            <a:ext cx="230745" cy="11552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9" name="直線接點 267">
            <a:extLst>
              <a:ext uri="{FF2B5EF4-FFF2-40B4-BE49-F238E27FC236}">
                <a16:creationId xmlns:a16="http://schemas.microsoft.com/office/drawing/2014/main" id="{A974839B-5599-4A63-A125-6F41B5F46538}"/>
              </a:ext>
            </a:extLst>
          </p:cNvPr>
          <p:cNvCxnSpPr>
            <a:cxnSpLocks/>
            <a:stCxn id="175" idx="2"/>
            <a:endCxn id="156" idx="2"/>
          </p:cNvCxnSpPr>
          <p:nvPr/>
        </p:nvCxnSpPr>
        <p:spPr>
          <a:xfrm>
            <a:off x="2779345" y="2960730"/>
            <a:ext cx="230302" cy="851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0" name="直線接點 270">
            <a:extLst>
              <a:ext uri="{FF2B5EF4-FFF2-40B4-BE49-F238E27FC236}">
                <a16:creationId xmlns:a16="http://schemas.microsoft.com/office/drawing/2014/main" id="{7E8B61AB-042A-45DF-84CD-DF714D81FB03}"/>
              </a:ext>
            </a:extLst>
          </p:cNvPr>
          <p:cNvCxnSpPr>
            <a:cxnSpLocks/>
            <a:stCxn id="175" idx="2"/>
            <a:endCxn id="155" idx="2"/>
          </p:cNvCxnSpPr>
          <p:nvPr/>
        </p:nvCxnSpPr>
        <p:spPr>
          <a:xfrm>
            <a:off x="2779352" y="2960735"/>
            <a:ext cx="234018" cy="38822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1" name="直線接點 273">
            <a:extLst>
              <a:ext uri="{FF2B5EF4-FFF2-40B4-BE49-F238E27FC236}">
                <a16:creationId xmlns:a16="http://schemas.microsoft.com/office/drawing/2014/main" id="{29764666-B498-4A83-B154-9F169102FDF1}"/>
              </a:ext>
            </a:extLst>
          </p:cNvPr>
          <p:cNvCxnSpPr>
            <a:cxnSpLocks/>
            <a:stCxn id="177" idx="2"/>
            <a:endCxn id="154" idx="2"/>
          </p:cNvCxnSpPr>
          <p:nvPr/>
        </p:nvCxnSpPr>
        <p:spPr>
          <a:xfrm flipV="1">
            <a:off x="2780729" y="2845212"/>
            <a:ext cx="229371" cy="34540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2" name="直線接點 276">
            <a:extLst>
              <a:ext uri="{FF2B5EF4-FFF2-40B4-BE49-F238E27FC236}">
                <a16:creationId xmlns:a16="http://schemas.microsoft.com/office/drawing/2014/main" id="{CA44B475-DE30-4EA1-8F29-C371EEFC9841}"/>
              </a:ext>
            </a:extLst>
          </p:cNvPr>
          <p:cNvCxnSpPr>
            <a:cxnSpLocks/>
            <a:stCxn id="177" idx="2"/>
            <a:endCxn id="156" idx="2"/>
          </p:cNvCxnSpPr>
          <p:nvPr/>
        </p:nvCxnSpPr>
        <p:spPr>
          <a:xfrm flipV="1">
            <a:off x="2780722" y="3045919"/>
            <a:ext cx="228925" cy="1446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3" name="直線接點 279">
            <a:extLst>
              <a:ext uri="{FF2B5EF4-FFF2-40B4-BE49-F238E27FC236}">
                <a16:creationId xmlns:a16="http://schemas.microsoft.com/office/drawing/2014/main" id="{9A0E8937-8B0D-4C13-B655-FFA5783BD1EF}"/>
              </a:ext>
            </a:extLst>
          </p:cNvPr>
          <p:cNvCxnSpPr>
            <a:cxnSpLocks/>
            <a:stCxn id="177" idx="2"/>
            <a:endCxn id="155" idx="2"/>
          </p:cNvCxnSpPr>
          <p:nvPr/>
        </p:nvCxnSpPr>
        <p:spPr>
          <a:xfrm>
            <a:off x="2780721" y="3190612"/>
            <a:ext cx="232643" cy="1583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4" name="直線接點 282">
            <a:extLst>
              <a:ext uri="{FF2B5EF4-FFF2-40B4-BE49-F238E27FC236}">
                <a16:creationId xmlns:a16="http://schemas.microsoft.com/office/drawing/2014/main" id="{AD6CDA29-A4DD-42D6-B7FC-688BE8784AE5}"/>
              </a:ext>
            </a:extLst>
          </p:cNvPr>
          <p:cNvCxnSpPr>
            <a:cxnSpLocks/>
            <a:stCxn id="180" idx="2"/>
            <a:endCxn id="154" idx="2"/>
          </p:cNvCxnSpPr>
          <p:nvPr/>
        </p:nvCxnSpPr>
        <p:spPr>
          <a:xfrm flipV="1">
            <a:off x="2779823" y="2845207"/>
            <a:ext cx="230269" cy="68871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5" name="直線接點 285">
            <a:extLst>
              <a:ext uri="{FF2B5EF4-FFF2-40B4-BE49-F238E27FC236}">
                <a16:creationId xmlns:a16="http://schemas.microsoft.com/office/drawing/2014/main" id="{3160A1E8-C421-494A-B1D7-121572CDBE84}"/>
              </a:ext>
            </a:extLst>
          </p:cNvPr>
          <p:cNvCxnSpPr>
            <a:cxnSpLocks/>
            <a:stCxn id="180" idx="2"/>
            <a:endCxn id="156" idx="2"/>
          </p:cNvCxnSpPr>
          <p:nvPr/>
        </p:nvCxnSpPr>
        <p:spPr>
          <a:xfrm flipV="1">
            <a:off x="2779832" y="3045923"/>
            <a:ext cx="229823" cy="4880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6" name="直線接點 288">
            <a:extLst>
              <a:ext uri="{FF2B5EF4-FFF2-40B4-BE49-F238E27FC236}">
                <a16:creationId xmlns:a16="http://schemas.microsoft.com/office/drawing/2014/main" id="{03A525B2-8637-42FB-AB79-9959BF83D656}"/>
              </a:ext>
            </a:extLst>
          </p:cNvPr>
          <p:cNvCxnSpPr>
            <a:cxnSpLocks/>
            <a:stCxn id="180" idx="2"/>
            <a:endCxn id="155" idx="2"/>
          </p:cNvCxnSpPr>
          <p:nvPr/>
        </p:nvCxnSpPr>
        <p:spPr>
          <a:xfrm flipV="1">
            <a:off x="2779822" y="3348955"/>
            <a:ext cx="233541" cy="18496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7" name="直線接點 291">
            <a:extLst>
              <a:ext uri="{FF2B5EF4-FFF2-40B4-BE49-F238E27FC236}">
                <a16:creationId xmlns:a16="http://schemas.microsoft.com/office/drawing/2014/main" id="{A3F41237-2401-41C3-9D64-FAE9943F2217}"/>
              </a:ext>
            </a:extLst>
          </p:cNvPr>
          <p:cNvCxnSpPr>
            <a:cxnSpLocks/>
            <a:stCxn id="182" idx="2"/>
            <a:endCxn id="154" idx="2"/>
          </p:cNvCxnSpPr>
          <p:nvPr/>
        </p:nvCxnSpPr>
        <p:spPr>
          <a:xfrm flipV="1">
            <a:off x="2783286" y="2845213"/>
            <a:ext cx="226812" cy="90613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8" name="直線接點 294">
            <a:extLst>
              <a:ext uri="{FF2B5EF4-FFF2-40B4-BE49-F238E27FC236}">
                <a16:creationId xmlns:a16="http://schemas.microsoft.com/office/drawing/2014/main" id="{4122F135-E950-48E6-8D56-6D1BD1F42514}"/>
              </a:ext>
            </a:extLst>
          </p:cNvPr>
          <p:cNvCxnSpPr>
            <a:cxnSpLocks/>
            <a:stCxn id="182" idx="2"/>
            <a:endCxn id="156" idx="2"/>
          </p:cNvCxnSpPr>
          <p:nvPr/>
        </p:nvCxnSpPr>
        <p:spPr>
          <a:xfrm flipV="1">
            <a:off x="2783285" y="3045922"/>
            <a:ext cx="226368" cy="70542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9" name="直線接點 297">
            <a:extLst>
              <a:ext uri="{FF2B5EF4-FFF2-40B4-BE49-F238E27FC236}">
                <a16:creationId xmlns:a16="http://schemas.microsoft.com/office/drawing/2014/main" id="{D5B284BB-7C34-460D-8397-3A87FA5D0C0A}"/>
              </a:ext>
            </a:extLst>
          </p:cNvPr>
          <p:cNvCxnSpPr>
            <a:cxnSpLocks/>
            <a:stCxn id="182" idx="2"/>
            <a:endCxn id="155" idx="2"/>
          </p:cNvCxnSpPr>
          <p:nvPr/>
        </p:nvCxnSpPr>
        <p:spPr>
          <a:xfrm flipV="1">
            <a:off x="2783282" y="3348960"/>
            <a:ext cx="230085" cy="4023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0" name="直線接點 300">
            <a:extLst>
              <a:ext uri="{FF2B5EF4-FFF2-40B4-BE49-F238E27FC236}">
                <a16:creationId xmlns:a16="http://schemas.microsoft.com/office/drawing/2014/main" id="{AAEBB021-ADAB-472B-86F3-7D37B62ED820}"/>
              </a:ext>
            </a:extLst>
          </p:cNvPr>
          <p:cNvCxnSpPr>
            <a:cxnSpLocks/>
            <a:stCxn id="185" idx="2"/>
            <a:endCxn id="155" idx="2"/>
          </p:cNvCxnSpPr>
          <p:nvPr/>
        </p:nvCxnSpPr>
        <p:spPr>
          <a:xfrm flipV="1">
            <a:off x="2779822" y="3348962"/>
            <a:ext cx="233541" cy="74815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1" name="直線接點 303">
            <a:extLst>
              <a:ext uri="{FF2B5EF4-FFF2-40B4-BE49-F238E27FC236}">
                <a16:creationId xmlns:a16="http://schemas.microsoft.com/office/drawing/2014/main" id="{83DB46B0-4343-40D5-BA3E-6AFDC5414E23}"/>
              </a:ext>
            </a:extLst>
          </p:cNvPr>
          <p:cNvCxnSpPr>
            <a:cxnSpLocks/>
            <a:stCxn id="185" idx="2"/>
            <a:endCxn id="156" idx="2"/>
          </p:cNvCxnSpPr>
          <p:nvPr/>
        </p:nvCxnSpPr>
        <p:spPr>
          <a:xfrm flipV="1">
            <a:off x="2779832" y="3045922"/>
            <a:ext cx="229823" cy="105119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2" name="直線接點 306">
            <a:extLst>
              <a:ext uri="{FF2B5EF4-FFF2-40B4-BE49-F238E27FC236}">
                <a16:creationId xmlns:a16="http://schemas.microsoft.com/office/drawing/2014/main" id="{E01EFFD0-2156-4ABB-BBC3-B2F05425C43D}"/>
              </a:ext>
            </a:extLst>
          </p:cNvPr>
          <p:cNvCxnSpPr>
            <a:cxnSpLocks/>
            <a:stCxn id="185" idx="2"/>
            <a:endCxn id="154" idx="2"/>
          </p:cNvCxnSpPr>
          <p:nvPr/>
        </p:nvCxnSpPr>
        <p:spPr>
          <a:xfrm flipV="1">
            <a:off x="2779823" y="2845207"/>
            <a:ext cx="230269" cy="1251906"/>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73" name="矩形 461">
            <a:extLst>
              <a:ext uri="{FF2B5EF4-FFF2-40B4-BE49-F238E27FC236}">
                <a16:creationId xmlns:a16="http://schemas.microsoft.com/office/drawing/2014/main" id="{B46E0C0A-7FCA-451B-81E5-13617FD58F14}"/>
              </a:ext>
            </a:extLst>
          </p:cNvPr>
          <p:cNvSpPr/>
          <p:nvPr/>
        </p:nvSpPr>
        <p:spPr>
          <a:xfrm>
            <a:off x="2072370" y="319089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4" name="矩形 462">
            <a:extLst>
              <a:ext uri="{FF2B5EF4-FFF2-40B4-BE49-F238E27FC236}">
                <a16:creationId xmlns:a16="http://schemas.microsoft.com/office/drawing/2014/main" id="{1BADF803-1B50-442B-AC13-7D0BBA135336}"/>
              </a:ext>
            </a:extLst>
          </p:cNvPr>
          <p:cNvSpPr/>
          <p:nvPr/>
        </p:nvSpPr>
        <p:spPr>
          <a:xfrm>
            <a:off x="2072370" y="330687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5" name="矩形 463">
            <a:extLst>
              <a:ext uri="{FF2B5EF4-FFF2-40B4-BE49-F238E27FC236}">
                <a16:creationId xmlns:a16="http://schemas.microsoft.com/office/drawing/2014/main" id="{175ACB3B-4C4F-4CB6-98F2-0142BA9CBD3C}"/>
              </a:ext>
            </a:extLst>
          </p:cNvPr>
          <p:cNvSpPr/>
          <p:nvPr/>
        </p:nvSpPr>
        <p:spPr>
          <a:xfrm>
            <a:off x="2072370" y="342411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6" name="矩形 464">
            <a:extLst>
              <a:ext uri="{FF2B5EF4-FFF2-40B4-BE49-F238E27FC236}">
                <a16:creationId xmlns:a16="http://schemas.microsoft.com/office/drawing/2014/main" id="{8E43902C-58F8-480B-9566-63EAC4AC5A03}"/>
              </a:ext>
            </a:extLst>
          </p:cNvPr>
          <p:cNvSpPr/>
          <p:nvPr/>
        </p:nvSpPr>
        <p:spPr>
          <a:xfrm>
            <a:off x="2072370" y="353910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7" name="矩形 465">
            <a:extLst>
              <a:ext uri="{FF2B5EF4-FFF2-40B4-BE49-F238E27FC236}">
                <a16:creationId xmlns:a16="http://schemas.microsoft.com/office/drawing/2014/main" id="{C0CFD8F5-1961-4DFB-B691-0BBEDC7695E1}"/>
              </a:ext>
            </a:extLst>
          </p:cNvPr>
          <p:cNvSpPr/>
          <p:nvPr/>
        </p:nvSpPr>
        <p:spPr>
          <a:xfrm>
            <a:off x="2072370" y="365556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8" name="矩形 466">
            <a:extLst>
              <a:ext uri="{FF2B5EF4-FFF2-40B4-BE49-F238E27FC236}">
                <a16:creationId xmlns:a16="http://schemas.microsoft.com/office/drawing/2014/main" id="{4BA344ED-D32A-4A16-9F03-E59CDB5EC0BF}"/>
              </a:ext>
            </a:extLst>
          </p:cNvPr>
          <p:cNvSpPr/>
          <p:nvPr/>
        </p:nvSpPr>
        <p:spPr>
          <a:xfrm>
            <a:off x="2072370" y="3772773"/>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279" name="直線接點 676">
            <a:extLst>
              <a:ext uri="{FF2B5EF4-FFF2-40B4-BE49-F238E27FC236}">
                <a16:creationId xmlns:a16="http://schemas.microsoft.com/office/drawing/2014/main" id="{7EC343C2-07AF-429B-9F69-06B63AA92A39}"/>
              </a:ext>
            </a:extLst>
          </p:cNvPr>
          <p:cNvCxnSpPr>
            <a:cxnSpLocks/>
            <a:endCxn id="186" idx="6"/>
          </p:cNvCxnSpPr>
          <p:nvPr/>
        </p:nvCxnSpPr>
        <p:spPr>
          <a:xfrm flipV="1">
            <a:off x="2188795" y="3093769"/>
            <a:ext cx="227749" cy="9683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0" name="直線接點 682">
            <a:extLst>
              <a:ext uri="{FF2B5EF4-FFF2-40B4-BE49-F238E27FC236}">
                <a16:creationId xmlns:a16="http://schemas.microsoft.com/office/drawing/2014/main" id="{1B7064EB-492F-4C30-8078-2C69C57CE877}"/>
              </a:ext>
            </a:extLst>
          </p:cNvPr>
          <p:cNvCxnSpPr>
            <a:cxnSpLocks/>
            <a:stCxn id="274" idx="3"/>
            <a:endCxn id="187" idx="6"/>
          </p:cNvCxnSpPr>
          <p:nvPr/>
        </p:nvCxnSpPr>
        <p:spPr>
          <a:xfrm flipV="1">
            <a:off x="2188795" y="3271890"/>
            <a:ext cx="225810" cy="93218"/>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1" name="直線接點 685">
            <a:extLst>
              <a:ext uri="{FF2B5EF4-FFF2-40B4-BE49-F238E27FC236}">
                <a16:creationId xmlns:a16="http://schemas.microsoft.com/office/drawing/2014/main" id="{299F8D08-FB33-4F3A-B2A2-67EB3147C108}"/>
              </a:ext>
            </a:extLst>
          </p:cNvPr>
          <p:cNvCxnSpPr>
            <a:cxnSpLocks/>
            <a:stCxn id="275" idx="3"/>
            <a:endCxn id="188" idx="6"/>
          </p:cNvCxnSpPr>
          <p:nvPr/>
        </p:nvCxnSpPr>
        <p:spPr>
          <a:xfrm flipV="1">
            <a:off x="2188795" y="3450009"/>
            <a:ext cx="227749" cy="3233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2" name="直線接點 688">
            <a:extLst>
              <a:ext uri="{FF2B5EF4-FFF2-40B4-BE49-F238E27FC236}">
                <a16:creationId xmlns:a16="http://schemas.microsoft.com/office/drawing/2014/main" id="{901524D0-4132-4A0D-8F74-4F6CA2DD0A3E}"/>
              </a:ext>
            </a:extLst>
          </p:cNvPr>
          <p:cNvCxnSpPr>
            <a:cxnSpLocks/>
            <a:stCxn id="276" idx="3"/>
            <a:endCxn id="189" idx="6"/>
          </p:cNvCxnSpPr>
          <p:nvPr/>
        </p:nvCxnSpPr>
        <p:spPr>
          <a:xfrm>
            <a:off x="2188795" y="3597341"/>
            <a:ext cx="227749" cy="3079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3" name="直線接點 691">
            <a:extLst>
              <a:ext uri="{FF2B5EF4-FFF2-40B4-BE49-F238E27FC236}">
                <a16:creationId xmlns:a16="http://schemas.microsoft.com/office/drawing/2014/main" id="{9401F996-0077-4DAF-B8F4-61DA8ED348A1}"/>
              </a:ext>
            </a:extLst>
          </p:cNvPr>
          <p:cNvCxnSpPr>
            <a:cxnSpLocks/>
            <a:endCxn id="191" idx="6"/>
          </p:cNvCxnSpPr>
          <p:nvPr/>
        </p:nvCxnSpPr>
        <p:spPr>
          <a:xfrm>
            <a:off x="2188795" y="3889238"/>
            <a:ext cx="227749" cy="9513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4" name="直線接點 694">
            <a:extLst>
              <a:ext uri="{FF2B5EF4-FFF2-40B4-BE49-F238E27FC236}">
                <a16:creationId xmlns:a16="http://schemas.microsoft.com/office/drawing/2014/main" id="{DCFA5D40-BF98-4906-97DE-773946A01D7A}"/>
              </a:ext>
            </a:extLst>
          </p:cNvPr>
          <p:cNvCxnSpPr>
            <a:cxnSpLocks/>
            <a:stCxn id="277" idx="3"/>
            <a:endCxn id="190" idx="6"/>
          </p:cNvCxnSpPr>
          <p:nvPr/>
        </p:nvCxnSpPr>
        <p:spPr>
          <a:xfrm>
            <a:off x="2188795" y="3713800"/>
            <a:ext cx="227749" cy="92450"/>
          </a:xfrm>
          <a:prstGeom prst="line">
            <a:avLst/>
          </a:prstGeom>
          <a:ln w="3175">
            <a:prstDash val="solid"/>
          </a:ln>
        </p:spPr>
        <p:style>
          <a:lnRef idx="1">
            <a:schemeClr val="dk1"/>
          </a:lnRef>
          <a:fillRef idx="0">
            <a:schemeClr val="dk1"/>
          </a:fillRef>
          <a:effectRef idx="0">
            <a:schemeClr val="dk1"/>
          </a:effectRef>
          <a:fontRef idx="minor">
            <a:schemeClr val="tx1"/>
          </a:fontRef>
        </p:style>
      </p:cxnSp>
      <p:sp>
        <p:nvSpPr>
          <p:cNvPr id="285" name="矩形 296">
            <a:extLst>
              <a:ext uri="{FF2B5EF4-FFF2-40B4-BE49-F238E27FC236}">
                <a16:creationId xmlns:a16="http://schemas.microsoft.com/office/drawing/2014/main" id="{CF127657-8862-4D27-A23B-71BD2546D572}"/>
              </a:ext>
            </a:extLst>
          </p:cNvPr>
          <p:cNvSpPr/>
          <p:nvPr/>
        </p:nvSpPr>
        <p:spPr>
          <a:xfrm>
            <a:off x="1872932" y="318697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6" name="矩形 298">
            <a:extLst>
              <a:ext uri="{FF2B5EF4-FFF2-40B4-BE49-F238E27FC236}">
                <a16:creationId xmlns:a16="http://schemas.microsoft.com/office/drawing/2014/main" id="{EC91FE62-F36A-408B-8B1D-CAF8F855D0E4}"/>
              </a:ext>
            </a:extLst>
          </p:cNvPr>
          <p:cNvSpPr/>
          <p:nvPr/>
        </p:nvSpPr>
        <p:spPr>
          <a:xfrm>
            <a:off x="1872932" y="330295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7" name="矩形 299">
            <a:extLst>
              <a:ext uri="{FF2B5EF4-FFF2-40B4-BE49-F238E27FC236}">
                <a16:creationId xmlns:a16="http://schemas.microsoft.com/office/drawing/2014/main" id="{901068EC-1AA9-45F8-AF6F-45FACB25B981}"/>
              </a:ext>
            </a:extLst>
          </p:cNvPr>
          <p:cNvSpPr/>
          <p:nvPr/>
        </p:nvSpPr>
        <p:spPr>
          <a:xfrm>
            <a:off x="1872932" y="342019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8" name="矩形 301">
            <a:extLst>
              <a:ext uri="{FF2B5EF4-FFF2-40B4-BE49-F238E27FC236}">
                <a16:creationId xmlns:a16="http://schemas.microsoft.com/office/drawing/2014/main" id="{168CC5AC-5A55-44E7-B1EC-0353F11CBB0F}"/>
              </a:ext>
            </a:extLst>
          </p:cNvPr>
          <p:cNvSpPr/>
          <p:nvPr/>
        </p:nvSpPr>
        <p:spPr>
          <a:xfrm>
            <a:off x="1872932" y="353519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9" name="矩形 302">
            <a:extLst>
              <a:ext uri="{FF2B5EF4-FFF2-40B4-BE49-F238E27FC236}">
                <a16:creationId xmlns:a16="http://schemas.microsoft.com/office/drawing/2014/main" id="{470ACDB9-3B78-439E-B330-1A0E4EBF67A6}"/>
              </a:ext>
            </a:extLst>
          </p:cNvPr>
          <p:cNvSpPr/>
          <p:nvPr/>
        </p:nvSpPr>
        <p:spPr>
          <a:xfrm>
            <a:off x="1872932" y="365165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0" name="矩形 304">
            <a:extLst>
              <a:ext uri="{FF2B5EF4-FFF2-40B4-BE49-F238E27FC236}">
                <a16:creationId xmlns:a16="http://schemas.microsoft.com/office/drawing/2014/main" id="{F6B7613B-BF9B-4C5C-8D0E-3E8AD42ED007}"/>
              </a:ext>
            </a:extLst>
          </p:cNvPr>
          <p:cNvSpPr/>
          <p:nvPr/>
        </p:nvSpPr>
        <p:spPr>
          <a:xfrm>
            <a:off x="1872932" y="376885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1" name="橢圓 486">
            <a:extLst>
              <a:ext uri="{FF2B5EF4-FFF2-40B4-BE49-F238E27FC236}">
                <a16:creationId xmlns:a16="http://schemas.microsoft.com/office/drawing/2014/main" id="{48F8F396-81D6-4601-A98D-61ECCC4F13E5}"/>
              </a:ext>
            </a:extLst>
          </p:cNvPr>
          <p:cNvSpPr/>
          <p:nvPr/>
        </p:nvSpPr>
        <p:spPr>
          <a:xfrm>
            <a:off x="3013365" y="3494668"/>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292" name="直線接點 487">
            <a:extLst>
              <a:ext uri="{FF2B5EF4-FFF2-40B4-BE49-F238E27FC236}">
                <a16:creationId xmlns:a16="http://schemas.microsoft.com/office/drawing/2014/main" id="{0B2C1FC6-A719-4F40-960F-90867CC82C37}"/>
              </a:ext>
            </a:extLst>
          </p:cNvPr>
          <p:cNvCxnSpPr>
            <a:cxnSpLocks/>
            <a:stCxn id="175" idx="2"/>
            <a:endCxn id="291" idx="2"/>
          </p:cNvCxnSpPr>
          <p:nvPr/>
        </p:nvCxnSpPr>
        <p:spPr>
          <a:xfrm>
            <a:off x="2779352" y="2960730"/>
            <a:ext cx="234018" cy="57348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3" name="直線接點 490">
            <a:extLst>
              <a:ext uri="{FF2B5EF4-FFF2-40B4-BE49-F238E27FC236}">
                <a16:creationId xmlns:a16="http://schemas.microsoft.com/office/drawing/2014/main" id="{FF80D7F6-9673-4F9D-B28D-C85B42DA37B7}"/>
              </a:ext>
            </a:extLst>
          </p:cNvPr>
          <p:cNvCxnSpPr>
            <a:cxnSpLocks/>
            <a:stCxn id="176" idx="2"/>
            <a:endCxn id="291" idx="2"/>
          </p:cNvCxnSpPr>
          <p:nvPr/>
        </p:nvCxnSpPr>
        <p:spPr>
          <a:xfrm>
            <a:off x="2779352" y="3075676"/>
            <a:ext cx="234018" cy="4585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4" name="直線接點 493">
            <a:extLst>
              <a:ext uri="{FF2B5EF4-FFF2-40B4-BE49-F238E27FC236}">
                <a16:creationId xmlns:a16="http://schemas.microsoft.com/office/drawing/2014/main" id="{9BF1541A-C7F8-41AD-B642-74351D50EFEC}"/>
              </a:ext>
            </a:extLst>
          </p:cNvPr>
          <p:cNvCxnSpPr>
            <a:cxnSpLocks/>
            <a:stCxn id="177" idx="2"/>
            <a:endCxn id="291" idx="2"/>
          </p:cNvCxnSpPr>
          <p:nvPr/>
        </p:nvCxnSpPr>
        <p:spPr>
          <a:xfrm>
            <a:off x="2780721" y="3190611"/>
            <a:ext cx="232643" cy="3436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5" name="直線接點 496">
            <a:extLst>
              <a:ext uri="{FF2B5EF4-FFF2-40B4-BE49-F238E27FC236}">
                <a16:creationId xmlns:a16="http://schemas.microsoft.com/office/drawing/2014/main" id="{D4AF211B-C1AD-4071-A3CE-A9FB9AE7287F}"/>
              </a:ext>
            </a:extLst>
          </p:cNvPr>
          <p:cNvCxnSpPr>
            <a:cxnSpLocks/>
            <a:stCxn id="178" idx="2"/>
            <a:endCxn id="291" idx="2"/>
          </p:cNvCxnSpPr>
          <p:nvPr/>
        </p:nvCxnSpPr>
        <p:spPr>
          <a:xfrm>
            <a:off x="2780719" y="3307323"/>
            <a:ext cx="232643" cy="22689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6" name="直線接點 499">
            <a:extLst>
              <a:ext uri="{FF2B5EF4-FFF2-40B4-BE49-F238E27FC236}">
                <a16:creationId xmlns:a16="http://schemas.microsoft.com/office/drawing/2014/main" id="{E2276EF9-7F91-4103-908D-1F00E06FAAFF}"/>
              </a:ext>
            </a:extLst>
          </p:cNvPr>
          <p:cNvCxnSpPr>
            <a:cxnSpLocks/>
            <a:stCxn id="179" idx="2"/>
            <a:endCxn id="291" idx="2"/>
          </p:cNvCxnSpPr>
          <p:nvPr/>
        </p:nvCxnSpPr>
        <p:spPr>
          <a:xfrm>
            <a:off x="2779822" y="3421945"/>
            <a:ext cx="233541" cy="11226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7" name="直線接點 502">
            <a:extLst>
              <a:ext uri="{FF2B5EF4-FFF2-40B4-BE49-F238E27FC236}">
                <a16:creationId xmlns:a16="http://schemas.microsoft.com/office/drawing/2014/main" id="{90DC2337-80F9-4223-B50C-9ECE405B138E}"/>
              </a:ext>
            </a:extLst>
          </p:cNvPr>
          <p:cNvCxnSpPr>
            <a:cxnSpLocks/>
            <a:stCxn id="180" idx="2"/>
            <a:endCxn id="291" idx="2"/>
          </p:cNvCxnSpPr>
          <p:nvPr/>
        </p:nvCxnSpPr>
        <p:spPr>
          <a:xfrm>
            <a:off x="2779822" y="3533926"/>
            <a:ext cx="233541" cy="29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8" name="直線接點 505">
            <a:extLst>
              <a:ext uri="{FF2B5EF4-FFF2-40B4-BE49-F238E27FC236}">
                <a16:creationId xmlns:a16="http://schemas.microsoft.com/office/drawing/2014/main" id="{827B5F3E-8F3B-46EC-B452-BE9C442C4FAC}"/>
              </a:ext>
            </a:extLst>
          </p:cNvPr>
          <p:cNvCxnSpPr>
            <a:cxnSpLocks/>
            <a:stCxn id="181" idx="2"/>
            <a:endCxn id="291" idx="2"/>
          </p:cNvCxnSpPr>
          <p:nvPr/>
        </p:nvCxnSpPr>
        <p:spPr>
          <a:xfrm flipV="1">
            <a:off x="2780719" y="3534223"/>
            <a:ext cx="232643" cy="1090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9" name="直線接點 508">
            <a:extLst>
              <a:ext uri="{FF2B5EF4-FFF2-40B4-BE49-F238E27FC236}">
                <a16:creationId xmlns:a16="http://schemas.microsoft.com/office/drawing/2014/main" id="{B84989CA-7A3F-4514-80E9-67EAE841B058}"/>
              </a:ext>
            </a:extLst>
          </p:cNvPr>
          <p:cNvCxnSpPr>
            <a:cxnSpLocks/>
            <a:stCxn id="182" idx="2"/>
            <a:endCxn id="291" idx="2"/>
          </p:cNvCxnSpPr>
          <p:nvPr/>
        </p:nvCxnSpPr>
        <p:spPr>
          <a:xfrm flipV="1">
            <a:off x="2783282" y="3534215"/>
            <a:ext cx="230085" cy="2171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0" name="直線接點 511">
            <a:extLst>
              <a:ext uri="{FF2B5EF4-FFF2-40B4-BE49-F238E27FC236}">
                <a16:creationId xmlns:a16="http://schemas.microsoft.com/office/drawing/2014/main" id="{CD7FE234-AB4D-4783-8EE3-00F11720CAD2}"/>
              </a:ext>
            </a:extLst>
          </p:cNvPr>
          <p:cNvCxnSpPr>
            <a:cxnSpLocks/>
            <a:stCxn id="183" idx="2"/>
            <a:endCxn id="291" idx="2"/>
          </p:cNvCxnSpPr>
          <p:nvPr/>
        </p:nvCxnSpPr>
        <p:spPr>
          <a:xfrm flipV="1">
            <a:off x="2779822" y="3534220"/>
            <a:ext cx="233541" cy="3334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1" name="直線接點 512">
            <a:extLst>
              <a:ext uri="{FF2B5EF4-FFF2-40B4-BE49-F238E27FC236}">
                <a16:creationId xmlns:a16="http://schemas.microsoft.com/office/drawing/2014/main" id="{B374165E-1ED5-469A-9CA3-A43D15C3402B}"/>
              </a:ext>
            </a:extLst>
          </p:cNvPr>
          <p:cNvCxnSpPr>
            <a:cxnSpLocks/>
            <a:stCxn id="184" idx="2"/>
            <a:endCxn id="291" idx="2"/>
          </p:cNvCxnSpPr>
          <p:nvPr/>
        </p:nvCxnSpPr>
        <p:spPr>
          <a:xfrm flipV="1">
            <a:off x="2777426" y="3534219"/>
            <a:ext cx="235939" cy="4481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2" name="直線接點 513">
            <a:extLst>
              <a:ext uri="{FF2B5EF4-FFF2-40B4-BE49-F238E27FC236}">
                <a16:creationId xmlns:a16="http://schemas.microsoft.com/office/drawing/2014/main" id="{E22CE6C3-7F85-4786-A7B5-CA0A88E50D79}"/>
              </a:ext>
            </a:extLst>
          </p:cNvPr>
          <p:cNvCxnSpPr>
            <a:cxnSpLocks/>
            <a:stCxn id="185" idx="2"/>
            <a:endCxn id="291" idx="2"/>
          </p:cNvCxnSpPr>
          <p:nvPr/>
        </p:nvCxnSpPr>
        <p:spPr>
          <a:xfrm flipV="1">
            <a:off x="2779822" y="3534221"/>
            <a:ext cx="233541" cy="562899"/>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303" name="矩形 69">
            <a:extLst>
              <a:ext uri="{FF2B5EF4-FFF2-40B4-BE49-F238E27FC236}">
                <a16:creationId xmlns:a16="http://schemas.microsoft.com/office/drawing/2014/main" id="{9E7907F2-F8E8-476F-9622-680CD9BB36DF}"/>
              </a:ext>
            </a:extLst>
          </p:cNvPr>
          <p:cNvSpPr/>
          <p:nvPr/>
        </p:nvSpPr>
        <p:spPr>
          <a:xfrm>
            <a:off x="2978719" y="2781677"/>
            <a:ext cx="143274" cy="34042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4" name="矩形 514">
            <a:extLst>
              <a:ext uri="{FF2B5EF4-FFF2-40B4-BE49-F238E27FC236}">
                <a16:creationId xmlns:a16="http://schemas.microsoft.com/office/drawing/2014/main" id="{3FE352A1-29A2-48E4-8D62-F088527592E9}"/>
              </a:ext>
            </a:extLst>
          </p:cNvPr>
          <p:cNvSpPr/>
          <p:nvPr/>
        </p:nvSpPr>
        <p:spPr>
          <a:xfrm>
            <a:off x="2981275" y="3269294"/>
            <a:ext cx="143274" cy="34042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5" name="文字方塊 70">
            <a:extLst>
              <a:ext uri="{FF2B5EF4-FFF2-40B4-BE49-F238E27FC236}">
                <a16:creationId xmlns:a16="http://schemas.microsoft.com/office/drawing/2014/main" id="{B1EF0132-9263-4A5C-B23D-CF3DCC08BA66}"/>
              </a:ext>
            </a:extLst>
          </p:cNvPr>
          <p:cNvSpPr txBox="1"/>
          <p:nvPr/>
        </p:nvSpPr>
        <p:spPr>
          <a:xfrm>
            <a:off x="2914158" y="3538616"/>
            <a:ext cx="260008" cy="237886"/>
          </a:xfrm>
          <a:prstGeom prst="rect">
            <a:avLst/>
          </a:prstGeom>
          <a:noFill/>
        </p:spPr>
        <p:txBody>
          <a:bodyPr wrap="none" rtlCol="0">
            <a:spAutoFit/>
          </a:bodyPr>
          <a:lstStyle/>
          <a:p>
            <a:r>
              <a:rPr lang="el-GR" sz="946" dirty="0">
                <a:latin typeface="Arial" panose="020B0604020202020204" pitchFamily="34" charset="0"/>
                <a:cs typeface="Arial" panose="020B0604020202020204" pitchFamily="34" charset="0"/>
              </a:rPr>
              <a:t>σ</a:t>
            </a:r>
            <a:endParaRPr lang="en-US" sz="946" dirty="0">
              <a:latin typeface="Arial" panose="020B0604020202020204" pitchFamily="34" charset="0"/>
              <a:cs typeface="Arial" panose="020B0604020202020204" pitchFamily="34" charset="0"/>
            </a:endParaRPr>
          </a:p>
        </p:txBody>
      </p:sp>
      <p:sp>
        <p:nvSpPr>
          <p:cNvPr id="306" name="文字方塊 515">
            <a:extLst>
              <a:ext uri="{FF2B5EF4-FFF2-40B4-BE49-F238E27FC236}">
                <a16:creationId xmlns:a16="http://schemas.microsoft.com/office/drawing/2014/main" id="{FCF59E25-D754-4643-A877-E69043D203B8}"/>
              </a:ext>
            </a:extLst>
          </p:cNvPr>
          <p:cNvSpPr txBox="1"/>
          <p:nvPr/>
        </p:nvSpPr>
        <p:spPr>
          <a:xfrm>
            <a:off x="2914161" y="3051930"/>
            <a:ext cx="255198" cy="237886"/>
          </a:xfrm>
          <a:prstGeom prst="rect">
            <a:avLst/>
          </a:prstGeom>
          <a:noFill/>
        </p:spPr>
        <p:txBody>
          <a:bodyPr wrap="none" rtlCol="0">
            <a:spAutoFit/>
          </a:bodyPr>
          <a:lstStyle/>
          <a:p>
            <a:r>
              <a:rPr lang="el-GR" sz="946" dirty="0">
                <a:latin typeface="Arial" panose="020B0604020202020204" pitchFamily="34" charset="0"/>
                <a:cs typeface="Arial" panose="020B0604020202020204" pitchFamily="34" charset="0"/>
              </a:rPr>
              <a:t>μ</a:t>
            </a:r>
            <a:endParaRPr lang="en-US" sz="946" dirty="0">
              <a:latin typeface="Arial" panose="020B0604020202020204" pitchFamily="34" charset="0"/>
              <a:cs typeface="Arial" panose="020B0604020202020204" pitchFamily="34" charset="0"/>
            </a:endParaRPr>
          </a:p>
        </p:txBody>
      </p:sp>
      <p:sp>
        <p:nvSpPr>
          <p:cNvPr id="307" name="橢圓 516">
            <a:extLst>
              <a:ext uri="{FF2B5EF4-FFF2-40B4-BE49-F238E27FC236}">
                <a16:creationId xmlns:a16="http://schemas.microsoft.com/office/drawing/2014/main" id="{94A2052D-7826-40F7-98E1-5CD65A9CCA40}"/>
              </a:ext>
            </a:extLst>
          </p:cNvPr>
          <p:cNvSpPr/>
          <p:nvPr/>
        </p:nvSpPr>
        <p:spPr>
          <a:xfrm>
            <a:off x="3018697" y="3756913"/>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8" name="文字方塊 524">
            <a:extLst>
              <a:ext uri="{FF2B5EF4-FFF2-40B4-BE49-F238E27FC236}">
                <a16:creationId xmlns:a16="http://schemas.microsoft.com/office/drawing/2014/main" id="{1C7586E3-C8D0-45A2-BD8D-25163E09E242}"/>
              </a:ext>
            </a:extLst>
          </p:cNvPr>
          <p:cNvSpPr txBox="1"/>
          <p:nvPr/>
        </p:nvSpPr>
        <p:spPr>
          <a:xfrm>
            <a:off x="2824380" y="4021438"/>
            <a:ext cx="487634" cy="237886"/>
          </a:xfrm>
          <a:prstGeom prst="rect">
            <a:avLst/>
          </a:prstGeom>
          <a:noFill/>
        </p:spPr>
        <p:txBody>
          <a:bodyPr wrap="none" rtlCol="0">
            <a:spAutoFit/>
          </a:bodyPr>
          <a:lstStyle/>
          <a:p>
            <a:r>
              <a:rPr lang="en-US" altLang="zh-TW" sz="946" dirty="0">
                <a:latin typeface="Arial" panose="020B0604020202020204" pitchFamily="34" charset="0"/>
                <a:ea typeface="Cambria Math" panose="02040503050406030204" pitchFamily="18" charset="0"/>
                <a:cs typeface="Arial" panose="020B0604020202020204" pitchFamily="34" charset="0"/>
              </a:rPr>
              <a:t>N</a:t>
            </a:r>
            <a:r>
              <a:rPr lang="en-US" altLang="zh-TW" sz="946" dirty="0">
                <a:latin typeface="Arial" panose="020B0604020202020204" pitchFamily="34" charset="0"/>
                <a:cs typeface="Arial" panose="020B0604020202020204" pitchFamily="34" charset="0"/>
              </a:rPr>
              <a:t>(0,I)</a:t>
            </a:r>
            <a:endParaRPr lang="en-US" sz="946" dirty="0">
              <a:latin typeface="Arial" panose="020B0604020202020204" pitchFamily="34" charset="0"/>
              <a:cs typeface="Arial" panose="020B0604020202020204" pitchFamily="34" charset="0"/>
            </a:endParaRPr>
          </a:p>
        </p:txBody>
      </p:sp>
      <p:sp>
        <p:nvSpPr>
          <p:cNvPr id="309" name="文字方塊 569">
            <a:extLst>
              <a:ext uri="{FF2B5EF4-FFF2-40B4-BE49-F238E27FC236}">
                <a16:creationId xmlns:a16="http://schemas.microsoft.com/office/drawing/2014/main" id="{EBB6B2E8-8183-4BB1-BFC8-4718B45BCA1C}"/>
              </a:ext>
            </a:extLst>
          </p:cNvPr>
          <p:cNvSpPr txBox="1"/>
          <p:nvPr/>
        </p:nvSpPr>
        <p:spPr>
          <a:xfrm>
            <a:off x="2965979" y="3765612"/>
            <a:ext cx="123641" cy="237886"/>
          </a:xfrm>
          <a:prstGeom prst="rect">
            <a:avLst/>
          </a:prstGeom>
          <a:noFill/>
        </p:spPr>
        <p:txBody>
          <a:bodyPr wrap="square" rtlCol="0">
            <a:spAutoFit/>
          </a:bodyPr>
          <a:lstStyle/>
          <a:p>
            <a:r>
              <a:rPr lang="el-GR" sz="946" dirty="0">
                <a:latin typeface="Arial" panose="020B0604020202020204" pitchFamily="34" charset="0"/>
                <a:cs typeface="Arial" panose="020B0604020202020204" pitchFamily="34" charset="0"/>
              </a:rPr>
              <a:t>ε</a:t>
            </a:r>
            <a:endParaRPr lang="en-US" sz="946" dirty="0">
              <a:latin typeface="Arial" panose="020B0604020202020204" pitchFamily="34" charset="0"/>
              <a:cs typeface="Arial" panose="020B0604020202020204" pitchFamily="34" charset="0"/>
            </a:endParaRPr>
          </a:p>
        </p:txBody>
      </p:sp>
      <p:cxnSp>
        <p:nvCxnSpPr>
          <p:cNvPr id="310" name="直線單箭頭接點 571">
            <a:extLst>
              <a:ext uri="{FF2B5EF4-FFF2-40B4-BE49-F238E27FC236}">
                <a16:creationId xmlns:a16="http://schemas.microsoft.com/office/drawing/2014/main" id="{43E566F8-9CD6-4ABE-BA70-6E29BBDDB0F0}"/>
              </a:ext>
            </a:extLst>
          </p:cNvPr>
          <p:cNvCxnSpPr>
            <a:cxnSpLocks/>
          </p:cNvCxnSpPr>
          <p:nvPr/>
        </p:nvCxnSpPr>
        <p:spPr>
          <a:xfrm flipV="1">
            <a:off x="3052943" y="3967381"/>
            <a:ext cx="0" cy="95406"/>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11" name="直線接點 572">
            <a:extLst>
              <a:ext uri="{FF2B5EF4-FFF2-40B4-BE49-F238E27FC236}">
                <a16:creationId xmlns:a16="http://schemas.microsoft.com/office/drawing/2014/main" id="{DAF79A5F-CCE1-47A3-8782-F1D839FD0A04}"/>
              </a:ext>
            </a:extLst>
          </p:cNvPr>
          <p:cNvCxnSpPr>
            <a:cxnSpLocks/>
            <a:endCxn id="303" idx="3"/>
          </p:cNvCxnSpPr>
          <p:nvPr/>
        </p:nvCxnSpPr>
        <p:spPr>
          <a:xfrm flipH="1" flipV="1">
            <a:off x="3121993" y="2951891"/>
            <a:ext cx="1292103" cy="484088"/>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12" name="直線接點 575">
            <a:extLst>
              <a:ext uri="{FF2B5EF4-FFF2-40B4-BE49-F238E27FC236}">
                <a16:creationId xmlns:a16="http://schemas.microsoft.com/office/drawing/2014/main" id="{6320FA97-C6BA-4F36-8B25-D6B80695C0D3}"/>
              </a:ext>
            </a:extLst>
          </p:cNvPr>
          <p:cNvCxnSpPr>
            <a:cxnSpLocks/>
            <a:endCxn id="304" idx="3"/>
          </p:cNvCxnSpPr>
          <p:nvPr/>
        </p:nvCxnSpPr>
        <p:spPr>
          <a:xfrm flipH="1" flipV="1">
            <a:off x="3124555" y="3439512"/>
            <a:ext cx="1287630" cy="1"/>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13" name="直線接點 576">
            <a:extLst>
              <a:ext uri="{FF2B5EF4-FFF2-40B4-BE49-F238E27FC236}">
                <a16:creationId xmlns:a16="http://schemas.microsoft.com/office/drawing/2014/main" id="{559FAC9B-504E-488C-9D73-6E389A94D56A}"/>
              </a:ext>
            </a:extLst>
          </p:cNvPr>
          <p:cNvCxnSpPr>
            <a:cxnSpLocks/>
            <a:endCxn id="307" idx="6"/>
          </p:cNvCxnSpPr>
          <p:nvPr/>
        </p:nvCxnSpPr>
        <p:spPr>
          <a:xfrm flipH="1">
            <a:off x="3097793" y="3440122"/>
            <a:ext cx="1314387" cy="356339"/>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graphicFrame>
        <p:nvGraphicFramePr>
          <p:cNvPr id="314" name="物件 249">
            <a:extLst>
              <a:ext uri="{FF2B5EF4-FFF2-40B4-BE49-F238E27FC236}">
                <a16:creationId xmlns:a16="http://schemas.microsoft.com/office/drawing/2014/main" id="{D8ED5C49-D64A-4B48-836A-2B2715765A44}"/>
              </a:ext>
            </a:extLst>
          </p:cNvPr>
          <p:cNvGraphicFramePr>
            <a:graphicFrameLocks noChangeAspect="1"/>
          </p:cNvGraphicFramePr>
          <p:nvPr/>
        </p:nvGraphicFramePr>
        <p:xfrm>
          <a:off x="2417933" y="3119198"/>
          <a:ext cx="82670" cy="68461"/>
        </p:xfrm>
        <a:graphic>
          <a:graphicData uri="http://schemas.openxmlformats.org/presentationml/2006/ole">
            <mc:AlternateContent xmlns:mc="http://schemas.openxmlformats.org/markup-compatibility/2006">
              <mc:Choice xmlns:v="urn:schemas-microsoft-com:vml" Requires="v">
                <p:oleObj spid="_x0000_s4728" name="CS ChemDraw Drawing" r:id="rId12" imgW="406502" imgH="336471" progId="ChemDraw.Document.6.0">
                  <p:embed/>
                </p:oleObj>
              </mc:Choice>
              <mc:Fallback>
                <p:oleObj name="CS ChemDraw Drawing" r:id="rId12" imgW="406502" imgH="336471" progId="ChemDraw.Document.6.0">
                  <p:embed/>
                  <p:pic>
                    <p:nvPicPr>
                      <p:cNvPr id="314" name="物件 249">
                        <a:extLst>
                          <a:ext uri="{FF2B5EF4-FFF2-40B4-BE49-F238E27FC236}">
                            <a16:creationId xmlns:a16="http://schemas.microsoft.com/office/drawing/2014/main" id="{D8ED5C49-D64A-4B48-836A-2B2715765A44}"/>
                          </a:ext>
                        </a:extLst>
                      </p:cNvPr>
                      <p:cNvPicPr/>
                      <p:nvPr/>
                    </p:nvPicPr>
                    <p:blipFill>
                      <a:blip r:embed="rId6"/>
                      <a:stretch>
                        <a:fillRect/>
                      </a:stretch>
                    </p:blipFill>
                    <p:spPr>
                      <a:xfrm>
                        <a:off x="2417933" y="3119198"/>
                        <a:ext cx="82670" cy="68461"/>
                      </a:xfrm>
                      <a:prstGeom prst="rect">
                        <a:avLst/>
                      </a:prstGeom>
                    </p:spPr>
                  </p:pic>
                </p:oleObj>
              </mc:Fallback>
            </mc:AlternateContent>
          </a:graphicData>
        </a:graphic>
      </p:graphicFrame>
      <p:graphicFrame>
        <p:nvGraphicFramePr>
          <p:cNvPr id="315" name="物件 640">
            <a:extLst>
              <a:ext uri="{FF2B5EF4-FFF2-40B4-BE49-F238E27FC236}">
                <a16:creationId xmlns:a16="http://schemas.microsoft.com/office/drawing/2014/main" id="{EAFA1AE8-6E04-4DDE-BA1C-7E949D559C72}"/>
              </a:ext>
            </a:extLst>
          </p:cNvPr>
          <p:cNvGraphicFramePr>
            <a:graphicFrameLocks noChangeAspect="1"/>
          </p:cNvGraphicFramePr>
          <p:nvPr/>
        </p:nvGraphicFramePr>
        <p:xfrm>
          <a:off x="2414193" y="3302252"/>
          <a:ext cx="82670" cy="68461"/>
        </p:xfrm>
        <a:graphic>
          <a:graphicData uri="http://schemas.openxmlformats.org/presentationml/2006/ole">
            <mc:AlternateContent xmlns:mc="http://schemas.openxmlformats.org/markup-compatibility/2006">
              <mc:Choice xmlns:v="urn:schemas-microsoft-com:vml" Requires="v">
                <p:oleObj spid="_x0000_s4729" name="CS ChemDraw Drawing" r:id="rId13" imgW="406502" imgH="336471" progId="ChemDraw.Document.6.0">
                  <p:embed/>
                </p:oleObj>
              </mc:Choice>
              <mc:Fallback>
                <p:oleObj name="CS ChemDraw Drawing" r:id="rId13" imgW="406502" imgH="336471" progId="ChemDraw.Document.6.0">
                  <p:embed/>
                  <p:pic>
                    <p:nvPicPr>
                      <p:cNvPr id="315" name="物件 640">
                        <a:extLst>
                          <a:ext uri="{FF2B5EF4-FFF2-40B4-BE49-F238E27FC236}">
                            <a16:creationId xmlns:a16="http://schemas.microsoft.com/office/drawing/2014/main" id="{EAFA1AE8-6E04-4DDE-BA1C-7E949D559C72}"/>
                          </a:ext>
                        </a:extLst>
                      </p:cNvPr>
                      <p:cNvPicPr/>
                      <p:nvPr/>
                    </p:nvPicPr>
                    <p:blipFill>
                      <a:blip r:embed="rId6"/>
                      <a:stretch>
                        <a:fillRect/>
                      </a:stretch>
                    </p:blipFill>
                    <p:spPr>
                      <a:xfrm>
                        <a:off x="2414193" y="3302252"/>
                        <a:ext cx="82670" cy="68461"/>
                      </a:xfrm>
                      <a:prstGeom prst="rect">
                        <a:avLst/>
                      </a:prstGeom>
                    </p:spPr>
                  </p:pic>
                </p:oleObj>
              </mc:Fallback>
            </mc:AlternateContent>
          </a:graphicData>
        </a:graphic>
      </p:graphicFrame>
      <p:graphicFrame>
        <p:nvGraphicFramePr>
          <p:cNvPr id="316" name="物件 642">
            <a:extLst>
              <a:ext uri="{FF2B5EF4-FFF2-40B4-BE49-F238E27FC236}">
                <a16:creationId xmlns:a16="http://schemas.microsoft.com/office/drawing/2014/main" id="{9BF890CE-87B1-42F7-A854-97BE0E896BB6}"/>
              </a:ext>
            </a:extLst>
          </p:cNvPr>
          <p:cNvGraphicFramePr>
            <a:graphicFrameLocks noChangeAspect="1"/>
          </p:cNvGraphicFramePr>
          <p:nvPr/>
        </p:nvGraphicFramePr>
        <p:xfrm>
          <a:off x="2415406" y="3479576"/>
          <a:ext cx="82670" cy="68461"/>
        </p:xfrm>
        <a:graphic>
          <a:graphicData uri="http://schemas.openxmlformats.org/presentationml/2006/ole">
            <mc:AlternateContent xmlns:mc="http://schemas.openxmlformats.org/markup-compatibility/2006">
              <mc:Choice xmlns:v="urn:schemas-microsoft-com:vml" Requires="v">
                <p:oleObj spid="_x0000_s4730" name="CS ChemDraw Drawing" r:id="rId14" imgW="406502" imgH="336471" progId="ChemDraw.Document.6.0">
                  <p:embed/>
                </p:oleObj>
              </mc:Choice>
              <mc:Fallback>
                <p:oleObj name="CS ChemDraw Drawing" r:id="rId14" imgW="406502" imgH="336471" progId="ChemDraw.Document.6.0">
                  <p:embed/>
                  <p:pic>
                    <p:nvPicPr>
                      <p:cNvPr id="316" name="物件 642">
                        <a:extLst>
                          <a:ext uri="{FF2B5EF4-FFF2-40B4-BE49-F238E27FC236}">
                            <a16:creationId xmlns:a16="http://schemas.microsoft.com/office/drawing/2014/main" id="{9BF890CE-87B1-42F7-A854-97BE0E896BB6}"/>
                          </a:ext>
                        </a:extLst>
                      </p:cNvPr>
                      <p:cNvPicPr/>
                      <p:nvPr/>
                    </p:nvPicPr>
                    <p:blipFill>
                      <a:blip r:embed="rId6"/>
                      <a:stretch>
                        <a:fillRect/>
                      </a:stretch>
                    </p:blipFill>
                    <p:spPr>
                      <a:xfrm>
                        <a:off x="2415406" y="3479576"/>
                        <a:ext cx="82670" cy="68461"/>
                      </a:xfrm>
                      <a:prstGeom prst="rect">
                        <a:avLst/>
                      </a:prstGeom>
                    </p:spPr>
                  </p:pic>
                </p:oleObj>
              </mc:Fallback>
            </mc:AlternateContent>
          </a:graphicData>
        </a:graphic>
      </p:graphicFrame>
      <p:graphicFrame>
        <p:nvGraphicFramePr>
          <p:cNvPr id="317" name="物件 644">
            <a:extLst>
              <a:ext uri="{FF2B5EF4-FFF2-40B4-BE49-F238E27FC236}">
                <a16:creationId xmlns:a16="http://schemas.microsoft.com/office/drawing/2014/main" id="{C64E1C19-D0CA-47FC-97FC-42895BD3E414}"/>
              </a:ext>
            </a:extLst>
          </p:cNvPr>
          <p:cNvGraphicFramePr>
            <a:graphicFrameLocks noChangeAspect="1"/>
          </p:cNvGraphicFramePr>
          <p:nvPr/>
        </p:nvGraphicFramePr>
        <p:xfrm>
          <a:off x="2415749" y="3658850"/>
          <a:ext cx="82670" cy="68461"/>
        </p:xfrm>
        <a:graphic>
          <a:graphicData uri="http://schemas.openxmlformats.org/presentationml/2006/ole">
            <mc:AlternateContent xmlns:mc="http://schemas.openxmlformats.org/markup-compatibility/2006">
              <mc:Choice xmlns:v="urn:schemas-microsoft-com:vml" Requires="v">
                <p:oleObj spid="_x0000_s4731" name="CS ChemDraw Drawing" r:id="rId15" imgW="406502" imgH="336471" progId="ChemDraw.Document.6.0">
                  <p:embed/>
                </p:oleObj>
              </mc:Choice>
              <mc:Fallback>
                <p:oleObj name="CS ChemDraw Drawing" r:id="rId15" imgW="406502" imgH="336471" progId="ChemDraw.Document.6.0">
                  <p:embed/>
                  <p:pic>
                    <p:nvPicPr>
                      <p:cNvPr id="317" name="物件 644">
                        <a:extLst>
                          <a:ext uri="{FF2B5EF4-FFF2-40B4-BE49-F238E27FC236}">
                            <a16:creationId xmlns:a16="http://schemas.microsoft.com/office/drawing/2014/main" id="{C64E1C19-D0CA-47FC-97FC-42895BD3E414}"/>
                          </a:ext>
                        </a:extLst>
                      </p:cNvPr>
                      <p:cNvPicPr/>
                      <p:nvPr/>
                    </p:nvPicPr>
                    <p:blipFill>
                      <a:blip r:embed="rId6"/>
                      <a:stretch>
                        <a:fillRect/>
                      </a:stretch>
                    </p:blipFill>
                    <p:spPr>
                      <a:xfrm>
                        <a:off x="2415749" y="3658850"/>
                        <a:ext cx="82670" cy="68461"/>
                      </a:xfrm>
                      <a:prstGeom prst="rect">
                        <a:avLst/>
                      </a:prstGeom>
                    </p:spPr>
                  </p:pic>
                </p:oleObj>
              </mc:Fallback>
            </mc:AlternateContent>
          </a:graphicData>
        </a:graphic>
      </p:graphicFrame>
      <p:graphicFrame>
        <p:nvGraphicFramePr>
          <p:cNvPr id="318" name="物件 646">
            <a:extLst>
              <a:ext uri="{FF2B5EF4-FFF2-40B4-BE49-F238E27FC236}">
                <a16:creationId xmlns:a16="http://schemas.microsoft.com/office/drawing/2014/main" id="{61D2A724-F8E8-48D0-8060-42598D028557}"/>
              </a:ext>
            </a:extLst>
          </p:cNvPr>
          <p:cNvGraphicFramePr>
            <a:graphicFrameLocks noChangeAspect="1"/>
          </p:cNvGraphicFramePr>
          <p:nvPr/>
        </p:nvGraphicFramePr>
        <p:xfrm>
          <a:off x="2414167" y="3836969"/>
          <a:ext cx="82670" cy="68461"/>
        </p:xfrm>
        <a:graphic>
          <a:graphicData uri="http://schemas.openxmlformats.org/presentationml/2006/ole">
            <mc:AlternateContent xmlns:mc="http://schemas.openxmlformats.org/markup-compatibility/2006">
              <mc:Choice xmlns:v="urn:schemas-microsoft-com:vml" Requires="v">
                <p:oleObj spid="_x0000_s4732" name="CS ChemDraw Drawing" r:id="rId16" imgW="406502" imgH="336471" progId="ChemDraw.Document.6.0">
                  <p:embed/>
                </p:oleObj>
              </mc:Choice>
              <mc:Fallback>
                <p:oleObj name="CS ChemDraw Drawing" r:id="rId16" imgW="406502" imgH="336471" progId="ChemDraw.Document.6.0">
                  <p:embed/>
                  <p:pic>
                    <p:nvPicPr>
                      <p:cNvPr id="318" name="物件 646">
                        <a:extLst>
                          <a:ext uri="{FF2B5EF4-FFF2-40B4-BE49-F238E27FC236}">
                            <a16:creationId xmlns:a16="http://schemas.microsoft.com/office/drawing/2014/main" id="{61D2A724-F8E8-48D0-8060-42598D028557}"/>
                          </a:ext>
                        </a:extLst>
                      </p:cNvPr>
                      <p:cNvPicPr/>
                      <p:nvPr/>
                    </p:nvPicPr>
                    <p:blipFill>
                      <a:blip r:embed="rId6"/>
                      <a:stretch>
                        <a:fillRect/>
                      </a:stretch>
                    </p:blipFill>
                    <p:spPr>
                      <a:xfrm>
                        <a:off x="2414167" y="3836969"/>
                        <a:ext cx="82670" cy="68461"/>
                      </a:xfrm>
                      <a:prstGeom prst="rect">
                        <a:avLst/>
                      </a:prstGeom>
                    </p:spPr>
                  </p:pic>
                </p:oleObj>
              </mc:Fallback>
            </mc:AlternateContent>
          </a:graphicData>
        </a:graphic>
      </p:graphicFrame>
      <p:graphicFrame>
        <p:nvGraphicFramePr>
          <p:cNvPr id="319" name="物件 648">
            <a:extLst>
              <a:ext uri="{FF2B5EF4-FFF2-40B4-BE49-F238E27FC236}">
                <a16:creationId xmlns:a16="http://schemas.microsoft.com/office/drawing/2014/main" id="{D9967F53-9422-4AB3-A8D3-D9EBFFB1C58A}"/>
              </a:ext>
            </a:extLst>
          </p:cNvPr>
          <p:cNvGraphicFramePr>
            <a:graphicFrameLocks noChangeAspect="1"/>
          </p:cNvGraphicFramePr>
          <p:nvPr/>
        </p:nvGraphicFramePr>
        <p:xfrm>
          <a:off x="2417003" y="4014728"/>
          <a:ext cx="82670" cy="68461"/>
        </p:xfrm>
        <a:graphic>
          <a:graphicData uri="http://schemas.openxmlformats.org/presentationml/2006/ole">
            <mc:AlternateContent xmlns:mc="http://schemas.openxmlformats.org/markup-compatibility/2006">
              <mc:Choice xmlns:v="urn:schemas-microsoft-com:vml" Requires="v">
                <p:oleObj spid="_x0000_s4733" name="CS ChemDraw Drawing" r:id="rId17" imgW="406502" imgH="336471" progId="ChemDraw.Document.6.0">
                  <p:embed/>
                </p:oleObj>
              </mc:Choice>
              <mc:Fallback>
                <p:oleObj name="CS ChemDraw Drawing" r:id="rId17" imgW="406502" imgH="336471" progId="ChemDraw.Document.6.0">
                  <p:embed/>
                  <p:pic>
                    <p:nvPicPr>
                      <p:cNvPr id="319" name="物件 648">
                        <a:extLst>
                          <a:ext uri="{FF2B5EF4-FFF2-40B4-BE49-F238E27FC236}">
                            <a16:creationId xmlns:a16="http://schemas.microsoft.com/office/drawing/2014/main" id="{D9967F53-9422-4AB3-A8D3-D9EBFFB1C58A}"/>
                          </a:ext>
                        </a:extLst>
                      </p:cNvPr>
                      <p:cNvPicPr/>
                      <p:nvPr/>
                    </p:nvPicPr>
                    <p:blipFill>
                      <a:blip r:embed="rId6"/>
                      <a:stretch>
                        <a:fillRect/>
                      </a:stretch>
                    </p:blipFill>
                    <p:spPr>
                      <a:xfrm>
                        <a:off x="2417003" y="4014728"/>
                        <a:ext cx="82670" cy="68461"/>
                      </a:xfrm>
                      <a:prstGeom prst="rect">
                        <a:avLst/>
                      </a:prstGeom>
                    </p:spPr>
                  </p:pic>
                </p:oleObj>
              </mc:Fallback>
            </mc:AlternateContent>
          </a:graphicData>
        </a:graphic>
      </p:graphicFrame>
      <p:sp>
        <p:nvSpPr>
          <p:cNvPr id="320" name="文字方塊 649">
            <a:extLst>
              <a:ext uri="{FF2B5EF4-FFF2-40B4-BE49-F238E27FC236}">
                <a16:creationId xmlns:a16="http://schemas.microsoft.com/office/drawing/2014/main" id="{9521CCEC-EC1E-40EE-A43E-F63F8AF69DB9}"/>
              </a:ext>
            </a:extLst>
          </p:cNvPr>
          <p:cNvSpPr txBox="1"/>
          <p:nvPr/>
        </p:nvSpPr>
        <p:spPr>
          <a:xfrm>
            <a:off x="2234142" y="2838814"/>
            <a:ext cx="455573" cy="237886"/>
          </a:xfrm>
          <a:prstGeom prst="rect">
            <a:avLst/>
          </a:prstGeom>
          <a:noFill/>
        </p:spPr>
        <p:txBody>
          <a:bodyPr wrap="none" rtlCol="0">
            <a:spAutoFit/>
          </a:bodyPr>
          <a:lstStyle/>
          <a:p>
            <a:pPr algn="ctr"/>
            <a:r>
              <a:rPr lang="en-US" altLang="zh-TW" sz="946" b="1" dirty="0">
                <a:latin typeface="Arial" panose="020B0604020202020204" pitchFamily="34" charset="0"/>
                <a:cs typeface="Arial" panose="020B0604020202020204" pitchFamily="34" charset="0"/>
              </a:rPr>
              <a:t>GRU</a:t>
            </a:r>
            <a:endParaRPr lang="en-US" sz="946" b="1" dirty="0">
              <a:latin typeface="Arial" panose="020B0604020202020204" pitchFamily="34" charset="0"/>
              <a:cs typeface="Arial" panose="020B0604020202020204" pitchFamily="34" charset="0"/>
            </a:endParaRPr>
          </a:p>
        </p:txBody>
      </p:sp>
      <p:pic>
        <p:nvPicPr>
          <p:cNvPr id="321" name="Picture 1479">
            <a:extLst>
              <a:ext uri="{FF2B5EF4-FFF2-40B4-BE49-F238E27FC236}">
                <a16:creationId xmlns:a16="http://schemas.microsoft.com/office/drawing/2014/main" id="{8CB03FF5-FC82-455A-AB66-EE4C4072369D}"/>
              </a:ext>
            </a:extLst>
          </p:cNvPr>
          <p:cNvPicPr>
            <a:picLocks noChangeAspect="1"/>
          </p:cNvPicPr>
          <p:nvPr/>
        </p:nvPicPr>
        <p:blipFill>
          <a:blip r:embed="rId18"/>
          <a:stretch>
            <a:fillRect/>
          </a:stretch>
        </p:blipFill>
        <p:spPr>
          <a:xfrm>
            <a:off x="7259361" y="2992886"/>
            <a:ext cx="1421091" cy="1110305"/>
          </a:xfrm>
          <a:prstGeom prst="rect">
            <a:avLst/>
          </a:prstGeom>
        </p:spPr>
      </p:pic>
      <p:sp>
        <p:nvSpPr>
          <p:cNvPr id="322" name="橢圓 328">
            <a:extLst>
              <a:ext uri="{FF2B5EF4-FFF2-40B4-BE49-F238E27FC236}">
                <a16:creationId xmlns:a16="http://schemas.microsoft.com/office/drawing/2014/main" id="{CBA80730-A923-431A-80E5-1BA1EA6A28E1}"/>
              </a:ext>
            </a:extLst>
          </p:cNvPr>
          <p:cNvSpPr/>
          <p:nvPr/>
        </p:nvSpPr>
        <p:spPr>
          <a:xfrm flipH="1">
            <a:off x="4067107" y="1732943"/>
            <a:ext cx="873248" cy="289228"/>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32" b="1" dirty="0">
                <a:latin typeface="Arial" panose="020B0604020202020204" pitchFamily="34" charset="0"/>
                <a:cs typeface="Arial" panose="020B0604020202020204" pitchFamily="34" charset="0"/>
              </a:rPr>
              <a:t>LFS</a:t>
            </a:r>
          </a:p>
        </p:txBody>
      </p:sp>
      <p:cxnSp>
        <p:nvCxnSpPr>
          <p:cNvPr id="323" name="直線接點 264">
            <a:extLst>
              <a:ext uri="{FF2B5EF4-FFF2-40B4-BE49-F238E27FC236}">
                <a16:creationId xmlns:a16="http://schemas.microsoft.com/office/drawing/2014/main" id="{03924342-4019-400A-9589-A74E3E3B7CE2}"/>
              </a:ext>
            </a:extLst>
          </p:cNvPr>
          <p:cNvCxnSpPr>
            <a:cxnSpLocks/>
            <a:stCxn id="328" idx="6"/>
            <a:endCxn id="322" idx="4"/>
          </p:cNvCxnSpPr>
          <p:nvPr/>
        </p:nvCxnSpPr>
        <p:spPr>
          <a:xfrm flipV="1">
            <a:off x="4214414" y="2022173"/>
            <a:ext cx="289318"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324" name="直線接點 264">
            <a:extLst>
              <a:ext uri="{FF2B5EF4-FFF2-40B4-BE49-F238E27FC236}">
                <a16:creationId xmlns:a16="http://schemas.microsoft.com/office/drawing/2014/main" id="{6C8F971F-865E-4B53-9068-4AF77CE89A99}"/>
              </a:ext>
            </a:extLst>
          </p:cNvPr>
          <p:cNvCxnSpPr>
            <a:cxnSpLocks/>
            <a:stCxn id="329" idx="6"/>
            <a:endCxn id="322" idx="4"/>
          </p:cNvCxnSpPr>
          <p:nvPr/>
        </p:nvCxnSpPr>
        <p:spPr>
          <a:xfrm flipV="1">
            <a:off x="4503730" y="2022173"/>
            <a:ext cx="0"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325" name="直線接點 264">
            <a:extLst>
              <a:ext uri="{FF2B5EF4-FFF2-40B4-BE49-F238E27FC236}">
                <a16:creationId xmlns:a16="http://schemas.microsoft.com/office/drawing/2014/main" id="{83D01149-E7F7-436B-9CF2-08B6C01696F9}"/>
              </a:ext>
            </a:extLst>
          </p:cNvPr>
          <p:cNvCxnSpPr>
            <a:cxnSpLocks/>
            <a:stCxn id="327" idx="6"/>
            <a:endCxn id="322" idx="4"/>
          </p:cNvCxnSpPr>
          <p:nvPr/>
        </p:nvCxnSpPr>
        <p:spPr>
          <a:xfrm flipH="1" flipV="1">
            <a:off x="4503730" y="2022173"/>
            <a:ext cx="289318"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grpSp>
        <p:nvGrpSpPr>
          <p:cNvPr id="326" name="Group 1281">
            <a:extLst>
              <a:ext uri="{FF2B5EF4-FFF2-40B4-BE49-F238E27FC236}">
                <a16:creationId xmlns:a16="http://schemas.microsoft.com/office/drawing/2014/main" id="{CE74C4D3-D050-46B1-AEED-6A4ABE05A31F}"/>
              </a:ext>
            </a:extLst>
          </p:cNvPr>
          <p:cNvGrpSpPr/>
          <p:nvPr/>
        </p:nvGrpSpPr>
        <p:grpSpPr>
          <a:xfrm rot="5400000">
            <a:off x="4464182" y="2066772"/>
            <a:ext cx="79096" cy="657726"/>
            <a:chOff x="14475433" y="3133217"/>
            <a:chExt cx="185815" cy="1545174"/>
          </a:xfrm>
        </p:grpSpPr>
        <p:sp>
          <p:nvSpPr>
            <p:cNvPr id="327" name="橢圓 328">
              <a:extLst>
                <a:ext uri="{FF2B5EF4-FFF2-40B4-BE49-F238E27FC236}">
                  <a16:creationId xmlns:a16="http://schemas.microsoft.com/office/drawing/2014/main" id="{71960B5A-D773-4A1B-8BD4-61AAFF0E09D0}"/>
                </a:ext>
              </a:extLst>
            </p:cNvPr>
            <p:cNvSpPr/>
            <p:nvPr/>
          </p:nvSpPr>
          <p:spPr>
            <a:xfrm flipH="1">
              <a:off x="14475433" y="3133217"/>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8" name="橢圓 329">
              <a:extLst>
                <a:ext uri="{FF2B5EF4-FFF2-40B4-BE49-F238E27FC236}">
                  <a16:creationId xmlns:a16="http://schemas.microsoft.com/office/drawing/2014/main" id="{B3230879-B867-4A9A-BA5B-1BE474C80731}"/>
                </a:ext>
              </a:extLst>
            </p:cNvPr>
            <p:cNvSpPr/>
            <p:nvPr/>
          </p:nvSpPr>
          <p:spPr>
            <a:xfrm flipH="1">
              <a:off x="14475433" y="4492576"/>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9" name="橢圓 330">
              <a:extLst>
                <a:ext uri="{FF2B5EF4-FFF2-40B4-BE49-F238E27FC236}">
                  <a16:creationId xmlns:a16="http://schemas.microsoft.com/office/drawing/2014/main" id="{8B72752F-8770-492C-966D-F5E1939236A9}"/>
                </a:ext>
              </a:extLst>
            </p:cNvPr>
            <p:cNvSpPr/>
            <p:nvPr/>
          </p:nvSpPr>
          <p:spPr>
            <a:xfrm flipH="1">
              <a:off x="14475433" y="3812897"/>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grpSp>
      <p:sp>
        <p:nvSpPr>
          <p:cNvPr id="330" name="TextBox 1489">
            <a:extLst>
              <a:ext uri="{FF2B5EF4-FFF2-40B4-BE49-F238E27FC236}">
                <a16:creationId xmlns:a16="http://schemas.microsoft.com/office/drawing/2014/main" id="{92C7DDDA-2660-48A4-9430-57140F8929A7}"/>
              </a:ext>
            </a:extLst>
          </p:cNvPr>
          <p:cNvSpPr txBox="1"/>
          <p:nvPr/>
        </p:nvSpPr>
        <p:spPr>
          <a:xfrm>
            <a:off x="5869524" y="4273561"/>
            <a:ext cx="971741" cy="328103"/>
          </a:xfrm>
          <a:prstGeom prst="rect">
            <a:avLst/>
          </a:prstGeom>
          <a:noFill/>
        </p:spPr>
        <p:txBody>
          <a:bodyPr wrap="none" rtlCol="0">
            <a:spAutoFit/>
          </a:bodyPr>
          <a:lstStyle/>
          <a:p>
            <a:r>
              <a:rPr lang="en-US" sz="1532" b="1" dirty="0">
                <a:latin typeface="Arial" panose="020B0604020202020204" pitchFamily="34" charset="0"/>
                <a:cs typeface="Arial" panose="020B0604020202020204" pitchFamily="34" charset="0"/>
              </a:rPr>
              <a:t>Decoder</a:t>
            </a:r>
          </a:p>
        </p:txBody>
      </p:sp>
      <p:pic>
        <p:nvPicPr>
          <p:cNvPr id="331" name="圖片 330">
            <a:extLst>
              <a:ext uri="{FF2B5EF4-FFF2-40B4-BE49-F238E27FC236}">
                <a16:creationId xmlns:a16="http://schemas.microsoft.com/office/drawing/2014/main" id="{71373C60-605B-47A4-8902-2C17DFA5DE05}"/>
              </a:ext>
            </a:extLst>
          </p:cNvPr>
          <p:cNvPicPr>
            <a:picLocks noChangeAspect="1"/>
          </p:cNvPicPr>
          <p:nvPr/>
        </p:nvPicPr>
        <p:blipFill>
          <a:blip r:embed="rId19"/>
          <a:stretch>
            <a:fillRect/>
          </a:stretch>
        </p:blipFill>
        <p:spPr>
          <a:xfrm>
            <a:off x="1035032" y="3138315"/>
            <a:ext cx="563970" cy="824873"/>
          </a:xfrm>
          <a:prstGeom prst="rect">
            <a:avLst/>
          </a:prstGeom>
        </p:spPr>
      </p:pic>
      <p:sp>
        <p:nvSpPr>
          <p:cNvPr id="332" name="TextBox 1489">
            <a:extLst>
              <a:ext uri="{FF2B5EF4-FFF2-40B4-BE49-F238E27FC236}">
                <a16:creationId xmlns:a16="http://schemas.microsoft.com/office/drawing/2014/main" id="{BBC4A72B-A3ED-4F87-8D64-F397F5C04AFA}"/>
              </a:ext>
            </a:extLst>
          </p:cNvPr>
          <p:cNvSpPr txBox="1"/>
          <p:nvPr/>
        </p:nvSpPr>
        <p:spPr>
          <a:xfrm>
            <a:off x="2274957" y="4279002"/>
            <a:ext cx="971741" cy="328103"/>
          </a:xfrm>
          <a:prstGeom prst="rect">
            <a:avLst/>
          </a:prstGeom>
          <a:noFill/>
        </p:spPr>
        <p:txBody>
          <a:bodyPr wrap="none" rtlCol="0">
            <a:spAutoFit/>
          </a:bodyPr>
          <a:lstStyle/>
          <a:p>
            <a:r>
              <a:rPr lang="en-US" sz="1532" b="1" dirty="0">
                <a:latin typeface="Arial" panose="020B0604020202020204" pitchFamily="34" charset="0"/>
                <a:cs typeface="Arial" panose="020B0604020202020204" pitchFamily="34" charset="0"/>
              </a:rPr>
              <a:t>Encoder</a:t>
            </a:r>
          </a:p>
        </p:txBody>
      </p:sp>
      <p:cxnSp>
        <p:nvCxnSpPr>
          <p:cNvPr id="333" name="直線接點 572">
            <a:extLst>
              <a:ext uri="{FF2B5EF4-FFF2-40B4-BE49-F238E27FC236}">
                <a16:creationId xmlns:a16="http://schemas.microsoft.com/office/drawing/2014/main" id="{2FF07AED-02CC-4068-AF20-20E735ABED3D}"/>
              </a:ext>
            </a:extLst>
          </p:cNvPr>
          <p:cNvCxnSpPr>
            <a:cxnSpLocks/>
            <a:endCxn id="328" idx="2"/>
          </p:cNvCxnSpPr>
          <p:nvPr/>
        </p:nvCxnSpPr>
        <p:spPr>
          <a:xfrm flipH="1" flipV="1">
            <a:off x="4214414" y="2435182"/>
            <a:ext cx="289318" cy="680036"/>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34" name="直線接點 572">
            <a:extLst>
              <a:ext uri="{FF2B5EF4-FFF2-40B4-BE49-F238E27FC236}">
                <a16:creationId xmlns:a16="http://schemas.microsoft.com/office/drawing/2014/main" id="{1500D214-3245-4290-85E1-CEBB880526F6}"/>
              </a:ext>
            </a:extLst>
          </p:cNvPr>
          <p:cNvCxnSpPr>
            <a:cxnSpLocks/>
            <a:endCxn id="329" idx="2"/>
          </p:cNvCxnSpPr>
          <p:nvPr/>
        </p:nvCxnSpPr>
        <p:spPr>
          <a:xfrm flipV="1">
            <a:off x="4503730" y="2435182"/>
            <a:ext cx="0" cy="67762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35" name="直線接點 572">
            <a:extLst>
              <a:ext uri="{FF2B5EF4-FFF2-40B4-BE49-F238E27FC236}">
                <a16:creationId xmlns:a16="http://schemas.microsoft.com/office/drawing/2014/main" id="{1050B44A-E181-47F5-9C45-730593A54F5E}"/>
              </a:ext>
            </a:extLst>
          </p:cNvPr>
          <p:cNvCxnSpPr>
            <a:cxnSpLocks/>
            <a:endCxn id="327" idx="2"/>
          </p:cNvCxnSpPr>
          <p:nvPr/>
        </p:nvCxnSpPr>
        <p:spPr>
          <a:xfrm flipV="1">
            <a:off x="4503733" y="2435182"/>
            <a:ext cx="289314" cy="67762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sp>
        <p:nvSpPr>
          <p:cNvPr id="336" name="橢圓 335">
            <a:extLst>
              <a:ext uri="{FF2B5EF4-FFF2-40B4-BE49-F238E27FC236}">
                <a16:creationId xmlns:a16="http://schemas.microsoft.com/office/drawing/2014/main" id="{72BC9076-803F-4C63-A4EC-09CC328774D2}"/>
              </a:ext>
            </a:extLst>
          </p:cNvPr>
          <p:cNvSpPr/>
          <p:nvPr/>
        </p:nvSpPr>
        <p:spPr>
          <a:xfrm>
            <a:off x="586170" y="1581149"/>
            <a:ext cx="8413752" cy="3476625"/>
          </a:xfrm>
          <a:prstGeom prst="ellipse">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504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8A23-7FDB-3EDC-5C61-3CF0C7B7E081}"/>
              </a:ext>
            </a:extLst>
          </p:cNvPr>
          <p:cNvSpPr>
            <a:spLocks noGrp="1"/>
          </p:cNvSpPr>
          <p:nvPr>
            <p:ph type="title"/>
          </p:nvPr>
        </p:nvSpPr>
        <p:spPr/>
        <p:txBody>
          <a:bodyPr/>
          <a:lstStyle/>
          <a:p>
            <a:r>
              <a:rPr lang="en-US" dirty="0"/>
              <a:t>ML for chemistry</a:t>
            </a:r>
          </a:p>
        </p:txBody>
      </p:sp>
      <p:sp>
        <p:nvSpPr>
          <p:cNvPr id="4" name="Slide Number Placeholder 3">
            <a:extLst>
              <a:ext uri="{FF2B5EF4-FFF2-40B4-BE49-F238E27FC236}">
                <a16:creationId xmlns:a16="http://schemas.microsoft.com/office/drawing/2014/main" id="{EC63F4E4-991F-2E2B-9EFE-3F52A2CB3264}"/>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14340" name="Picture 4">
            <a:extLst>
              <a:ext uri="{FF2B5EF4-FFF2-40B4-BE49-F238E27FC236}">
                <a16:creationId xmlns:a16="http://schemas.microsoft.com/office/drawing/2014/main" id="{1D863A77-8A26-704B-5629-A58C36F23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5656" y="936917"/>
            <a:ext cx="7812687" cy="52520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9D649-50C8-1F13-6CE0-1A55E15B4FBD}"/>
              </a:ext>
            </a:extLst>
          </p:cNvPr>
          <p:cNvSpPr txBox="1"/>
          <p:nvPr/>
        </p:nvSpPr>
        <p:spPr>
          <a:xfrm>
            <a:off x="0" y="6642556"/>
            <a:ext cx="6200774" cy="215444"/>
          </a:xfrm>
          <a:prstGeom prst="rect">
            <a:avLst/>
          </a:prstGeom>
          <a:noFill/>
        </p:spPr>
        <p:txBody>
          <a:bodyPr wrap="square">
            <a:spAutoFit/>
          </a:bodyPr>
          <a:lstStyle/>
          <a:p>
            <a:pPr>
              <a:spcBef>
                <a:spcPts val="0"/>
              </a:spcBef>
              <a:spcAft>
                <a:spcPts val="0"/>
              </a:spcAft>
            </a:pPr>
            <a:r>
              <a:rPr lang="en-US" sz="800" dirty="0">
                <a:effectLst/>
              </a:rPr>
              <a:t>Mater, A. C.; </a:t>
            </a:r>
            <a:r>
              <a:rPr lang="en-US" sz="800" dirty="0" err="1">
                <a:effectLst/>
              </a:rPr>
              <a:t>Coote</a:t>
            </a:r>
            <a:r>
              <a:rPr lang="en-US" sz="800" dirty="0">
                <a:effectLst/>
              </a:rPr>
              <a:t>, M. L. Deep Learning in Chemistry. </a:t>
            </a:r>
            <a:r>
              <a:rPr lang="en-US" sz="800" i="1" dirty="0">
                <a:effectLst/>
              </a:rPr>
              <a:t>J. Chem. Inf. Model.</a:t>
            </a:r>
            <a:r>
              <a:rPr lang="en-US" sz="800" dirty="0">
                <a:effectLst/>
              </a:rPr>
              <a:t> </a:t>
            </a:r>
            <a:r>
              <a:rPr lang="en-US" sz="800" b="1" dirty="0">
                <a:effectLst/>
              </a:rPr>
              <a:t>2019</a:t>
            </a:r>
            <a:r>
              <a:rPr lang="en-US" sz="800" dirty="0">
                <a:effectLst/>
              </a:rPr>
              <a:t>, </a:t>
            </a:r>
            <a:r>
              <a:rPr lang="en-US" sz="800" i="1" dirty="0">
                <a:effectLst/>
              </a:rPr>
              <a:t>59</a:t>
            </a:r>
            <a:r>
              <a:rPr lang="en-US" sz="800" dirty="0">
                <a:effectLst/>
              </a:rPr>
              <a:t> (6), 2545–2559. </a:t>
            </a:r>
          </a:p>
        </p:txBody>
      </p:sp>
      <p:sp>
        <p:nvSpPr>
          <p:cNvPr id="7" name="Rectangle 6">
            <a:extLst>
              <a:ext uri="{FF2B5EF4-FFF2-40B4-BE49-F238E27FC236}">
                <a16:creationId xmlns:a16="http://schemas.microsoft.com/office/drawing/2014/main" id="{9C8F3443-3766-8CF6-B275-9ED5AE34E96A}"/>
              </a:ext>
            </a:extLst>
          </p:cNvPr>
          <p:cNvSpPr/>
          <p:nvPr/>
        </p:nvSpPr>
        <p:spPr>
          <a:xfrm>
            <a:off x="800100" y="3155023"/>
            <a:ext cx="2788920" cy="281178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93AB33-DB18-48A8-9A26-5F26E18ED397}"/>
              </a:ext>
            </a:extLst>
          </p:cNvPr>
          <p:cNvSpPr txBox="1"/>
          <p:nvPr/>
        </p:nvSpPr>
        <p:spPr>
          <a:xfrm>
            <a:off x="1134013" y="2701454"/>
            <a:ext cx="2121093" cy="369332"/>
          </a:xfrm>
          <a:prstGeom prst="rect">
            <a:avLst/>
          </a:prstGeom>
          <a:noFill/>
        </p:spPr>
        <p:txBody>
          <a:bodyPr wrap="none" rtlCol="0">
            <a:spAutoFit/>
          </a:bodyPr>
          <a:lstStyle/>
          <a:p>
            <a:r>
              <a:rPr lang="en-US" u="sng" dirty="0"/>
              <a:t>Property prediction</a:t>
            </a:r>
          </a:p>
        </p:txBody>
      </p:sp>
    </p:spTree>
    <p:extLst>
      <p:ext uri="{BB962C8B-B14F-4D97-AF65-F5344CB8AC3E}">
        <p14:creationId xmlns:p14="http://schemas.microsoft.com/office/powerpoint/2010/main" val="13287154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E424D-8F1D-493B-A20F-E58236D753C8}"/>
              </a:ext>
            </a:extLst>
          </p:cNvPr>
          <p:cNvSpPr>
            <a:spLocks noGrp="1"/>
          </p:cNvSpPr>
          <p:nvPr>
            <p:ph type="title"/>
          </p:nvPr>
        </p:nvSpPr>
        <p:spPr/>
        <p:txBody>
          <a:bodyPr/>
          <a:lstStyle/>
          <a:p>
            <a:r>
              <a:rPr lang="en-US" altLang="zh-TW" dirty="0"/>
              <a:t>Ligand design</a:t>
            </a:r>
            <a:endParaRPr lang="zh-TW" altLang="en-US" dirty="0"/>
          </a:p>
        </p:txBody>
      </p:sp>
      <p:sp>
        <p:nvSpPr>
          <p:cNvPr id="4" name="投影片編號版面配置區 3">
            <a:extLst>
              <a:ext uri="{FF2B5EF4-FFF2-40B4-BE49-F238E27FC236}">
                <a16:creationId xmlns:a16="http://schemas.microsoft.com/office/drawing/2014/main" id="{71A1ECB8-533E-4989-AF2F-5C6D7988B343}"/>
              </a:ext>
            </a:extLst>
          </p:cNvPr>
          <p:cNvSpPr>
            <a:spLocks noGrp="1"/>
          </p:cNvSpPr>
          <p:nvPr>
            <p:ph type="sldNum" sz="quarter" idx="12"/>
          </p:nvPr>
        </p:nvSpPr>
        <p:spPr/>
        <p:txBody>
          <a:bodyPr/>
          <a:lstStyle/>
          <a:p>
            <a:fld id="{E1EB6482-E8AD-494A-B82D-562298BE05A7}" type="slidenum">
              <a:rPr lang="zh-TW" altLang="en-US" smtClean="0"/>
              <a:pPr/>
              <a:t>60</a:t>
            </a:fld>
            <a:endParaRPr lang="zh-TW" altLang="en-US"/>
          </a:p>
        </p:txBody>
      </p:sp>
      <p:pic>
        <p:nvPicPr>
          <p:cNvPr id="6" name="內容版面配置區 5">
            <a:extLst>
              <a:ext uri="{FF2B5EF4-FFF2-40B4-BE49-F238E27FC236}">
                <a16:creationId xmlns:a16="http://schemas.microsoft.com/office/drawing/2014/main" id="{44CB0F1E-9A26-4A37-A547-FD43ACC0EC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0835" y="881731"/>
            <a:ext cx="6603209" cy="5658171"/>
          </a:xfrm>
          <a:prstGeom prst="rect">
            <a:avLst/>
          </a:prstGeom>
        </p:spPr>
      </p:pic>
      <p:cxnSp>
        <p:nvCxnSpPr>
          <p:cNvPr id="7" name="直線單箭頭接點 6">
            <a:extLst>
              <a:ext uri="{FF2B5EF4-FFF2-40B4-BE49-F238E27FC236}">
                <a16:creationId xmlns:a16="http://schemas.microsoft.com/office/drawing/2014/main" id="{8FCFA4D5-9C35-4066-AA36-9E71DFFCC0C7}"/>
              </a:ext>
            </a:extLst>
          </p:cNvPr>
          <p:cNvCxnSpPr>
            <a:cxnSpLocks/>
          </p:cNvCxnSpPr>
          <p:nvPr/>
        </p:nvCxnSpPr>
        <p:spPr>
          <a:xfrm>
            <a:off x="571948" y="881731"/>
            <a:ext cx="0" cy="5473505"/>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669B11-E2B8-4603-AC11-AE9462A18B0C}"/>
              </a:ext>
            </a:extLst>
          </p:cNvPr>
          <p:cNvSpPr txBox="1"/>
          <p:nvPr/>
        </p:nvSpPr>
        <p:spPr>
          <a:xfrm rot="16200000">
            <a:off x="-1231531" y="3280847"/>
            <a:ext cx="3057247" cy="369332"/>
          </a:xfrm>
          <a:prstGeom prst="rect">
            <a:avLst/>
          </a:prstGeom>
          <a:noFill/>
        </p:spPr>
        <p:txBody>
          <a:bodyPr wrap="none" rtlCol="0">
            <a:spAutoFit/>
          </a:bodyPr>
          <a:lstStyle/>
          <a:p>
            <a:r>
              <a:rPr lang="en-US" dirty="0"/>
              <a:t>Optimize towards weak field</a:t>
            </a:r>
          </a:p>
        </p:txBody>
      </p:sp>
      <p:pic>
        <p:nvPicPr>
          <p:cNvPr id="20" name="Picture 20" descr="CC#N ">
            <a:extLst>
              <a:ext uri="{FF2B5EF4-FFF2-40B4-BE49-F238E27FC236}">
                <a16:creationId xmlns:a16="http://schemas.microsoft.com/office/drawing/2014/main" id="{EDDB4754-2C3B-41ED-8D05-875CFAE7BE7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52" b="27729"/>
          <a:stretch/>
        </p:blipFill>
        <p:spPr bwMode="auto">
          <a:xfrm>
            <a:off x="826630" y="880702"/>
            <a:ext cx="1352420" cy="3693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1">
            <a:extLst>
              <a:ext uri="{FF2B5EF4-FFF2-40B4-BE49-F238E27FC236}">
                <a16:creationId xmlns:a16="http://schemas.microsoft.com/office/drawing/2014/main" id="{EE465BFB-0F05-45A7-A98C-C7920CC7D86B}"/>
              </a:ext>
            </a:extLst>
          </p:cNvPr>
          <p:cNvSpPr txBox="1"/>
          <p:nvPr/>
        </p:nvSpPr>
        <p:spPr>
          <a:xfrm>
            <a:off x="1061412" y="1259715"/>
            <a:ext cx="87716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0.484</a:t>
            </a:r>
          </a:p>
        </p:txBody>
      </p:sp>
    </p:spTree>
    <p:extLst>
      <p:ext uri="{BB962C8B-B14F-4D97-AF65-F5344CB8AC3E}">
        <p14:creationId xmlns:p14="http://schemas.microsoft.com/office/powerpoint/2010/main" val="337668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E424D-8F1D-493B-A20F-E58236D753C8}"/>
              </a:ext>
            </a:extLst>
          </p:cNvPr>
          <p:cNvSpPr>
            <a:spLocks noGrp="1"/>
          </p:cNvSpPr>
          <p:nvPr>
            <p:ph type="title"/>
          </p:nvPr>
        </p:nvSpPr>
        <p:spPr/>
        <p:txBody>
          <a:bodyPr/>
          <a:lstStyle/>
          <a:p>
            <a:r>
              <a:rPr lang="en-US" altLang="zh-TW" dirty="0"/>
              <a:t>Ligand design</a:t>
            </a:r>
            <a:endParaRPr lang="zh-TW" altLang="en-US" dirty="0"/>
          </a:p>
        </p:txBody>
      </p:sp>
      <p:sp>
        <p:nvSpPr>
          <p:cNvPr id="4" name="投影片編號版面配置區 3">
            <a:extLst>
              <a:ext uri="{FF2B5EF4-FFF2-40B4-BE49-F238E27FC236}">
                <a16:creationId xmlns:a16="http://schemas.microsoft.com/office/drawing/2014/main" id="{71A1ECB8-533E-4989-AF2F-5C6D7988B343}"/>
              </a:ext>
            </a:extLst>
          </p:cNvPr>
          <p:cNvSpPr>
            <a:spLocks noGrp="1"/>
          </p:cNvSpPr>
          <p:nvPr>
            <p:ph type="sldNum" sz="quarter" idx="12"/>
          </p:nvPr>
        </p:nvSpPr>
        <p:spPr/>
        <p:txBody>
          <a:bodyPr/>
          <a:lstStyle/>
          <a:p>
            <a:fld id="{E1EB6482-E8AD-494A-B82D-562298BE05A7}" type="slidenum">
              <a:rPr lang="zh-TW" altLang="en-US" smtClean="0"/>
              <a:pPr/>
              <a:t>61</a:t>
            </a:fld>
            <a:endParaRPr lang="zh-TW" altLang="en-US"/>
          </a:p>
        </p:txBody>
      </p:sp>
      <p:cxnSp>
        <p:nvCxnSpPr>
          <p:cNvPr id="7" name="直線單箭頭接點 6">
            <a:extLst>
              <a:ext uri="{FF2B5EF4-FFF2-40B4-BE49-F238E27FC236}">
                <a16:creationId xmlns:a16="http://schemas.microsoft.com/office/drawing/2014/main" id="{8FCFA4D5-9C35-4066-AA36-9E71DFFCC0C7}"/>
              </a:ext>
            </a:extLst>
          </p:cNvPr>
          <p:cNvCxnSpPr>
            <a:cxnSpLocks/>
          </p:cNvCxnSpPr>
          <p:nvPr/>
        </p:nvCxnSpPr>
        <p:spPr>
          <a:xfrm>
            <a:off x="571948" y="881731"/>
            <a:ext cx="0" cy="5473505"/>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669B11-E2B8-4603-AC11-AE9462A18B0C}"/>
              </a:ext>
            </a:extLst>
          </p:cNvPr>
          <p:cNvSpPr txBox="1"/>
          <p:nvPr/>
        </p:nvSpPr>
        <p:spPr>
          <a:xfrm rot="16200000">
            <a:off x="-1231531" y="3280847"/>
            <a:ext cx="3057247" cy="369332"/>
          </a:xfrm>
          <a:prstGeom prst="rect">
            <a:avLst/>
          </a:prstGeom>
          <a:noFill/>
        </p:spPr>
        <p:txBody>
          <a:bodyPr wrap="none" rtlCol="0">
            <a:spAutoFit/>
          </a:bodyPr>
          <a:lstStyle/>
          <a:p>
            <a:r>
              <a:rPr lang="en-US" dirty="0"/>
              <a:t>Optimize towards weak field</a:t>
            </a:r>
          </a:p>
        </p:txBody>
      </p:sp>
      <p:pic>
        <p:nvPicPr>
          <p:cNvPr id="9" name="圖片 8">
            <a:extLst>
              <a:ext uri="{FF2B5EF4-FFF2-40B4-BE49-F238E27FC236}">
                <a16:creationId xmlns:a16="http://schemas.microsoft.com/office/drawing/2014/main" id="{7DD3C1A2-4112-450F-859F-73C64C560639}"/>
              </a:ext>
            </a:extLst>
          </p:cNvPr>
          <p:cNvPicPr>
            <a:picLocks noChangeAspect="1"/>
          </p:cNvPicPr>
          <p:nvPr/>
        </p:nvPicPr>
        <p:blipFill>
          <a:blip r:embed="rId2"/>
          <a:stretch>
            <a:fillRect/>
          </a:stretch>
        </p:blipFill>
        <p:spPr>
          <a:xfrm>
            <a:off x="2275606" y="880702"/>
            <a:ext cx="6410096" cy="5659200"/>
          </a:xfrm>
          <a:prstGeom prst="rect">
            <a:avLst/>
          </a:prstGeom>
        </p:spPr>
      </p:pic>
      <p:cxnSp>
        <p:nvCxnSpPr>
          <p:cNvPr id="10" name="直線單箭頭接點 9">
            <a:extLst>
              <a:ext uri="{FF2B5EF4-FFF2-40B4-BE49-F238E27FC236}">
                <a16:creationId xmlns:a16="http://schemas.microsoft.com/office/drawing/2014/main" id="{9A134AA5-D7F6-454E-920B-503A8EAFDF7D}"/>
              </a:ext>
            </a:extLst>
          </p:cNvPr>
          <p:cNvCxnSpPr>
            <a:cxnSpLocks/>
          </p:cNvCxnSpPr>
          <p:nvPr/>
        </p:nvCxnSpPr>
        <p:spPr>
          <a:xfrm flipH="1">
            <a:off x="4919133" y="3649133"/>
            <a:ext cx="1037168" cy="198967"/>
          </a:xfrm>
          <a:prstGeom prst="straightConnector1">
            <a:avLst/>
          </a:prstGeom>
          <a:ln w="19050">
            <a:prstDash val="dash"/>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24" name="Picture 20" descr="CC#N ">
            <a:extLst>
              <a:ext uri="{FF2B5EF4-FFF2-40B4-BE49-F238E27FC236}">
                <a16:creationId xmlns:a16="http://schemas.microsoft.com/office/drawing/2014/main" id="{C61E88B0-E6AC-4491-A5F8-333D9790B8F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52" b="27729"/>
          <a:stretch/>
        </p:blipFill>
        <p:spPr bwMode="auto">
          <a:xfrm>
            <a:off x="826630" y="880702"/>
            <a:ext cx="1352420" cy="36933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11">
            <a:extLst>
              <a:ext uri="{FF2B5EF4-FFF2-40B4-BE49-F238E27FC236}">
                <a16:creationId xmlns:a16="http://schemas.microsoft.com/office/drawing/2014/main" id="{C72B68D0-EB92-4EBB-B445-0A9C3CC48DA6}"/>
              </a:ext>
            </a:extLst>
          </p:cNvPr>
          <p:cNvSpPr txBox="1"/>
          <p:nvPr/>
        </p:nvSpPr>
        <p:spPr>
          <a:xfrm>
            <a:off x="1061412" y="1259715"/>
            <a:ext cx="87716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0.484</a:t>
            </a:r>
          </a:p>
        </p:txBody>
      </p:sp>
      <p:pic>
        <p:nvPicPr>
          <p:cNvPr id="26" name="Picture 22" descr="Mol">
            <a:extLst>
              <a:ext uri="{FF2B5EF4-FFF2-40B4-BE49-F238E27FC236}">
                <a16:creationId xmlns:a16="http://schemas.microsoft.com/office/drawing/2014/main" id="{B9655A9B-F656-47D3-9DDC-81D406187B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748" b="28311"/>
          <a:stretch/>
        </p:blipFill>
        <p:spPr bwMode="auto">
          <a:xfrm>
            <a:off x="724380" y="1721380"/>
            <a:ext cx="1556919" cy="66856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2">
            <a:extLst>
              <a:ext uri="{FF2B5EF4-FFF2-40B4-BE49-F238E27FC236}">
                <a16:creationId xmlns:a16="http://schemas.microsoft.com/office/drawing/2014/main" id="{DDB48BD1-2EBE-4F2D-9867-19F2199C9D84}"/>
              </a:ext>
            </a:extLst>
          </p:cNvPr>
          <p:cNvSpPr txBox="1"/>
          <p:nvPr/>
        </p:nvSpPr>
        <p:spPr>
          <a:xfrm>
            <a:off x="1061412" y="2389948"/>
            <a:ext cx="87716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0.6</a:t>
            </a:r>
            <a:r>
              <a:rPr lang="en-US" altLang="zh-TW" sz="2400" dirty="0">
                <a:latin typeface="Times New Roman" panose="02020603050405020304" pitchFamily="18" charset="0"/>
                <a:cs typeface="Times New Roman" panose="02020603050405020304" pitchFamily="18" charset="0"/>
              </a:rPr>
              <a:t>21</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1258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78C54A3-36A6-40E1-915C-3460F25429F6}"/>
              </a:ext>
            </a:extLst>
          </p:cNvPr>
          <p:cNvPicPr>
            <a:picLocks noChangeAspect="1"/>
          </p:cNvPicPr>
          <p:nvPr/>
        </p:nvPicPr>
        <p:blipFill>
          <a:blip r:embed="rId2"/>
          <a:stretch>
            <a:fillRect/>
          </a:stretch>
        </p:blipFill>
        <p:spPr>
          <a:xfrm>
            <a:off x="2275604" y="880702"/>
            <a:ext cx="6410098" cy="5659200"/>
          </a:xfrm>
          <a:prstGeom prst="rect">
            <a:avLst/>
          </a:prstGeom>
        </p:spPr>
      </p:pic>
      <p:sp>
        <p:nvSpPr>
          <p:cNvPr id="2" name="標題 1">
            <a:extLst>
              <a:ext uri="{FF2B5EF4-FFF2-40B4-BE49-F238E27FC236}">
                <a16:creationId xmlns:a16="http://schemas.microsoft.com/office/drawing/2014/main" id="{73BE424D-8F1D-493B-A20F-E58236D753C8}"/>
              </a:ext>
            </a:extLst>
          </p:cNvPr>
          <p:cNvSpPr>
            <a:spLocks noGrp="1"/>
          </p:cNvSpPr>
          <p:nvPr>
            <p:ph type="title"/>
          </p:nvPr>
        </p:nvSpPr>
        <p:spPr/>
        <p:txBody>
          <a:bodyPr/>
          <a:lstStyle/>
          <a:p>
            <a:r>
              <a:rPr lang="en-US" altLang="zh-TW" dirty="0"/>
              <a:t>Ligand design</a:t>
            </a:r>
            <a:endParaRPr lang="zh-TW" altLang="en-US" dirty="0"/>
          </a:p>
        </p:txBody>
      </p:sp>
      <p:sp>
        <p:nvSpPr>
          <p:cNvPr id="4" name="投影片編號版面配置區 3">
            <a:extLst>
              <a:ext uri="{FF2B5EF4-FFF2-40B4-BE49-F238E27FC236}">
                <a16:creationId xmlns:a16="http://schemas.microsoft.com/office/drawing/2014/main" id="{71A1ECB8-533E-4989-AF2F-5C6D7988B343}"/>
              </a:ext>
            </a:extLst>
          </p:cNvPr>
          <p:cNvSpPr>
            <a:spLocks noGrp="1"/>
          </p:cNvSpPr>
          <p:nvPr>
            <p:ph type="sldNum" sz="quarter" idx="12"/>
          </p:nvPr>
        </p:nvSpPr>
        <p:spPr/>
        <p:txBody>
          <a:bodyPr/>
          <a:lstStyle/>
          <a:p>
            <a:fld id="{E1EB6482-E8AD-494A-B82D-562298BE05A7}" type="slidenum">
              <a:rPr lang="zh-TW" altLang="en-US" smtClean="0"/>
              <a:pPr/>
              <a:t>62</a:t>
            </a:fld>
            <a:endParaRPr lang="zh-TW" altLang="en-US"/>
          </a:p>
        </p:txBody>
      </p:sp>
      <p:cxnSp>
        <p:nvCxnSpPr>
          <p:cNvPr id="7" name="直線單箭頭接點 6">
            <a:extLst>
              <a:ext uri="{FF2B5EF4-FFF2-40B4-BE49-F238E27FC236}">
                <a16:creationId xmlns:a16="http://schemas.microsoft.com/office/drawing/2014/main" id="{8FCFA4D5-9C35-4066-AA36-9E71DFFCC0C7}"/>
              </a:ext>
            </a:extLst>
          </p:cNvPr>
          <p:cNvCxnSpPr>
            <a:cxnSpLocks/>
          </p:cNvCxnSpPr>
          <p:nvPr/>
        </p:nvCxnSpPr>
        <p:spPr>
          <a:xfrm>
            <a:off x="571948" y="881731"/>
            <a:ext cx="0" cy="5473505"/>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669B11-E2B8-4603-AC11-AE9462A18B0C}"/>
              </a:ext>
            </a:extLst>
          </p:cNvPr>
          <p:cNvSpPr txBox="1"/>
          <p:nvPr/>
        </p:nvSpPr>
        <p:spPr>
          <a:xfrm rot="16200000">
            <a:off x="-1231531" y="3280847"/>
            <a:ext cx="3057247" cy="369332"/>
          </a:xfrm>
          <a:prstGeom prst="rect">
            <a:avLst/>
          </a:prstGeom>
          <a:noFill/>
        </p:spPr>
        <p:txBody>
          <a:bodyPr wrap="none" rtlCol="0">
            <a:spAutoFit/>
          </a:bodyPr>
          <a:lstStyle/>
          <a:p>
            <a:r>
              <a:rPr lang="en-US" dirty="0"/>
              <a:t>Optimize towards weak field</a:t>
            </a:r>
          </a:p>
        </p:txBody>
      </p:sp>
      <p:cxnSp>
        <p:nvCxnSpPr>
          <p:cNvPr id="10" name="直線單箭頭接點 9">
            <a:extLst>
              <a:ext uri="{FF2B5EF4-FFF2-40B4-BE49-F238E27FC236}">
                <a16:creationId xmlns:a16="http://schemas.microsoft.com/office/drawing/2014/main" id="{9A134AA5-D7F6-454E-920B-503A8EAFDF7D}"/>
              </a:ext>
            </a:extLst>
          </p:cNvPr>
          <p:cNvCxnSpPr>
            <a:cxnSpLocks/>
          </p:cNvCxnSpPr>
          <p:nvPr/>
        </p:nvCxnSpPr>
        <p:spPr>
          <a:xfrm>
            <a:off x="4896998" y="3919251"/>
            <a:ext cx="93643" cy="327751"/>
          </a:xfrm>
          <a:prstGeom prst="straightConnector1">
            <a:avLst/>
          </a:prstGeom>
          <a:ln w="19050">
            <a:prstDash val="dash"/>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20" name="Picture 20" descr="CC#N ">
            <a:extLst>
              <a:ext uri="{FF2B5EF4-FFF2-40B4-BE49-F238E27FC236}">
                <a16:creationId xmlns:a16="http://schemas.microsoft.com/office/drawing/2014/main" id="{A858E537-08A4-422C-8321-9CDDC96AC46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52" b="27729"/>
          <a:stretch/>
        </p:blipFill>
        <p:spPr bwMode="auto">
          <a:xfrm>
            <a:off x="826630" y="880702"/>
            <a:ext cx="1352420" cy="3693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1">
            <a:extLst>
              <a:ext uri="{FF2B5EF4-FFF2-40B4-BE49-F238E27FC236}">
                <a16:creationId xmlns:a16="http://schemas.microsoft.com/office/drawing/2014/main" id="{110DE72E-8A37-4120-9DE3-0C997F33B635}"/>
              </a:ext>
            </a:extLst>
          </p:cNvPr>
          <p:cNvSpPr txBox="1"/>
          <p:nvPr/>
        </p:nvSpPr>
        <p:spPr>
          <a:xfrm>
            <a:off x="1061412" y="1259715"/>
            <a:ext cx="87716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0.484</a:t>
            </a:r>
          </a:p>
        </p:txBody>
      </p:sp>
      <p:pic>
        <p:nvPicPr>
          <p:cNvPr id="22" name="Picture 22" descr="Mol">
            <a:extLst>
              <a:ext uri="{FF2B5EF4-FFF2-40B4-BE49-F238E27FC236}">
                <a16:creationId xmlns:a16="http://schemas.microsoft.com/office/drawing/2014/main" id="{8975D283-61CC-45DF-91A4-41543284F5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748" b="28311"/>
          <a:stretch/>
        </p:blipFill>
        <p:spPr bwMode="auto">
          <a:xfrm>
            <a:off x="724380" y="1721380"/>
            <a:ext cx="1556919" cy="66856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2">
            <a:extLst>
              <a:ext uri="{FF2B5EF4-FFF2-40B4-BE49-F238E27FC236}">
                <a16:creationId xmlns:a16="http://schemas.microsoft.com/office/drawing/2014/main" id="{9748429D-95E6-4A91-9A7D-2BEA53B5E7B6}"/>
              </a:ext>
            </a:extLst>
          </p:cNvPr>
          <p:cNvSpPr txBox="1"/>
          <p:nvPr/>
        </p:nvSpPr>
        <p:spPr>
          <a:xfrm>
            <a:off x="1061412" y="2389948"/>
            <a:ext cx="87716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0.6</a:t>
            </a:r>
            <a:r>
              <a:rPr lang="en-US" altLang="zh-TW" sz="2400" dirty="0">
                <a:latin typeface="Times New Roman" panose="02020603050405020304" pitchFamily="18" charset="0"/>
                <a:cs typeface="Times New Roman" panose="02020603050405020304" pitchFamily="18" charset="0"/>
              </a:rPr>
              <a:t>21</a:t>
            </a:r>
            <a:endParaRPr lang="en-US" sz="2400" dirty="0">
              <a:latin typeface="Times New Roman" panose="02020603050405020304" pitchFamily="18" charset="0"/>
              <a:cs typeface="Times New Roman" panose="02020603050405020304" pitchFamily="18" charset="0"/>
            </a:endParaRPr>
          </a:p>
        </p:txBody>
      </p:sp>
      <p:pic>
        <p:nvPicPr>
          <p:cNvPr id="24" name="Picture 34" descr="Mol">
            <a:extLst>
              <a:ext uri="{FF2B5EF4-FFF2-40B4-BE49-F238E27FC236}">
                <a16:creationId xmlns:a16="http://schemas.microsoft.com/office/drawing/2014/main" id="{DFC55537-5D79-4B53-A384-90671399B5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007" b="15634"/>
          <a:stretch/>
        </p:blipFill>
        <p:spPr bwMode="auto">
          <a:xfrm>
            <a:off x="718682" y="2852392"/>
            <a:ext cx="1556920" cy="106429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3">
            <a:extLst>
              <a:ext uri="{FF2B5EF4-FFF2-40B4-BE49-F238E27FC236}">
                <a16:creationId xmlns:a16="http://schemas.microsoft.com/office/drawing/2014/main" id="{EC8A1822-AF16-48D8-B412-15612921478F}"/>
              </a:ext>
            </a:extLst>
          </p:cNvPr>
          <p:cNvSpPr txBox="1"/>
          <p:nvPr/>
        </p:nvSpPr>
        <p:spPr>
          <a:xfrm>
            <a:off x="1061412" y="3916684"/>
            <a:ext cx="877163"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0.773</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235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3E7FC2F3-9C43-4CE8-85A8-460075886B2D}"/>
              </a:ext>
            </a:extLst>
          </p:cNvPr>
          <p:cNvPicPr>
            <a:picLocks noChangeAspect="1"/>
          </p:cNvPicPr>
          <p:nvPr/>
        </p:nvPicPr>
        <p:blipFill>
          <a:blip r:embed="rId2"/>
          <a:stretch>
            <a:fillRect/>
          </a:stretch>
        </p:blipFill>
        <p:spPr>
          <a:xfrm>
            <a:off x="2281299" y="880702"/>
            <a:ext cx="6410098" cy="5659200"/>
          </a:xfrm>
          <a:prstGeom prst="rect">
            <a:avLst/>
          </a:prstGeom>
        </p:spPr>
      </p:pic>
      <p:sp>
        <p:nvSpPr>
          <p:cNvPr id="2" name="標題 1">
            <a:extLst>
              <a:ext uri="{FF2B5EF4-FFF2-40B4-BE49-F238E27FC236}">
                <a16:creationId xmlns:a16="http://schemas.microsoft.com/office/drawing/2014/main" id="{73BE424D-8F1D-493B-A20F-E58236D753C8}"/>
              </a:ext>
            </a:extLst>
          </p:cNvPr>
          <p:cNvSpPr>
            <a:spLocks noGrp="1"/>
          </p:cNvSpPr>
          <p:nvPr>
            <p:ph type="title"/>
          </p:nvPr>
        </p:nvSpPr>
        <p:spPr/>
        <p:txBody>
          <a:bodyPr/>
          <a:lstStyle/>
          <a:p>
            <a:r>
              <a:rPr lang="en-US" altLang="zh-TW" dirty="0"/>
              <a:t>Ligand design</a:t>
            </a:r>
            <a:endParaRPr lang="zh-TW" altLang="en-US" dirty="0"/>
          </a:p>
        </p:txBody>
      </p:sp>
      <p:sp>
        <p:nvSpPr>
          <p:cNvPr id="4" name="投影片編號版面配置區 3">
            <a:extLst>
              <a:ext uri="{FF2B5EF4-FFF2-40B4-BE49-F238E27FC236}">
                <a16:creationId xmlns:a16="http://schemas.microsoft.com/office/drawing/2014/main" id="{71A1ECB8-533E-4989-AF2F-5C6D7988B343}"/>
              </a:ext>
            </a:extLst>
          </p:cNvPr>
          <p:cNvSpPr>
            <a:spLocks noGrp="1"/>
          </p:cNvSpPr>
          <p:nvPr>
            <p:ph type="sldNum" sz="quarter" idx="12"/>
          </p:nvPr>
        </p:nvSpPr>
        <p:spPr/>
        <p:txBody>
          <a:bodyPr/>
          <a:lstStyle/>
          <a:p>
            <a:fld id="{E1EB6482-E8AD-494A-B82D-562298BE05A7}" type="slidenum">
              <a:rPr lang="zh-TW" altLang="en-US" smtClean="0"/>
              <a:pPr/>
              <a:t>63</a:t>
            </a:fld>
            <a:endParaRPr lang="zh-TW" altLang="en-US"/>
          </a:p>
        </p:txBody>
      </p:sp>
      <p:cxnSp>
        <p:nvCxnSpPr>
          <p:cNvPr id="7" name="直線單箭頭接點 6">
            <a:extLst>
              <a:ext uri="{FF2B5EF4-FFF2-40B4-BE49-F238E27FC236}">
                <a16:creationId xmlns:a16="http://schemas.microsoft.com/office/drawing/2014/main" id="{8FCFA4D5-9C35-4066-AA36-9E71DFFCC0C7}"/>
              </a:ext>
            </a:extLst>
          </p:cNvPr>
          <p:cNvCxnSpPr>
            <a:cxnSpLocks/>
          </p:cNvCxnSpPr>
          <p:nvPr/>
        </p:nvCxnSpPr>
        <p:spPr>
          <a:xfrm>
            <a:off x="571948" y="881731"/>
            <a:ext cx="0" cy="5473505"/>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669B11-E2B8-4603-AC11-AE9462A18B0C}"/>
              </a:ext>
            </a:extLst>
          </p:cNvPr>
          <p:cNvSpPr txBox="1"/>
          <p:nvPr/>
        </p:nvSpPr>
        <p:spPr>
          <a:xfrm rot="16200000">
            <a:off x="-1231531" y="3280847"/>
            <a:ext cx="3057247" cy="369332"/>
          </a:xfrm>
          <a:prstGeom prst="rect">
            <a:avLst/>
          </a:prstGeom>
          <a:noFill/>
        </p:spPr>
        <p:txBody>
          <a:bodyPr wrap="none" rtlCol="0">
            <a:spAutoFit/>
          </a:bodyPr>
          <a:lstStyle/>
          <a:p>
            <a:r>
              <a:rPr lang="en-US" dirty="0"/>
              <a:t>Optimize towards weak field</a:t>
            </a:r>
          </a:p>
        </p:txBody>
      </p:sp>
      <p:cxnSp>
        <p:nvCxnSpPr>
          <p:cNvPr id="10" name="直線單箭頭接點 9">
            <a:extLst>
              <a:ext uri="{FF2B5EF4-FFF2-40B4-BE49-F238E27FC236}">
                <a16:creationId xmlns:a16="http://schemas.microsoft.com/office/drawing/2014/main" id="{9A134AA5-D7F6-454E-920B-503A8EAFDF7D}"/>
              </a:ext>
            </a:extLst>
          </p:cNvPr>
          <p:cNvCxnSpPr>
            <a:cxnSpLocks/>
          </p:cNvCxnSpPr>
          <p:nvPr/>
        </p:nvCxnSpPr>
        <p:spPr>
          <a:xfrm flipV="1">
            <a:off x="5024063" y="3384538"/>
            <a:ext cx="114319" cy="868963"/>
          </a:xfrm>
          <a:prstGeom prst="straightConnector1">
            <a:avLst/>
          </a:prstGeom>
          <a:ln w="19050">
            <a:prstDash val="dash"/>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20" name="Picture 20" descr="CC#N ">
            <a:extLst>
              <a:ext uri="{FF2B5EF4-FFF2-40B4-BE49-F238E27FC236}">
                <a16:creationId xmlns:a16="http://schemas.microsoft.com/office/drawing/2014/main" id="{A858E537-08A4-422C-8321-9CDDC96AC46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52" b="27729"/>
          <a:stretch/>
        </p:blipFill>
        <p:spPr bwMode="auto">
          <a:xfrm>
            <a:off x="826630" y="880702"/>
            <a:ext cx="1352420" cy="3693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1">
            <a:extLst>
              <a:ext uri="{FF2B5EF4-FFF2-40B4-BE49-F238E27FC236}">
                <a16:creationId xmlns:a16="http://schemas.microsoft.com/office/drawing/2014/main" id="{110DE72E-8A37-4120-9DE3-0C997F33B635}"/>
              </a:ext>
            </a:extLst>
          </p:cNvPr>
          <p:cNvSpPr txBox="1"/>
          <p:nvPr/>
        </p:nvSpPr>
        <p:spPr>
          <a:xfrm>
            <a:off x="1061412" y="1259715"/>
            <a:ext cx="87716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0.484</a:t>
            </a:r>
          </a:p>
        </p:txBody>
      </p:sp>
      <p:pic>
        <p:nvPicPr>
          <p:cNvPr id="22" name="Picture 22" descr="Mol">
            <a:extLst>
              <a:ext uri="{FF2B5EF4-FFF2-40B4-BE49-F238E27FC236}">
                <a16:creationId xmlns:a16="http://schemas.microsoft.com/office/drawing/2014/main" id="{8975D283-61CC-45DF-91A4-41543284F5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748" b="28311"/>
          <a:stretch/>
        </p:blipFill>
        <p:spPr bwMode="auto">
          <a:xfrm>
            <a:off x="724380" y="1721380"/>
            <a:ext cx="1556919" cy="66856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2">
            <a:extLst>
              <a:ext uri="{FF2B5EF4-FFF2-40B4-BE49-F238E27FC236}">
                <a16:creationId xmlns:a16="http://schemas.microsoft.com/office/drawing/2014/main" id="{9748429D-95E6-4A91-9A7D-2BEA53B5E7B6}"/>
              </a:ext>
            </a:extLst>
          </p:cNvPr>
          <p:cNvSpPr txBox="1"/>
          <p:nvPr/>
        </p:nvSpPr>
        <p:spPr>
          <a:xfrm>
            <a:off x="1061412" y="2389948"/>
            <a:ext cx="87716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0.6</a:t>
            </a:r>
            <a:r>
              <a:rPr lang="en-US" altLang="zh-TW" sz="2400" dirty="0">
                <a:latin typeface="Times New Roman" panose="02020603050405020304" pitchFamily="18" charset="0"/>
                <a:cs typeface="Times New Roman" panose="02020603050405020304" pitchFamily="18" charset="0"/>
              </a:rPr>
              <a:t>21</a:t>
            </a:r>
            <a:endParaRPr lang="en-US" sz="2400" dirty="0">
              <a:latin typeface="Times New Roman" panose="02020603050405020304" pitchFamily="18" charset="0"/>
              <a:cs typeface="Times New Roman" panose="02020603050405020304" pitchFamily="18" charset="0"/>
            </a:endParaRPr>
          </a:p>
        </p:txBody>
      </p:sp>
      <p:pic>
        <p:nvPicPr>
          <p:cNvPr id="24" name="Picture 34" descr="Mol">
            <a:extLst>
              <a:ext uri="{FF2B5EF4-FFF2-40B4-BE49-F238E27FC236}">
                <a16:creationId xmlns:a16="http://schemas.microsoft.com/office/drawing/2014/main" id="{DFC55537-5D79-4B53-A384-90671399B5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007" b="15634"/>
          <a:stretch/>
        </p:blipFill>
        <p:spPr bwMode="auto">
          <a:xfrm>
            <a:off x="718682" y="2852392"/>
            <a:ext cx="1556920" cy="106429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3">
            <a:extLst>
              <a:ext uri="{FF2B5EF4-FFF2-40B4-BE49-F238E27FC236}">
                <a16:creationId xmlns:a16="http://schemas.microsoft.com/office/drawing/2014/main" id="{EC8A1822-AF16-48D8-B412-15612921478F}"/>
              </a:ext>
            </a:extLst>
          </p:cNvPr>
          <p:cNvSpPr txBox="1"/>
          <p:nvPr/>
        </p:nvSpPr>
        <p:spPr>
          <a:xfrm>
            <a:off x="1061412" y="3916684"/>
            <a:ext cx="877163"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0.773</a:t>
            </a:r>
            <a:endParaRPr lang="en-US" sz="2400" dirty="0">
              <a:latin typeface="Times New Roman" panose="02020603050405020304" pitchFamily="18" charset="0"/>
              <a:cs typeface="Times New Roman" panose="02020603050405020304" pitchFamily="18" charset="0"/>
            </a:endParaRPr>
          </a:p>
        </p:txBody>
      </p:sp>
      <p:pic>
        <p:nvPicPr>
          <p:cNvPr id="19" name="Picture 36" descr="Mol">
            <a:extLst>
              <a:ext uri="{FF2B5EF4-FFF2-40B4-BE49-F238E27FC236}">
                <a16:creationId xmlns:a16="http://schemas.microsoft.com/office/drawing/2014/main" id="{0E9A899B-C680-47CC-858A-9BF4E8D6F2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4388" b="20610"/>
          <a:stretch/>
        </p:blipFill>
        <p:spPr bwMode="auto">
          <a:xfrm>
            <a:off x="718682" y="4378348"/>
            <a:ext cx="1556919" cy="85633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4">
            <a:extLst>
              <a:ext uri="{FF2B5EF4-FFF2-40B4-BE49-F238E27FC236}">
                <a16:creationId xmlns:a16="http://schemas.microsoft.com/office/drawing/2014/main" id="{62E760E4-9848-4A4D-B303-F3B1F09D2C39}"/>
              </a:ext>
            </a:extLst>
          </p:cNvPr>
          <p:cNvSpPr txBox="1"/>
          <p:nvPr/>
        </p:nvSpPr>
        <p:spPr>
          <a:xfrm>
            <a:off x="1058559" y="5234678"/>
            <a:ext cx="877163"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0.925</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3108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圓角 12">
            <a:extLst>
              <a:ext uri="{FF2B5EF4-FFF2-40B4-BE49-F238E27FC236}">
                <a16:creationId xmlns:a16="http://schemas.microsoft.com/office/drawing/2014/main" id="{70C455A9-3E41-44CE-BFEC-B0BC40A7A6C7}"/>
              </a:ext>
            </a:extLst>
          </p:cNvPr>
          <p:cNvSpPr/>
          <p:nvPr/>
        </p:nvSpPr>
        <p:spPr>
          <a:xfrm>
            <a:off x="721533" y="5634381"/>
            <a:ext cx="1556914" cy="949628"/>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38" descr="Mol">
            <a:extLst>
              <a:ext uri="{FF2B5EF4-FFF2-40B4-BE49-F238E27FC236}">
                <a16:creationId xmlns:a16="http://schemas.microsoft.com/office/drawing/2014/main" id="{050214E8-1B2D-47C5-A68D-7693604F10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7" t="37482" r="2939" b="37475"/>
          <a:stretch/>
        </p:blipFill>
        <p:spPr bwMode="auto">
          <a:xfrm>
            <a:off x="762053" y="5696343"/>
            <a:ext cx="1475874" cy="389906"/>
          </a:xfrm>
          <a:prstGeom prst="roundRect">
            <a:avLst/>
          </a:prstGeom>
          <a:noFill/>
          <a:extLst>
            <a:ext uri="{909E8E84-426E-40DD-AFC4-6F175D3DCCD1}">
              <a14:hiddenFill xmlns:a14="http://schemas.microsoft.com/office/drawing/2010/main">
                <a:solidFill>
                  <a:srgbClr val="FFFFFF"/>
                </a:solidFill>
              </a14:hiddenFill>
            </a:ext>
          </a:extLst>
        </p:spPr>
      </p:pic>
      <p:sp>
        <p:nvSpPr>
          <p:cNvPr id="28" name="TextBox 25">
            <a:extLst>
              <a:ext uri="{FF2B5EF4-FFF2-40B4-BE49-F238E27FC236}">
                <a16:creationId xmlns:a16="http://schemas.microsoft.com/office/drawing/2014/main" id="{3C0430A6-12FC-4B9F-90A2-B48FBC2864B6}"/>
              </a:ext>
            </a:extLst>
          </p:cNvPr>
          <p:cNvSpPr txBox="1"/>
          <p:nvPr/>
        </p:nvSpPr>
        <p:spPr>
          <a:xfrm>
            <a:off x="1061409" y="6086248"/>
            <a:ext cx="877163"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1.000</a:t>
            </a:r>
            <a:endParaRPr lang="en-US" sz="2400" dirty="0">
              <a:latin typeface="Times New Roman" panose="02020603050405020304" pitchFamily="18" charset="0"/>
              <a:cs typeface="Times New Roman" panose="02020603050405020304" pitchFamily="18" charset="0"/>
            </a:endParaRPr>
          </a:p>
        </p:txBody>
      </p:sp>
      <p:pic>
        <p:nvPicPr>
          <p:cNvPr id="16" name="圖片 15">
            <a:extLst>
              <a:ext uri="{FF2B5EF4-FFF2-40B4-BE49-F238E27FC236}">
                <a16:creationId xmlns:a16="http://schemas.microsoft.com/office/drawing/2014/main" id="{0B29143C-D76E-4E4F-902F-57BD72F9B13A}"/>
              </a:ext>
            </a:extLst>
          </p:cNvPr>
          <p:cNvPicPr>
            <a:picLocks noChangeAspect="1"/>
          </p:cNvPicPr>
          <p:nvPr/>
        </p:nvPicPr>
        <p:blipFill>
          <a:blip r:embed="rId3"/>
          <a:stretch>
            <a:fillRect/>
          </a:stretch>
        </p:blipFill>
        <p:spPr>
          <a:xfrm>
            <a:off x="2281299" y="880702"/>
            <a:ext cx="6410098" cy="5659200"/>
          </a:xfrm>
          <a:prstGeom prst="rect">
            <a:avLst/>
          </a:prstGeom>
        </p:spPr>
      </p:pic>
      <p:sp>
        <p:nvSpPr>
          <p:cNvPr id="2" name="標題 1">
            <a:extLst>
              <a:ext uri="{FF2B5EF4-FFF2-40B4-BE49-F238E27FC236}">
                <a16:creationId xmlns:a16="http://schemas.microsoft.com/office/drawing/2014/main" id="{73BE424D-8F1D-493B-A20F-E58236D753C8}"/>
              </a:ext>
            </a:extLst>
          </p:cNvPr>
          <p:cNvSpPr>
            <a:spLocks noGrp="1"/>
          </p:cNvSpPr>
          <p:nvPr>
            <p:ph type="title"/>
          </p:nvPr>
        </p:nvSpPr>
        <p:spPr/>
        <p:txBody>
          <a:bodyPr/>
          <a:lstStyle/>
          <a:p>
            <a:r>
              <a:rPr lang="en-US" altLang="zh-TW" dirty="0"/>
              <a:t>Ligand design</a:t>
            </a:r>
            <a:endParaRPr lang="zh-TW" altLang="en-US" dirty="0"/>
          </a:p>
        </p:txBody>
      </p:sp>
      <p:sp>
        <p:nvSpPr>
          <p:cNvPr id="4" name="投影片編號版面配置區 3">
            <a:extLst>
              <a:ext uri="{FF2B5EF4-FFF2-40B4-BE49-F238E27FC236}">
                <a16:creationId xmlns:a16="http://schemas.microsoft.com/office/drawing/2014/main" id="{71A1ECB8-533E-4989-AF2F-5C6D7988B343}"/>
              </a:ext>
            </a:extLst>
          </p:cNvPr>
          <p:cNvSpPr>
            <a:spLocks noGrp="1"/>
          </p:cNvSpPr>
          <p:nvPr>
            <p:ph type="sldNum" sz="quarter" idx="12"/>
          </p:nvPr>
        </p:nvSpPr>
        <p:spPr/>
        <p:txBody>
          <a:bodyPr/>
          <a:lstStyle/>
          <a:p>
            <a:fld id="{E1EB6482-E8AD-494A-B82D-562298BE05A7}" type="slidenum">
              <a:rPr lang="zh-TW" altLang="en-US" smtClean="0"/>
              <a:pPr/>
              <a:t>64</a:t>
            </a:fld>
            <a:endParaRPr lang="zh-TW" altLang="en-US"/>
          </a:p>
        </p:txBody>
      </p:sp>
      <p:cxnSp>
        <p:nvCxnSpPr>
          <p:cNvPr id="7" name="直線單箭頭接點 6">
            <a:extLst>
              <a:ext uri="{FF2B5EF4-FFF2-40B4-BE49-F238E27FC236}">
                <a16:creationId xmlns:a16="http://schemas.microsoft.com/office/drawing/2014/main" id="{8FCFA4D5-9C35-4066-AA36-9E71DFFCC0C7}"/>
              </a:ext>
            </a:extLst>
          </p:cNvPr>
          <p:cNvCxnSpPr>
            <a:cxnSpLocks/>
          </p:cNvCxnSpPr>
          <p:nvPr/>
        </p:nvCxnSpPr>
        <p:spPr>
          <a:xfrm>
            <a:off x="571948" y="881731"/>
            <a:ext cx="0" cy="5473505"/>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669B11-E2B8-4603-AC11-AE9462A18B0C}"/>
              </a:ext>
            </a:extLst>
          </p:cNvPr>
          <p:cNvSpPr txBox="1"/>
          <p:nvPr/>
        </p:nvSpPr>
        <p:spPr>
          <a:xfrm rot="16200000">
            <a:off x="-1231531" y="3280847"/>
            <a:ext cx="3057247" cy="369332"/>
          </a:xfrm>
          <a:prstGeom prst="rect">
            <a:avLst/>
          </a:prstGeom>
          <a:noFill/>
        </p:spPr>
        <p:txBody>
          <a:bodyPr wrap="none" rtlCol="0">
            <a:spAutoFit/>
          </a:bodyPr>
          <a:lstStyle/>
          <a:p>
            <a:r>
              <a:rPr lang="en-US" dirty="0"/>
              <a:t>Optimize towards weak field</a:t>
            </a:r>
          </a:p>
        </p:txBody>
      </p:sp>
      <p:cxnSp>
        <p:nvCxnSpPr>
          <p:cNvPr id="10" name="直線單箭頭接點 9">
            <a:extLst>
              <a:ext uri="{FF2B5EF4-FFF2-40B4-BE49-F238E27FC236}">
                <a16:creationId xmlns:a16="http://schemas.microsoft.com/office/drawing/2014/main" id="{9A134AA5-D7F6-454E-920B-503A8EAFDF7D}"/>
              </a:ext>
            </a:extLst>
          </p:cNvPr>
          <p:cNvCxnSpPr>
            <a:cxnSpLocks/>
          </p:cNvCxnSpPr>
          <p:nvPr/>
        </p:nvCxnSpPr>
        <p:spPr>
          <a:xfrm>
            <a:off x="5187378" y="3349911"/>
            <a:ext cx="134343" cy="57419"/>
          </a:xfrm>
          <a:prstGeom prst="straightConnector1">
            <a:avLst/>
          </a:prstGeom>
          <a:ln w="19050">
            <a:solidFill>
              <a:srgbClr val="FF0000"/>
            </a:solidFill>
            <a:prstDash val="solid"/>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20" name="Picture 20" descr="CC#N ">
            <a:extLst>
              <a:ext uri="{FF2B5EF4-FFF2-40B4-BE49-F238E27FC236}">
                <a16:creationId xmlns:a16="http://schemas.microsoft.com/office/drawing/2014/main" id="{A858E537-08A4-422C-8321-9CDDC96AC46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7652" b="27729"/>
          <a:stretch/>
        </p:blipFill>
        <p:spPr bwMode="auto">
          <a:xfrm>
            <a:off x="823780" y="880702"/>
            <a:ext cx="1352420" cy="3693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1">
            <a:extLst>
              <a:ext uri="{FF2B5EF4-FFF2-40B4-BE49-F238E27FC236}">
                <a16:creationId xmlns:a16="http://schemas.microsoft.com/office/drawing/2014/main" id="{110DE72E-8A37-4120-9DE3-0C997F33B635}"/>
              </a:ext>
            </a:extLst>
          </p:cNvPr>
          <p:cNvSpPr txBox="1"/>
          <p:nvPr/>
        </p:nvSpPr>
        <p:spPr>
          <a:xfrm>
            <a:off x="1061409" y="1259715"/>
            <a:ext cx="87716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0.484</a:t>
            </a:r>
          </a:p>
        </p:txBody>
      </p:sp>
      <p:pic>
        <p:nvPicPr>
          <p:cNvPr id="22" name="Picture 22" descr="Mol">
            <a:extLst>
              <a:ext uri="{FF2B5EF4-FFF2-40B4-BE49-F238E27FC236}">
                <a16:creationId xmlns:a16="http://schemas.microsoft.com/office/drawing/2014/main" id="{8975D283-61CC-45DF-91A4-41543284F5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748" b="28311"/>
          <a:stretch/>
        </p:blipFill>
        <p:spPr bwMode="auto">
          <a:xfrm>
            <a:off x="721531" y="1721380"/>
            <a:ext cx="1556919" cy="66856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2">
            <a:extLst>
              <a:ext uri="{FF2B5EF4-FFF2-40B4-BE49-F238E27FC236}">
                <a16:creationId xmlns:a16="http://schemas.microsoft.com/office/drawing/2014/main" id="{9748429D-95E6-4A91-9A7D-2BEA53B5E7B6}"/>
              </a:ext>
            </a:extLst>
          </p:cNvPr>
          <p:cNvSpPr txBox="1"/>
          <p:nvPr/>
        </p:nvSpPr>
        <p:spPr>
          <a:xfrm>
            <a:off x="1061409" y="2389948"/>
            <a:ext cx="87716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0.6</a:t>
            </a:r>
            <a:r>
              <a:rPr lang="en-US" altLang="zh-TW" sz="2400" dirty="0">
                <a:latin typeface="Times New Roman" panose="02020603050405020304" pitchFamily="18" charset="0"/>
                <a:cs typeface="Times New Roman" panose="02020603050405020304" pitchFamily="18" charset="0"/>
              </a:rPr>
              <a:t>21</a:t>
            </a:r>
            <a:endParaRPr lang="en-US" sz="2400" dirty="0">
              <a:latin typeface="Times New Roman" panose="02020603050405020304" pitchFamily="18" charset="0"/>
              <a:cs typeface="Times New Roman" panose="02020603050405020304" pitchFamily="18" charset="0"/>
            </a:endParaRPr>
          </a:p>
        </p:txBody>
      </p:sp>
      <p:pic>
        <p:nvPicPr>
          <p:cNvPr id="24" name="Picture 34" descr="Mol">
            <a:extLst>
              <a:ext uri="{FF2B5EF4-FFF2-40B4-BE49-F238E27FC236}">
                <a16:creationId xmlns:a16="http://schemas.microsoft.com/office/drawing/2014/main" id="{DFC55537-5D79-4B53-A384-90671399B5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007" b="15634"/>
          <a:stretch/>
        </p:blipFill>
        <p:spPr bwMode="auto">
          <a:xfrm>
            <a:off x="721530" y="2852392"/>
            <a:ext cx="1556920" cy="106429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3">
            <a:extLst>
              <a:ext uri="{FF2B5EF4-FFF2-40B4-BE49-F238E27FC236}">
                <a16:creationId xmlns:a16="http://schemas.microsoft.com/office/drawing/2014/main" id="{EC8A1822-AF16-48D8-B412-15612921478F}"/>
              </a:ext>
            </a:extLst>
          </p:cNvPr>
          <p:cNvSpPr txBox="1"/>
          <p:nvPr/>
        </p:nvSpPr>
        <p:spPr>
          <a:xfrm>
            <a:off x="1061409" y="3916684"/>
            <a:ext cx="877163"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0.773</a:t>
            </a:r>
            <a:endParaRPr lang="en-US" sz="2400" dirty="0">
              <a:latin typeface="Times New Roman" panose="02020603050405020304" pitchFamily="18" charset="0"/>
              <a:cs typeface="Times New Roman" panose="02020603050405020304" pitchFamily="18" charset="0"/>
            </a:endParaRPr>
          </a:p>
        </p:txBody>
      </p:sp>
      <p:pic>
        <p:nvPicPr>
          <p:cNvPr id="19" name="Picture 36" descr="Mol">
            <a:extLst>
              <a:ext uri="{FF2B5EF4-FFF2-40B4-BE49-F238E27FC236}">
                <a16:creationId xmlns:a16="http://schemas.microsoft.com/office/drawing/2014/main" id="{0E9A899B-C680-47CC-858A-9BF4E8D6F2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4388" b="20610"/>
          <a:stretch/>
        </p:blipFill>
        <p:spPr bwMode="auto">
          <a:xfrm>
            <a:off x="721531" y="4378348"/>
            <a:ext cx="1556919" cy="85633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4">
            <a:extLst>
              <a:ext uri="{FF2B5EF4-FFF2-40B4-BE49-F238E27FC236}">
                <a16:creationId xmlns:a16="http://schemas.microsoft.com/office/drawing/2014/main" id="{62E760E4-9848-4A4D-B303-F3B1F09D2C39}"/>
              </a:ext>
            </a:extLst>
          </p:cNvPr>
          <p:cNvSpPr txBox="1"/>
          <p:nvPr/>
        </p:nvSpPr>
        <p:spPr>
          <a:xfrm>
            <a:off x="1061409" y="5234678"/>
            <a:ext cx="877163"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0.925</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0353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E424D-8F1D-493B-A20F-E58236D753C8}"/>
              </a:ext>
            </a:extLst>
          </p:cNvPr>
          <p:cNvSpPr>
            <a:spLocks noGrp="1"/>
          </p:cNvSpPr>
          <p:nvPr>
            <p:ph type="title"/>
          </p:nvPr>
        </p:nvSpPr>
        <p:spPr/>
        <p:txBody>
          <a:bodyPr/>
          <a:lstStyle/>
          <a:p>
            <a:r>
              <a:rPr lang="en-US" altLang="zh-TW" dirty="0"/>
              <a:t>Ligand design</a:t>
            </a:r>
            <a:endParaRPr lang="zh-TW" altLang="en-US" dirty="0"/>
          </a:p>
        </p:txBody>
      </p:sp>
      <p:sp>
        <p:nvSpPr>
          <p:cNvPr id="4" name="投影片編號版面配置區 3">
            <a:extLst>
              <a:ext uri="{FF2B5EF4-FFF2-40B4-BE49-F238E27FC236}">
                <a16:creationId xmlns:a16="http://schemas.microsoft.com/office/drawing/2014/main" id="{71A1ECB8-533E-4989-AF2F-5C6D7988B343}"/>
              </a:ext>
            </a:extLst>
          </p:cNvPr>
          <p:cNvSpPr>
            <a:spLocks noGrp="1"/>
          </p:cNvSpPr>
          <p:nvPr>
            <p:ph type="sldNum" sz="quarter" idx="12"/>
          </p:nvPr>
        </p:nvSpPr>
        <p:spPr/>
        <p:txBody>
          <a:bodyPr/>
          <a:lstStyle/>
          <a:p>
            <a:fld id="{E1EB6482-E8AD-494A-B82D-562298BE05A7}" type="slidenum">
              <a:rPr lang="zh-TW" altLang="en-US" smtClean="0"/>
              <a:pPr/>
              <a:t>65</a:t>
            </a:fld>
            <a:endParaRPr lang="zh-TW" altLang="en-US"/>
          </a:p>
        </p:txBody>
      </p:sp>
      <p:pic>
        <p:nvPicPr>
          <p:cNvPr id="6" name="內容版面配置區 5">
            <a:extLst>
              <a:ext uri="{FF2B5EF4-FFF2-40B4-BE49-F238E27FC236}">
                <a16:creationId xmlns:a16="http://schemas.microsoft.com/office/drawing/2014/main" id="{44CB0F1E-9A26-4A37-A547-FD43ACC0EC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6693" y="881731"/>
            <a:ext cx="6603209" cy="5658171"/>
          </a:xfrm>
          <a:prstGeom prst="rect">
            <a:avLst/>
          </a:prstGeom>
        </p:spPr>
      </p:pic>
      <p:cxnSp>
        <p:nvCxnSpPr>
          <p:cNvPr id="7" name="直線單箭頭接點 6">
            <a:extLst>
              <a:ext uri="{FF2B5EF4-FFF2-40B4-BE49-F238E27FC236}">
                <a16:creationId xmlns:a16="http://schemas.microsoft.com/office/drawing/2014/main" id="{8FCFA4D5-9C35-4066-AA36-9E71DFFCC0C7}"/>
              </a:ext>
            </a:extLst>
          </p:cNvPr>
          <p:cNvCxnSpPr>
            <a:cxnSpLocks/>
          </p:cNvCxnSpPr>
          <p:nvPr/>
        </p:nvCxnSpPr>
        <p:spPr>
          <a:xfrm>
            <a:off x="571948" y="881731"/>
            <a:ext cx="0" cy="5473505"/>
          </a:xfrm>
          <a:prstGeom prst="straightConnector1">
            <a:avLst/>
          </a:prstGeom>
          <a:ln w="19050">
            <a:solidFill>
              <a:srgbClr val="0000FF"/>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669B11-E2B8-4603-AC11-AE9462A18B0C}"/>
              </a:ext>
            </a:extLst>
          </p:cNvPr>
          <p:cNvSpPr txBox="1"/>
          <p:nvPr/>
        </p:nvSpPr>
        <p:spPr>
          <a:xfrm rot="16200000">
            <a:off x="-1282827" y="3280847"/>
            <a:ext cx="3159839" cy="369332"/>
          </a:xfrm>
          <a:prstGeom prst="rect">
            <a:avLst/>
          </a:prstGeom>
          <a:noFill/>
        </p:spPr>
        <p:txBody>
          <a:bodyPr wrap="none" rtlCol="0">
            <a:spAutoFit/>
          </a:bodyPr>
          <a:lstStyle/>
          <a:p>
            <a:r>
              <a:rPr lang="en-US" dirty="0"/>
              <a:t>Optimize towards strong field</a:t>
            </a:r>
          </a:p>
        </p:txBody>
      </p:sp>
      <p:pic>
        <p:nvPicPr>
          <p:cNvPr id="9" name="Picture 20" descr="CC#N ">
            <a:extLst>
              <a:ext uri="{FF2B5EF4-FFF2-40B4-BE49-F238E27FC236}">
                <a16:creationId xmlns:a16="http://schemas.microsoft.com/office/drawing/2014/main" id="{126F166C-8B1B-4FD3-A9D7-838C531E12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52" b="27729"/>
          <a:stretch/>
        </p:blipFill>
        <p:spPr bwMode="auto">
          <a:xfrm>
            <a:off x="794771" y="880702"/>
            <a:ext cx="1233281" cy="3367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1">
            <a:extLst>
              <a:ext uri="{FF2B5EF4-FFF2-40B4-BE49-F238E27FC236}">
                <a16:creationId xmlns:a16="http://schemas.microsoft.com/office/drawing/2014/main" id="{F055D6BF-4456-4B76-9D35-590D2185C2AD}"/>
              </a:ext>
            </a:extLst>
          </p:cNvPr>
          <p:cNvSpPr txBox="1"/>
          <p:nvPr/>
        </p:nvSpPr>
        <p:spPr>
          <a:xfrm>
            <a:off x="1059392" y="1221689"/>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0.484</a:t>
            </a:r>
          </a:p>
        </p:txBody>
      </p:sp>
    </p:spTree>
    <p:extLst>
      <p:ext uri="{BB962C8B-B14F-4D97-AF65-F5344CB8AC3E}">
        <p14:creationId xmlns:p14="http://schemas.microsoft.com/office/powerpoint/2010/main" val="34992692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DEA5680-F771-4432-A0E7-2D8D9B0AD4D8}"/>
              </a:ext>
            </a:extLst>
          </p:cNvPr>
          <p:cNvPicPr>
            <a:picLocks noChangeAspect="1"/>
          </p:cNvPicPr>
          <p:nvPr/>
        </p:nvPicPr>
        <p:blipFill>
          <a:blip r:embed="rId2"/>
          <a:stretch>
            <a:fillRect/>
          </a:stretch>
        </p:blipFill>
        <p:spPr>
          <a:xfrm>
            <a:off x="2179050" y="880702"/>
            <a:ext cx="6410098" cy="5659200"/>
          </a:xfrm>
          <a:prstGeom prst="rect">
            <a:avLst/>
          </a:prstGeom>
        </p:spPr>
      </p:pic>
      <p:sp>
        <p:nvSpPr>
          <p:cNvPr id="2" name="標題 1">
            <a:extLst>
              <a:ext uri="{FF2B5EF4-FFF2-40B4-BE49-F238E27FC236}">
                <a16:creationId xmlns:a16="http://schemas.microsoft.com/office/drawing/2014/main" id="{73BE424D-8F1D-493B-A20F-E58236D753C8}"/>
              </a:ext>
            </a:extLst>
          </p:cNvPr>
          <p:cNvSpPr>
            <a:spLocks noGrp="1"/>
          </p:cNvSpPr>
          <p:nvPr>
            <p:ph type="title"/>
          </p:nvPr>
        </p:nvSpPr>
        <p:spPr/>
        <p:txBody>
          <a:bodyPr/>
          <a:lstStyle/>
          <a:p>
            <a:r>
              <a:rPr lang="en-US" altLang="zh-TW" dirty="0"/>
              <a:t>Ligand design</a:t>
            </a:r>
            <a:endParaRPr lang="zh-TW" altLang="en-US" dirty="0"/>
          </a:p>
        </p:txBody>
      </p:sp>
      <p:sp>
        <p:nvSpPr>
          <p:cNvPr id="4" name="投影片編號版面配置區 3">
            <a:extLst>
              <a:ext uri="{FF2B5EF4-FFF2-40B4-BE49-F238E27FC236}">
                <a16:creationId xmlns:a16="http://schemas.microsoft.com/office/drawing/2014/main" id="{71A1ECB8-533E-4989-AF2F-5C6D7988B343}"/>
              </a:ext>
            </a:extLst>
          </p:cNvPr>
          <p:cNvSpPr>
            <a:spLocks noGrp="1"/>
          </p:cNvSpPr>
          <p:nvPr>
            <p:ph type="sldNum" sz="quarter" idx="12"/>
          </p:nvPr>
        </p:nvSpPr>
        <p:spPr/>
        <p:txBody>
          <a:bodyPr/>
          <a:lstStyle/>
          <a:p>
            <a:fld id="{E1EB6482-E8AD-494A-B82D-562298BE05A7}" type="slidenum">
              <a:rPr lang="zh-TW" altLang="en-US" smtClean="0"/>
              <a:pPr/>
              <a:t>66</a:t>
            </a:fld>
            <a:endParaRPr lang="zh-TW" altLang="en-US"/>
          </a:p>
        </p:txBody>
      </p:sp>
      <p:cxnSp>
        <p:nvCxnSpPr>
          <p:cNvPr id="7" name="直線單箭頭接點 6">
            <a:extLst>
              <a:ext uri="{FF2B5EF4-FFF2-40B4-BE49-F238E27FC236}">
                <a16:creationId xmlns:a16="http://schemas.microsoft.com/office/drawing/2014/main" id="{8FCFA4D5-9C35-4066-AA36-9E71DFFCC0C7}"/>
              </a:ext>
            </a:extLst>
          </p:cNvPr>
          <p:cNvCxnSpPr>
            <a:cxnSpLocks/>
          </p:cNvCxnSpPr>
          <p:nvPr/>
        </p:nvCxnSpPr>
        <p:spPr>
          <a:xfrm>
            <a:off x="571948" y="881731"/>
            <a:ext cx="0" cy="5473505"/>
          </a:xfrm>
          <a:prstGeom prst="straightConnector1">
            <a:avLst/>
          </a:prstGeom>
          <a:ln w="19050">
            <a:solidFill>
              <a:srgbClr val="0000FF"/>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669B11-E2B8-4603-AC11-AE9462A18B0C}"/>
              </a:ext>
            </a:extLst>
          </p:cNvPr>
          <p:cNvSpPr txBox="1"/>
          <p:nvPr/>
        </p:nvSpPr>
        <p:spPr>
          <a:xfrm rot="16200000">
            <a:off x="-1282827" y="3280847"/>
            <a:ext cx="3159839" cy="369332"/>
          </a:xfrm>
          <a:prstGeom prst="rect">
            <a:avLst/>
          </a:prstGeom>
          <a:noFill/>
        </p:spPr>
        <p:txBody>
          <a:bodyPr wrap="none" rtlCol="0">
            <a:spAutoFit/>
          </a:bodyPr>
          <a:lstStyle/>
          <a:p>
            <a:r>
              <a:rPr lang="en-US" dirty="0"/>
              <a:t>Optimize towards strong field</a:t>
            </a:r>
          </a:p>
        </p:txBody>
      </p:sp>
      <p:cxnSp>
        <p:nvCxnSpPr>
          <p:cNvPr id="12" name="直線單箭頭接點 11">
            <a:extLst>
              <a:ext uri="{FF2B5EF4-FFF2-40B4-BE49-F238E27FC236}">
                <a16:creationId xmlns:a16="http://schemas.microsoft.com/office/drawing/2014/main" id="{6C12DF95-E63F-4435-9650-FA1D88DAAB3C}"/>
              </a:ext>
            </a:extLst>
          </p:cNvPr>
          <p:cNvCxnSpPr>
            <a:cxnSpLocks/>
          </p:cNvCxnSpPr>
          <p:nvPr/>
        </p:nvCxnSpPr>
        <p:spPr>
          <a:xfrm flipH="1">
            <a:off x="4864100" y="3657600"/>
            <a:ext cx="977901" cy="203200"/>
          </a:xfrm>
          <a:prstGeom prst="straightConnector1">
            <a:avLst/>
          </a:prstGeom>
          <a:ln w="19050">
            <a:prstDash val="dash"/>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5" name="Picture 20" descr="CC#N ">
            <a:extLst>
              <a:ext uri="{FF2B5EF4-FFF2-40B4-BE49-F238E27FC236}">
                <a16:creationId xmlns:a16="http://schemas.microsoft.com/office/drawing/2014/main" id="{11A47148-063E-46C8-8F36-975F640B0F9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52" b="27729"/>
          <a:stretch/>
        </p:blipFill>
        <p:spPr bwMode="auto">
          <a:xfrm>
            <a:off x="794771" y="880702"/>
            <a:ext cx="1233281" cy="33679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1">
            <a:extLst>
              <a:ext uri="{FF2B5EF4-FFF2-40B4-BE49-F238E27FC236}">
                <a16:creationId xmlns:a16="http://schemas.microsoft.com/office/drawing/2014/main" id="{81B19842-2BB0-4EA4-A73D-C08467AA9230}"/>
              </a:ext>
            </a:extLst>
          </p:cNvPr>
          <p:cNvSpPr txBox="1"/>
          <p:nvPr/>
        </p:nvSpPr>
        <p:spPr>
          <a:xfrm>
            <a:off x="1059392" y="1221689"/>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0.484</a:t>
            </a:r>
          </a:p>
        </p:txBody>
      </p:sp>
      <p:pic>
        <p:nvPicPr>
          <p:cNvPr id="17" name="Picture 22" descr="Mol">
            <a:extLst>
              <a:ext uri="{FF2B5EF4-FFF2-40B4-BE49-F238E27FC236}">
                <a16:creationId xmlns:a16="http://schemas.microsoft.com/office/drawing/2014/main" id="{1B3C1BC1-46A4-4D81-B084-6DF77DE6F7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01" b="29757"/>
          <a:stretch/>
        </p:blipFill>
        <p:spPr bwMode="auto">
          <a:xfrm>
            <a:off x="794771" y="1595211"/>
            <a:ext cx="1233280" cy="52959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5">
            <a:extLst>
              <a:ext uri="{FF2B5EF4-FFF2-40B4-BE49-F238E27FC236}">
                <a16:creationId xmlns:a16="http://schemas.microsoft.com/office/drawing/2014/main" id="{69317113-74A1-4A6D-B8E2-CC8310950456}"/>
              </a:ext>
            </a:extLst>
          </p:cNvPr>
          <p:cNvSpPr txBox="1"/>
          <p:nvPr/>
        </p:nvSpPr>
        <p:spPr>
          <a:xfrm>
            <a:off x="1059392" y="2128994"/>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0.6</a:t>
            </a:r>
            <a:r>
              <a:rPr lang="en-US" altLang="zh-TW" dirty="0">
                <a:latin typeface="Times New Roman" panose="02020603050405020304" pitchFamily="18" charset="0"/>
                <a:cs typeface="Times New Roman" panose="02020603050405020304" pitchFamily="18" charset="0"/>
              </a:rPr>
              <a:t>13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0345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BAF10269-1D70-423B-B676-EBAD2C6F0FD7}"/>
              </a:ext>
            </a:extLst>
          </p:cNvPr>
          <p:cNvPicPr>
            <a:picLocks noChangeAspect="1"/>
          </p:cNvPicPr>
          <p:nvPr/>
        </p:nvPicPr>
        <p:blipFill>
          <a:blip r:embed="rId2"/>
          <a:stretch>
            <a:fillRect/>
          </a:stretch>
        </p:blipFill>
        <p:spPr>
          <a:xfrm>
            <a:off x="2179050" y="880702"/>
            <a:ext cx="6410098" cy="5659200"/>
          </a:xfrm>
          <a:prstGeom prst="rect">
            <a:avLst/>
          </a:prstGeom>
        </p:spPr>
      </p:pic>
      <p:sp>
        <p:nvSpPr>
          <p:cNvPr id="2" name="標題 1">
            <a:extLst>
              <a:ext uri="{FF2B5EF4-FFF2-40B4-BE49-F238E27FC236}">
                <a16:creationId xmlns:a16="http://schemas.microsoft.com/office/drawing/2014/main" id="{73BE424D-8F1D-493B-A20F-E58236D753C8}"/>
              </a:ext>
            </a:extLst>
          </p:cNvPr>
          <p:cNvSpPr>
            <a:spLocks noGrp="1"/>
          </p:cNvSpPr>
          <p:nvPr>
            <p:ph type="title"/>
          </p:nvPr>
        </p:nvSpPr>
        <p:spPr/>
        <p:txBody>
          <a:bodyPr/>
          <a:lstStyle/>
          <a:p>
            <a:r>
              <a:rPr lang="en-US" altLang="zh-TW" dirty="0"/>
              <a:t>Ligand design</a:t>
            </a:r>
            <a:endParaRPr lang="zh-TW" altLang="en-US" dirty="0"/>
          </a:p>
        </p:txBody>
      </p:sp>
      <p:sp>
        <p:nvSpPr>
          <p:cNvPr id="4" name="投影片編號版面配置區 3">
            <a:extLst>
              <a:ext uri="{FF2B5EF4-FFF2-40B4-BE49-F238E27FC236}">
                <a16:creationId xmlns:a16="http://schemas.microsoft.com/office/drawing/2014/main" id="{71A1ECB8-533E-4989-AF2F-5C6D7988B343}"/>
              </a:ext>
            </a:extLst>
          </p:cNvPr>
          <p:cNvSpPr>
            <a:spLocks noGrp="1"/>
          </p:cNvSpPr>
          <p:nvPr>
            <p:ph type="sldNum" sz="quarter" idx="12"/>
          </p:nvPr>
        </p:nvSpPr>
        <p:spPr/>
        <p:txBody>
          <a:bodyPr/>
          <a:lstStyle/>
          <a:p>
            <a:fld id="{E1EB6482-E8AD-494A-B82D-562298BE05A7}" type="slidenum">
              <a:rPr lang="zh-TW" altLang="en-US" smtClean="0"/>
              <a:pPr/>
              <a:t>67</a:t>
            </a:fld>
            <a:endParaRPr lang="zh-TW" altLang="en-US"/>
          </a:p>
        </p:txBody>
      </p:sp>
      <p:cxnSp>
        <p:nvCxnSpPr>
          <p:cNvPr id="7" name="直線單箭頭接點 6">
            <a:extLst>
              <a:ext uri="{FF2B5EF4-FFF2-40B4-BE49-F238E27FC236}">
                <a16:creationId xmlns:a16="http://schemas.microsoft.com/office/drawing/2014/main" id="{8FCFA4D5-9C35-4066-AA36-9E71DFFCC0C7}"/>
              </a:ext>
            </a:extLst>
          </p:cNvPr>
          <p:cNvCxnSpPr>
            <a:cxnSpLocks/>
          </p:cNvCxnSpPr>
          <p:nvPr/>
        </p:nvCxnSpPr>
        <p:spPr>
          <a:xfrm>
            <a:off x="571948" y="881731"/>
            <a:ext cx="0" cy="5473505"/>
          </a:xfrm>
          <a:prstGeom prst="straightConnector1">
            <a:avLst/>
          </a:prstGeom>
          <a:ln w="19050">
            <a:solidFill>
              <a:srgbClr val="0000FF"/>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669B11-E2B8-4603-AC11-AE9462A18B0C}"/>
              </a:ext>
            </a:extLst>
          </p:cNvPr>
          <p:cNvSpPr txBox="1"/>
          <p:nvPr/>
        </p:nvSpPr>
        <p:spPr>
          <a:xfrm rot="16200000">
            <a:off x="-1282827" y="3280847"/>
            <a:ext cx="3159839" cy="369332"/>
          </a:xfrm>
          <a:prstGeom prst="rect">
            <a:avLst/>
          </a:prstGeom>
          <a:noFill/>
        </p:spPr>
        <p:txBody>
          <a:bodyPr wrap="none" rtlCol="0">
            <a:spAutoFit/>
          </a:bodyPr>
          <a:lstStyle/>
          <a:p>
            <a:r>
              <a:rPr lang="en-US" dirty="0"/>
              <a:t>Optimize towards strong field</a:t>
            </a:r>
          </a:p>
        </p:txBody>
      </p:sp>
      <p:cxnSp>
        <p:nvCxnSpPr>
          <p:cNvPr id="15" name="直線單箭頭接點 14">
            <a:extLst>
              <a:ext uri="{FF2B5EF4-FFF2-40B4-BE49-F238E27FC236}">
                <a16:creationId xmlns:a16="http://schemas.microsoft.com/office/drawing/2014/main" id="{83C60B62-3747-43A5-8587-76983DE54F66}"/>
              </a:ext>
            </a:extLst>
          </p:cNvPr>
          <p:cNvCxnSpPr>
            <a:cxnSpLocks/>
          </p:cNvCxnSpPr>
          <p:nvPr/>
        </p:nvCxnSpPr>
        <p:spPr>
          <a:xfrm flipV="1">
            <a:off x="4835661" y="3514550"/>
            <a:ext cx="950864" cy="328174"/>
          </a:xfrm>
          <a:prstGeom prst="straightConnector1">
            <a:avLst/>
          </a:prstGeom>
          <a:ln w="19050">
            <a:prstDash val="dash"/>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22" name="Picture 20" descr="CC#N ">
            <a:extLst>
              <a:ext uri="{FF2B5EF4-FFF2-40B4-BE49-F238E27FC236}">
                <a16:creationId xmlns:a16="http://schemas.microsoft.com/office/drawing/2014/main" id="{E9936A39-F8FA-488E-B3BE-FFA56CFC1DE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52" b="27729"/>
          <a:stretch/>
        </p:blipFill>
        <p:spPr bwMode="auto">
          <a:xfrm>
            <a:off x="794771" y="880702"/>
            <a:ext cx="1233281" cy="33679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1">
            <a:extLst>
              <a:ext uri="{FF2B5EF4-FFF2-40B4-BE49-F238E27FC236}">
                <a16:creationId xmlns:a16="http://schemas.microsoft.com/office/drawing/2014/main" id="{63387490-1476-4F69-BE94-137B1A5A9F3F}"/>
              </a:ext>
            </a:extLst>
          </p:cNvPr>
          <p:cNvSpPr txBox="1"/>
          <p:nvPr/>
        </p:nvSpPr>
        <p:spPr>
          <a:xfrm>
            <a:off x="1059392" y="1221689"/>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0.484</a:t>
            </a:r>
          </a:p>
        </p:txBody>
      </p:sp>
      <p:pic>
        <p:nvPicPr>
          <p:cNvPr id="24" name="Picture 22" descr="Mol">
            <a:extLst>
              <a:ext uri="{FF2B5EF4-FFF2-40B4-BE49-F238E27FC236}">
                <a16:creationId xmlns:a16="http://schemas.microsoft.com/office/drawing/2014/main" id="{CA39AE01-A01F-4DA2-915E-F74E1EDD70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01" b="29757"/>
          <a:stretch/>
        </p:blipFill>
        <p:spPr bwMode="auto">
          <a:xfrm>
            <a:off x="794771" y="1595211"/>
            <a:ext cx="1233280" cy="52959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15">
            <a:extLst>
              <a:ext uri="{FF2B5EF4-FFF2-40B4-BE49-F238E27FC236}">
                <a16:creationId xmlns:a16="http://schemas.microsoft.com/office/drawing/2014/main" id="{73B79992-2F71-48A2-844D-A4B20A576E81}"/>
              </a:ext>
            </a:extLst>
          </p:cNvPr>
          <p:cNvSpPr txBox="1"/>
          <p:nvPr/>
        </p:nvSpPr>
        <p:spPr>
          <a:xfrm>
            <a:off x="1059392" y="2128994"/>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0.6</a:t>
            </a:r>
            <a:r>
              <a:rPr lang="en-US" altLang="zh-TW" dirty="0">
                <a:latin typeface="Times New Roman" panose="02020603050405020304" pitchFamily="18" charset="0"/>
                <a:cs typeface="Times New Roman" panose="02020603050405020304" pitchFamily="18" charset="0"/>
              </a:rPr>
              <a:t>13</a:t>
            </a:r>
            <a:endParaRPr lang="en-US" dirty="0">
              <a:latin typeface="Times New Roman" panose="02020603050405020304" pitchFamily="18" charset="0"/>
              <a:cs typeface="Times New Roman" panose="02020603050405020304" pitchFamily="18" charset="0"/>
            </a:endParaRPr>
          </a:p>
        </p:txBody>
      </p:sp>
      <p:pic>
        <p:nvPicPr>
          <p:cNvPr id="26" name="Picture 26" descr="Mol">
            <a:extLst>
              <a:ext uri="{FF2B5EF4-FFF2-40B4-BE49-F238E27FC236}">
                <a16:creationId xmlns:a16="http://schemas.microsoft.com/office/drawing/2014/main" id="{57FD0FFF-5FEC-438F-9604-68FA515564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301" b="22589"/>
          <a:stretch/>
        </p:blipFill>
        <p:spPr bwMode="auto">
          <a:xfrm>
            <a:off x="794772" y="2502516"/>
            <a:ext cx="1233279" cy="61799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4">
            <a:extLst>
              <a:ext uri="{FF2B5EF4-FFF2-40B4-BE49-F238E27FC236}">
                <a16:creationId xmlns:a16="http://schemas.microsoft.com/office/drawing/2014/main" id="{83823A1F-5530-4DA6-8E4F-82E1FBFA1108}"/>
              </a:ext>
            </a:extLst>
          </p:cNvPr>
          <p:cNvSpPr txBox="1"/>
          <p:nvPr/>
        </p:nvSpPr>
        <p:spPr>
          <a:xfrm>
            <a:off x="1059392" y="3124698"/>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0.439</a:t>
            </a:r>
          </a:p>
        </p:txBody>
      </p:sp>
    </p:spTree>
    <p:extLst>
      <p:ext uri="{BB962C8B-B14F-4D97-AF65-F5344CB8AC3E}">
        <p14:creationId xmlns:p14="http://schemas.microsoft.com/office/powerpoint/2010/main" val="2063537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D156512E-75E7-42FB-98C4-60B153E55D34}"/>
              </a:ext>
            </a:extLst>
          </p:cNvPr>
          <p:cNvPicPr>
            <a:picLocks noChangeAspect="1"/>
          </p:cNvPicPr>
          <p:nvPr/>
        </p:nvPicPr>
        <p:blipFill>
          <a:blip r:embed="rId2"/>
          <a:stretch>
            <a:fillRect/>
          </a:stretch>
        </p:blipFill>
        <p:spPr>
          <a:xfrm>
            <a:off x="2179048" y="880702"/>
            <a:ext cx="6410098" cy="5659200"/>
          </a:xfrm>
          <a:prstGeom prst="rect">
            <a:avLst/>
          </a:prstGeom>
        </p:spPr>
      </p:pic>
      <p:sp>
        <p:nvSpPr>
          <p:cNvPr id="2" name="標題 1">
            <a:extLst>
              <a:ext uri="{FF2B5EF4-FFF2-40B4-BE49-F238E27FC236}">
                <a16:creationId xmlns:a16="http://schemas.microsoft.com/office/drawing/2014/main" id="{73BE424D-8F1D-493B-A20F-E58236D753C8}"/>
              </a:ext>
            </a:extLst>
          </p:cNvPr>
          <p:cNvSpPr>
            <a:spLocks noGrp="1"/>
          </p:cNvSpPr>
          <p:nvPr>
            <p:ph type="title"/>
          </p:nvPr>
        </p:nvSpPr>
        <p:spPr/>
        <p:txBody>
          <a:bodyPr/>
          <a:lstStyle/>
          <a:p>
            <a:r>
              <a:rPr lang="en-US" altLang="zh-TW" dirty="0"/>
              <a:t>Ligand design</a:t>
            </a:r>
            <a:endParaRPr lang="zh-TW" altLang="en-US" dirty="0"/>
          </a:p>
        </p:txBody>
      </p:sp>
      <p:sp>
        <p:nvSpPr>
          <p:cNvPr id="4" name="投影片編號版面配置區 3">
            <a:extLst>
              <a:ext uri="{FF2B5EF4-FFF2-40B4-BE49-F238E27FC236}">
                <a16:creationId xmlns:a16="http://schemas.microsoft.com/office/drawing/2014/main" id="{71A1ECB8-533E-4989-AF2F-5C6D7988B343}"/>
              </a:ext>
            </a:extLst>
          </p:cNvPr>
          <p:cNvSpPr>
            <a:spLocks noGrp="1"/>
          </p:cNvSpPr>
          <p:nvPr>
            <p:ph type="sldNum" sz="quarter" idx="12"/>
          </p:nvPr>
        </p:nvSpPr>
        <p:spPr/>
        <p:txBody>
          <a:bodyPr/>
          <a:lstStyle/>
          <a:p>
            <a:fld id="{E1EB6482-E8AD-494A-B82D-562298BE05A7}" type="slidenum">
              <a:rPr lang="zh-TW" altLang="en-US" smtClean="0"/>
              <a:pPr/>
              <a:t>68</a:t>
            </a:fld>
            <a:endParaRPr lang="zh-TW" altLang="en-US"/>
          </a:p>
        </p:txBody>
      </p:sp>
      <p:cxnSp>
        <p:nvCxnSpPr>
          <p:cNvPr id="7" name="直線單箭頭接點 6">
            <a:extLst>
              <a:ext uri="{FF2B5EF4-FFF2-40B4-BE49-F238E27FC236}">
                <a16:creationId xmlns:a16="http://schemas.microsoft.com/office/drawing/2014/main" id="{8FCFA4D5-9C35-4066-AA36-9E71DFFCC0C7}"/>
              </a:ext>
            </a:extLst>
          </p:cNvPr>
          <p:cNvCxnSpPr>
            <a:cxnSpLocks/>
          </p:cNvCxnSpPr>
          <p:nvPr/>
        </p:nvCxnSpPr>
        <p:spPr>
          <a:xfrm>
            <a:off x="571948" y="881731"/>
            <a:ext cx="0" cy="5473505"/>
          </a:xfrm>
          <a:prstGeom prst="straightConnector1">
            <a:avLst/>
          </a:prstGeom>
          <a:ln w="19050">
            <a:solidFill>
              <a:srgbClr val="0000FF"/>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669B11-E2B8-4603-AC11-AE9462A18B0C}"/>
              </a:ext>
            </a:extLst>
          </p:cNvPr>
          <p:cNvSpPr txBox="1"/>
          <p:nvPr/>
        </p:nvSpPr>
        <p:spPr>
          <a:xfrm rot="16200000">
            <a:off x="-1282827" y="3280847"/>
            <a:ext cx="3159839" cy="369332"/>
          </a:xfrm>
          <a:prstGeom prst="rect">
            <a:avLst/>
          </a:prstGeom>
          <a:noFill/>
        </p:spPr>
        <p:txBody>
          <a:bodyPr wrap="none" rtlCol="0">
            <a:spAutoFit/>
          </a:bodyPr>
          <a:lstStyle/>
          <a:p>
            <a:r>
              <a:rPr lang="en-US" dirty="0"/>
              <a:t>Optimize towards strong field</a:t>
            </a:r>
          </a:p>
        </p:txBody>
      </p:sp>
      <p:cxnSp>
        <p:nvCxnSpPr>
          <p:cNvPr id="15" name="直線單箭頭接點 14">
            <a:extLst>
              <a:ext uri="{FF2B5EF4-FFF2-40B4-BE49-F238E27FC236}">
                <a16:creationId xmlns:a16="http://schemas.microsoft.com/office/drawing/2014/main" id="{83C60B62-3747-43A5-8587-76983DE54F66}"/>
              </a:ext>
            </a:extLst>
          </p:cNvPr>
          <p:cNvCxnSpPr>
            <a:cxnSpLocks/>
          </p:cNvCxnSpPr>
          <p:nvPr/>
        </p:nvCxnSpPr>
        <p:spPr>
          <a:xfrm flipH="1">
            <a:off x="5754189" y="3549831"/>
            <a:ext cx="58783" cy="284118"/>
          </a:xfrm>
          <a:prstGeom prst="straightConnector1">
            <a:avLst/>
          </a:prstGeom>
          <a:ln w="19050">
            <a:prstDash val="dash"/>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23" name="Picture 20" descr="CC#N ">
            <a:extLst>
              <a:ext uri="{FF2B5EF4-FFF2-40B4-BE49-F238E27FC236}">
                <a16:creationId xmlns:a16="http://schemas.microsoft.com/office/drawing/2014/main" id="{2D8A1712-5139-4C7D-BBAB-28F692A222A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52" b="27729"/>
          <a:stretch/>
        </p:blipFill>
        <p:spPr bwMode="auto">
          <a:xfrm>
            <a:off x="794771" y="880702"/>
            <a:ext cx="1233281" cy="33679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11">
            <a:extLst>
              <a:ext uri="{FF2B5EF4-FFF2-40B4-BE49-F238E27FC236}">
                <a16:creationId xmlns:a16="http://schemas.microsoft.com/office/drawing/2014/main" id="{A12C6D52-AB5E-4F5F-8DB7-753B9EA0884A}"/>
              </a:ext>
            </a:extLst>
          </p:cNvPr>
          <p:cNvSpPr txBox="1"/>
          <p:nvPr/>
        </p:nvSpPr>
        <p:spPr>
          <a:xfrm>
            <a:off x="1059392" y="1221689"/>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0.484</a:t>
            </a:r>
          </a:p>
        </p:txBody>
      </p:sp>
      <p:pic>
        <p:nvPicPr>
          <p:cNvPr id="25" name="Picture 22" descr="Mol">
            <a:extLst>
              <a:ext uri="{FF2B5EF4-FFF2-40B4-BE49-F238E27FC236}">
                <a16:creationId xmlns:a16="http://schemas.microsoft.com/office/drawing/2014/main" id="{2537E7D7-1A3F-4437-BA04-65F766638D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01" b="29757"/>
          <a:stretch/>
        </p:blipFill>
        <p:spPr bwMode="auto">
          <a:xfrm>
            <a:off x="794771" y="1595211"/>
            <a:ext cx="1233280" cy="5295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15">
            <a:extLst>
              <a:ext uri="{FF2B5EF4-FFF2-40B4-BE49-F238E27FC236}">
                <a16:creationId xmlns:a16="http://schemas.microsoft.com/office/drawing/2014/main" id="{F210EC74-D71A-4DA4-BFA2-81C9A4C37378}"/>
              </a:ext>
            </a:extLst>
          </p:cNvPr>
          <p:cNvSpPr txBox="1"/>
          <p:nvPr/>
        </p:nvSpPr>
        <p:spPr>
          <a:xfrm>
            <a:off x="1059392" y="2128994"/>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0.6</a:t>
            </a:r>
            <a:r>
              <a:rPr lang="en-US" altLang="zh-TW" dirty="0">
                <a:latin typeface="Times New Roman" panose="02020603050405020304" pitchFamily="18" charset="0"/>
                <a:cs typeface="Times New Roman" panose="02020603050405020304" pitchFamily="18" charset="0"/>
              </a:rPr>
              <a:t>13</a:t>
            </a:r>
            <a:endParaRPr lang="en-US" dirty="0">
              <a:latin typeface="Times New Roman" panose="02020603050405020304" pitchFamily="18" charset="0"/>
              <a:cs typeface="Times New Roman" panose="02020603050405020304" pitchFamily="18" charset="0"/>
            </a:endParaRPr>
          </a:p>
        </p:txBody>
      </p:sp>
      <p:pic>
        <p:nvPicPr>
          <p:cNvPr id="27" name="Picture 26" descr="Mol">
            <a:extLst>
              <a:ext uri="{FF2B5EF4-FFF2-40B4-BE49-F238E27FC236}">
                <a16:creationId xmlns:a16="http://schemas.microsoft.com/office/drawing/2014/main" id="{B023DEF0-796C-493A-9B26-58E6A4B861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301" b="22589"/>
          <a:stretch/>
        </p:blipFill>
        <p:spPr bwMode="auto">
          <a:xfrm>
            <a:off x="794772" y="2502516"/>
            <a:ext cx="1233279" cy="6179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4">
            <a:extLst>
              <a:ext uri="{FF2B5EF4-FFF2-40B4-BE49-F238E27FC236}">
                <a16:creationId xmlns:a16="http://schemas.microsoft.com/office/drawing/2014/main" id="{73D741FC-1CA4-408B-9135-5617F9CD7F39}"/>
              </a:ext>
            </a:extLst>
          </p:cNvPr>
          <p:cNvSpPr txBox="1"/>
          <p:nvPr/>
        </p:nvSpPr>
        <p:spPr>
          <a:xfrm>
            <a:off x="1059392" y="3124698"/>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0.439</a:t>
            </a:r>
          </a:p>
        </p:txBody>
      </p:sp>
      <p:pic>
        <p:nvPicPr>
          <p:cNvPr id="29" name="Picture 28" descr="Mol">
            <a:extLst>
              <a:ext uri="{FF2B5EF4-FFF2-40B4-BE49-F238E27FC236}">
                <a16:creationId xmlns:a16="http://schemas.microsoft.com/office/drawing/2014/main" id="{67B5D513-983A-4E8C-A26E-06A1C32F6D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552" b="22589"/>
          <a:stretch/>
        </p:blipFill>
        <p:spPr bwMode="auto">
          <a:xfrm>
            <a:off x="794773" y="3498220"/>
            <a:ext cx="1233277" cy="67656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7">
            <a:extLst>
              <a:ext uri="{FF2B5EF4-FFF2-40B4-BE49-F238E27FC236}">
                <a16:creationId xmlns:a16="http://schemas.microsoft.com/office/drawing/2014/main" id="{BC26C6B1-AE05-45F4-9772-D61BB2358633}"/>
              </a:ext>
            </a:extLst>
          </p:cNvPr>
          <p:cNvSpPr txBox="1"/>
          <p:nvPr/>
        </p:nvSpPr>
        <p:spPr>
          <a:xfrm>
            <a:off x="1059392" y="4178977"/>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0.266</a:t>
            </a:r>
          </a:p>
        </p:txBody>
      </p:sp>
    </p:spTree>
    <p:extLst>
      <p:ext uri="{BB962C8B-B14F-4D97-AF65-F5344CB8AC3E}">
        <p14:creationId xmlns:p14="http://schemas.microsoft.com/office/powerpoint/2010/main" val="185635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a:extLst>
              <a:ext uri="{FF2B5EF4-FFF2-40B4-BE49-F238E27FC236}">
                <a16:creationId xmlns:a16="http://schemas.microsoft.com/office/drawing/2014/main" id="{22DA0A78-BACA-426D-8A64-FC0568CD068D}"/>
              </a:ext>
            </a:extLst>
          </p:cNvPr>
          <p:cNvPicPr>
            <a:picLocks noChangeAspect="1"/>
          </p:cNvPicPr>
          <p:nvPr/>
        </p:nvPicPr>
        <p:blipFill>
          <a:blip r:embed="rId2"/>
          <a:stretch>
            <a:fillRect/>
          </a:stretch>
        </p:blipFill>
        <p:spPr>
          <a:xfrm>
            <a:off x="2179048" y="875334"/>
            <a:ext cx="6410098" cy="5659200"/>
          </a:xfrm>
          <a:prstGeom prst="rect">
            <a:avLst/>
          </a:prstGeom>
        </p:spPr>
      </p:pic>
      <p:sp>
        <p:nvSpPr>
          <p:cNvPr id="2" name="標題 1">
            <a:extLst>
              <a:ext uri="{FF2B5EF4-FFF2-40B4-BE49-F238E27FC236}">
                <a16:creationId xmlns:a16="http://schemas.microsoft.com/office/drawing/2014/main" id="{73BE424D-8F1D-493B-A20F-E58236D753C8}"/>
              </a:ext>
            </a:extLst>
          </p:cNvPr>
          <p:cNvSpPr>
            <a:spLocks noGrp="1"/>
          </p:cNvSpPr>
          <p:nvPr>
            <p:ph type="title"/>
          </p:nvPr>
        </p:nvSpPr>
        <p:spPr/>
        <p:txBody>
          <a:bodyPr/>
          <a:lstStyle/>
          <a:p>
            <a:r>
              <a:rPr lang="en-US" altLang="zh-TW" dirty="0"/>
              <a:t>Ligand design</a:t>
            </a:r>
            <a:endParaRPr lang="zh-TW" altLang="en-US" dirty="0"/>
          </a:p>
        </p:txBody>
      </p:sp>
      <p:sp>
        <p:nvSpPr>
          <p:cNvPr id="4" name="投影片編號版面配置區 3">
            <a:extLst>
              <a:ext uri="{FF2B5EF4-FFF2-40B4-BE49-F238E27FC236}">
                <a16:creationId xmlns:a16="http://schemas.microsoft.com/office/drawing/2014/main" id="{71A1ECB8-533E-4989-AF2F-5C6D7988B343}"/>
              </a:ext>
            </a:extLst>
          </p:cNvPr>
          <p:cNvSpPr>
            <a:spLocks noGrp="1"/>
          </p:cNvSpPr>
          <p:nvPr>
            <p:ph type="sldNum" sz="quarter" idx="12"/>
          </p:nvPr>
        </p:nvSpPr>
        <p:spPr/>
        <p:txBody>
          <a:bodyPr/>
          <a:lstStyle/>
          <a:p>
            <a:fld id="{E1EB6482-E8AD-494A-B82D-562298BE05A7}" type="slidenum">
              <a:rPr lang="zh-TW" altLang="en-US" smtClean="0"/>
              <a:pPr/>
              <a:t>69</a:t>
            </a:fld>
            <a:endParaRPr lang="zh-TW" altLang="en-US"/>
          </a:p>
        </p:txBody>
      </p:sp>
      <p:cxnSp>
        <p:nvCxnSpPr>
          <p:cNvPr id="7" name="直線單箭頭接點 6">
            <a:extLst>
              <a:ext uri="{FF2B5EF4-FFF2-40B4-BE49-F238E27FC236}">
                <a16:creationId xmlns:a16="http://schemas.microsoft.com/office/drawing/2014/main" id="{8FCFA4D5-9C35-4066-AA36-9E71DFFCC0C7}"/>
              </a:ext>
            </a:extLst>
          </p:cNvPr>
          <p:cNvCxnSpPr>
            <a:cxnSpLocks/>
          </p:cNvCxnSpPr>
          <p:nvPr/>
        </p:nvCxnSpPr>
        <p:spPr>
          <a:xfrm>
            <a:off x="571948" y="881731"/>
            <a:ext cx="0" cy="5473505"/>
          </a:xfrm>
          <a:prstGeom prst="straightConnector1">
            <a:avLst/>
          </a:prstGeom>
          <a:ln w="19050">
            <a:solidFill>
              <a:srgbClr val="0000FF"/>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669B11-E2B8-4603-AC11-AE9462A18B0C}"/>
              </a:ext>
            </a:extLst>
          </p:cNvPr>
          <p:cNvSpPr txBox="1"/>
          <p:nvPr/>
        </p:nvSpPr>
        <p:spPr>
          <a:xfrm rot="16200000">
            <a:off x="-1282827" y="3280847"/>
            <a:ext cx="3159839" cy="369332"/>
          </a:xfrm>
          <a:prstGeom prst="rect">
            <a:avLst/>
          </a:prstGeom>
          <a:noFill/>
        </p:spPr>
        <p:txBody>
          <a:bodyPr wrap="none" rtlCol="0">
            <a:spAutoFit/>
          </a:bodyPr>
          <a:lstStyle/>
          <a:p>
            <a:r>
              <a:rPr lang="en-US" dirty="0"/>
              <a:t>Optimize towards strong field</a:t>
            </a:r>
          </a:p>
        </p:txBody>
      </p:sp>
      <p:cxnSp>
        <p:nvCxnSpPr>
          <p:cNvPr id="15" name="直線單箭頭接點 14">
            <a:extLst>
              <a:ext uri="{FF2B5EF4-FFF2-40B4-BE49-F238E27FC236}">
                <a16:creationId xmlns:a16="http://schemas.microsoft.com/office/drawing/2014/main" id="{83C60B62-3747-43A5-8587-76983DE54F66}"/>
              </a:ext>
            </a:extLst>
          </p:cNvPr>
          <p:cNvCxnSpPr>
            <a:cxnSpLocks/>
          </p:cNvCxnSpPr>
          <p:nvPr/>
        </p:nvCxnSpPr>
        <p:spPr>
          <a:xfrm flipH="1" flipV="1">
            <a:off x="5646261" y="3587262"/>
            <a:ext cx="79929" cy="236593"/>
          </a:xfrm>
          <a:prstGeom prst="straightConnector1">
            <a:avLst/>
          </a:prstGeom>
          <a:ln w="19050">
            <a:prstDash val="dash"/>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25" name="Picture 20" descr="CC#N ">
            <a:extLst>
              <a:ext uri="{FF2B5EF4-FFF2-40B4-BE49-F238E27FC236}">
                <a16:creationId xmlns:a16="http://schemas.microsoft.com/office/drawing/2014/main" id="{189A1810-78E2-49D2-B53D-8E47DB1CEDE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52" b="27729"/>
          <a:stretch/>
        </p:blipFill>
        <p:spPr bwMode="auto">
          <a:xfrm>
            <a:off x="794771" y="880702"/>
            <a:ext cx="1233281" cy="33679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11">
            <a:extLst>
              <a:ext uri="{FF2B5EF4-FFF2-40B4-BE49-F238E27FC236}">
                <a16:creationId xmlns:a16="http://schemas.microsoft.com/office/drawing/2014/main" id="{064B163D-B69F-4CFF-B6B6-5A183090460F}"/>
              </a:ext>
            </a:extLst>
          </p:cNvPr>
          <p:cNvSpPr txBox="1"/>
          <p:nvPr/>
        </p:nvSpPr>
        <p:spPr>
          <a:xfrm>
            <a:off x="1059392" y="1221689"/>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0.484</a:t>
            </a:r>
          </a:p>
        </p:txBody>
      </p:sp>
      <p:pic>
        <p:nvPicPr>
          <p:cNvPr id="27" name="Picture 22" descr="Mol">
            <a:extLst>
              <a:ext uri="{FF2B5EF4-FFF2-40B4-BE49-F238E27FC236}">
                <a16:creationId xmlns:a16="http://schemas.microsoft.com/office/drawing/2014/main" id="{7B6BFEB2-7EE9-4FC6-8AC6-40BFE74B8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01" b="29757"/>
          <a:stretch/>
        </p:blipFill>
        <p:spPr bwMode="auto">
          <a:xfrm>
            <a:off x="794771" y="1595211"/>
            <a:ext cx="1233280" cy="52959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5">
            <a:extLst>
              <a:ext uri="{FF2B5EF4-FFF2-40B4-BE49-F238E27FC236}">
                <a16:creationId xmlns:a16="http://schemas.microsoft.com/office/drawing/2014/main" id="{6A989395-3509-4F3C-8701-9C795991123E}"/>
              </a:ext>
            </a:extLst>
          </p:cNvPr>
          <p:cNvSpPr txBox="1"/>
          <p:nvPr/>
        </p:nvSpPr>
        <p:spPr>
          <a:xfrm>
            <a:off x="1059392" y="2128994"/>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0.6</a:t>
            </a:r>
            <a:r>
              <a:rPr lang="en-US" altLang="zh-TW" dirty="0">
                <a:latin typeface="Times New Roman" panose="02020603050405020304" pitchFamily="18" charset="0"/>
                <a:cs typeface="Times New Roman" panose="02020603050405020304" pitchFamily="18" charset="0"/>
              </a:rPr>
              <a:t>13</a:t>
            </a:r>
            <a:endParaRPr lang="en-US" dirty="0">
              <a:latin typeface="Times New Roman" panose="02020603050405020304" pitchFamily="18" charset="0"/>
              <a:cs typeface="Times New Roman" panose="02020603050405020304" pitchFamily="18" charset="0"/>
            </a:endParaRPr>
          </a:p>
        </p:txBody>
      </p:sp>
      <p:pic>
        <p:nvPicPr>
          <p:cNvPr id="29" name="Picture 26" descr="Mol">
            <a:extLst>
              <a:ext uri="{FF2B5EF4-FFF2-40B4-BE49-F238E27FC236}">
                <a16:creationId xmlns:a16="http://schemas.microsoft.com/office/drawing/2014/main" id="{59248B5A-DE59-420B-B37F-7D5545C4D7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301" b="22589"/>
          <a:stretch/>
        </p:blipFill>
        <p:spPr bwMode="auto">
          <a:xfrm>
            <a:off x="794772" y="2502516"/>
            <a:ext cx="1233279" cy="6179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4">
            <a:extLst>
              <a:ext uri="{FF2B5EF4-FFF2-40B4-BE49-F238E27FC236}">
                <a16:creationId xmlns:a16="http://schemas.microsoft.com/office/drawing/2014/main" id="{19D06D94-D4BF-4DB4-A788-63E8305B1EDB}"/>
              </a:ext>
            </a:extLst>
          </p:cNvPr>
          <p:cNvSpPr txBox="1"/>
          <p:nvPr/>
        </p:nvSpPr>
        <p:spPr>
          <a:xfrm>
            <a:off x="1059392" y="3124698"/>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0.439</a:t>
            </a:r>
          </a:p>
        </p:txBody>
      </p:sp>
      <p:pic>
        <p:nvPicPr>
          <p:cNvPr id="31" name="Picture 28" descr="Mol">
            <a:extLst>
              <a:ext uri="{FF2B5EF4-FFF2-40B4-BE49-F238E27FC236}">
                <a16:creationId xmlns:a16="http://schemas.microsoft.com/office/drawing/2014/main" id="{37B0F725-52D7-47DD-820C-73A6F2149F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552" b="22589"/>
          <a:stretch/>
        </p:blipFill>
        <p:spPr bwMode="auto">
          <a:xfrm>
            <a:off x="794773" y="3498220"/>
            <a:ext cx="1233277" cy="67656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17">
            <a:extLst>
              <a:ext uri="{FF2B5EF4-FFF2-40B4-BE49-F238E27FC236}">
                <a16:creationId xmlns:a16="http://schemas.microsoft.com/office/drawing/2014/main" id="{95D2D814-4EB5-4219-9F90-D22893E48DE8}"/>
              </a:ext>
            </a:extLst>
          </p:cNvPr>
          <p:cNvSpPr txBox="1"/>
          <p:nvPr/>
        </p:nvSpPr>
        <p:spPr>
          <a:xfrm>
            <a:off x="1059392" y="4178977"/>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0.266</a:t>
            </a:r>
          </a:p>
        </p:txBody>
      </p:sp>
      <p:pic>
        <p:nvPicPr>
          <p:cNvPr id="33" name="Picture 30" descr="Mol">
            <a:extLst>
              <a:ext uri="{FF2B5EF4-FFF2-40B4-BE49-F238E27FC236}">
                <a16:creationId xmlns:a16="http://schemas.microsoft.com/office/drawing/2014/main" id="{B02638D6-87F2-4E52-93A6-1BC2CFD853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041" b="9280"/>
          <a:stretch/>
        </p:blipFill>
        <p:spPr bwMode="auto">
          <a:xfrm>
            <a:off x="794773" y="4552499"/>
            <a:ext cx="1233276" cy="101966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18">
            <a:extLst>
              <a:ext uri="{FF2B5EF4-FFF2-40B4-BE49-F238E27FC236}">
                <a16:creationId xmlns:a16="http://schemas.microsoft.com/office/drawing/2014/main" id="{4D418149-6C13-4C0F-9DD9-A7DBB2D42092}"/>
              </a:ext>
            </a:extLst>
          </p:cNvPr>
          <p:cNvSpPr txBox="1"/>
          <p:nvPr/>
        </p:nvSpPr>
        <p:spPr>
          <a:xfrm>
            <a:off x="1059392" y="5576352"/>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0.093</a:t>
            </a:r>
          </a:p>
        </p:txBody>
      </p:sp>
    </p:spTree>
    <p:extLst>
      <p:ext uri="{BB962C8B-B14F-4D97-AF65-F5344CB8AC3E}">
        <p14:creationId xmlns:p14="http://schemas.microsoft.com/office/powerpoint/2010/main" val="2889483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ED1BF8-DC9A-49AC-8B6A-9006FBB2C0DD}"/>
              </a:ext>
            </a:extLst>
          </p:cNvPr>
          <p:cNvSpPr>
            <a:spLocks noGrp="1"/>
          </p:cNvSpPr>
          <p:nvPr>
            <p:ph type="title"/>
          </p:nvPr>
        </p:nvSpPr>
        <p:spPr/>
        <p:txBody>
          <a:bodyPr/>
          <a:lstStyle/>
          <a:p>
            <a:r>
              <a:rPr lang="en-US" altLang="zh-TW" dirty="0"/>
              <a:t>ML for accelerated QM</a:t>
            </a:r>
            <a:endParaRPr lang="en-US" dirty="0"/>
          </a:p>
        </p:txBody>
      </p:sp>
      <p:sp>
        <p:nvSpPr>
          <p:cNvPr id="4" name="投影片編號版面配置區 3">
            <a:extLst>
              <a:ext uri="{FF2B5EF4-FFF2-40B4-BE49-F238E27FC236}">
                <a16:creationId xmlns:a16="http://schemas.microsoft.com/office/drawing/2014/main" id="{079CA11E-1FD3-48D7-8AF9-A8708222CAE5}"/>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2050" name="Picture 2" descr="Fig. 1">
            <a:extLst>
              <a:ext uri="{FF2B5EF4-FFF2-40B4-BE49-F238E27FC236}">
                <a16:creationId xmlns:a16="http://schemas.microsoft.com/office/drawing/2014/main" id="{E5456C0E-FA5D-44D2-9D48-20F64FD8D50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65" r="47905" b="33625"/>
          <a:stretch/>
        </p:blipFill>
        <p:spPr bwMode="auto">
          <a:xfrm>
            <a:off x="396240" y="1155358"/>
            <a:ext cx="2850805" cy="2675255"/>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5A9EF8D1-DE07-41DD-B652-9AC83F54D990}"/>
              </a:ext>
            </a:extLst>
          </p:cNvPr>
          <p:cNvSpPr txBox="1"/>
          <p:nvPr/>
        </p:nvSpPr>
        <p:spPr>
          <a:xfrm>
            <a:off x="0" y="6642556"/>
            <a:ext cx="7773236" cy="215444"/>
          </a:xfrm>
          <a:prstGeom prst="rect">
            <a:avLst/>
          </a:prstGeom>
          <a:noFill/>
        </p:spPr>
        <p:txBody>
          <a:bodyPr wrap="square">
            <a:spAutoFit/>
          </a:bodyPr>
          <a:lstStyle/>
          <a:p>
            <a:pPr>
              <a:spcBef>
                <a:spcPts val="0"/>
              </a:spcBef>
              <a:spcAft>
                <a:spcPts val="0"/>
              </a:spcAft>
            </a:pPr>
            <a:r>
              <a:rPr lang="en-US" sz="800" dirty="0" err="1">
                <a:effectLst/>
              </a:rPr>
              <a:t>Brockherde</a:t>
            </a:r>
            <a:r>
              <a:rPr lang="en-US" sz="800" dirty="0">
                <a:effectLst/>
              </a:rPr>
              <a:t>, F.; Vogt, L.; Li, L.; Tuckerman, M. E.; Burke, K.; Müller, K.-R. Bypassing the Kohn-Sham Equations with Machine Learning. </a:t>
            </a:r>
            <a:r>
              <a:rPr lang="en-US" sz="800" i="1" dirty="0">
                <a:effectLst/>
              </a:rPr>
              <a:t>Nat </a:t>
            </a:r>
            <a:r>
              <a:rPr lang="en-US" sz="800" i="1" dirty="0" err="1">
                <a:effectLst/>
              </a:rPr>
              <a:t>Commun</a:t>
            </a:r>
            <a:r>
              <a:rPr lang="en-US" sz="800" dirty="0">
                <a:effectLst/>
              </a:rPr>
              <a:t> </a:t>
            </a:r>
            <a:r>
              <a:rPr lang="en-US" sz="800" b="1" dirty="0">
                <a:effectLst/>
              </a:rPr>
              <a:t>2017</a:t>
            </a:r>
            <a:r>
              <a:rPr lang="en-US" sz="800" dirty="0">
                <a:effectLst/>
              </a:rPr>
              <a:t>, </a:t>
            </a:r>
            <a:r>
              <a:rPr lang="en-US" sz="800" i="1" dirty="0">
                <a:effectLst/>
              </a:rPr>
              <a:t>8</a:t>
            </a:r>
            <a:r>
              <a:rPr lang="en-US" sz="800" dirty="0">
                <a:effectLst/>
              </a:rPr>
              <a:t> (1), 872.</a:t>
            </a:r>
          </a:p>
        </p:txBody>
      </p:sp>
      <p:pic>
        <p:nvPicPr>
          <p:cNvPr id="9" name="Picture 4" descr="Fig. 1">
            <a:extLst>
              <a:ext uri="{FF2B5EF4-FFF2-40B4-BE49-F238E27FC236}">
                <a16:creationId xmlns:a16="http://schemas.microsoft.com/office/drawing/2014/main" id="{725AE650-A189-487B-A994-25F96C8A84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7" t="71131"/>
          <a:stretch/>
        </p:blipFill>
        <p:spPr bwMode="auto">
          <a:xfrm>
            <a:off x="396240" y="4033907"/>
            <a:ext cx="8274095" cy="1955025"/>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79ED5829-9EBC-4067-8085-041235773586}"/>
              </a:ext>
            </a:extLst>
          </p:cNvPr>
          <p:cNvPicPr>
            <a:picLocks noChangeAspect="1"/>
          </p:cNvPicPr>
          <p:nvPr/>
        </p:nvPicPr>
        <p:blipFill>
          <a:blip r:embed="rId3"/>
          <a:stretch>
            <a:fillRect/>
          </a:stretch>
        </p:blipFill>
        <p:spPr>
          <a:xfrm>
            <a:off x="3218355" y="1155358"/>
            <a:ext cx="5468444" cy="2675255"/>
          </a:xfrm>
          <a:prstGeom prst="rect">
            <a:avLst/>
          </a:prstGeom>
        </p:spPr>
      </p:pic>
    </p:spTree>
    <p:extLst>
      <p:ext uri="{BB962C8B-B14F-4D97-AF65-F5344CB8AC3E}">
        <p14:creationId xmlns:p14="http://schemas.microsoft.com/office/powerpoint/2010/main" val="284386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a:extLst>
              <a:ext uri="{FF2B5EF4-FFF2-40B4-BE49-F238E27FC236}">
                <a16:creationId xmlns:a16="http://schemas.microsoft.com/office/drawing/2014/main" id="{BCC56C93-ECE0-4811-A72A-A769DF466E59}"/>
              </a:ext>
            </a:extLst>
          </p:cNvPr>
          <p:cNvPicPr>
            <a:picLocks noChangeAspect="1"/>
          </p:cNvPicPr>
          <p:nvPr/>
        </p:nvPicPr>
        <p:blipFill>
          <a:blip r:embed="rId2"/>
          <a:stretch>
            <a:fillRect/>
          </a:stretch>
        </p:blipFill>
        <p:spPr>
          <a:xfrm>
            <a:off x="2179043" y="875334"/>
            <a:ext cx="6410098" cy="5659200"/>
          </a:xfrm>
          <a:prstGeom prst="rect">
            <a:avLst/>
          </a:prstGeom>
        </p:spPr>
      </p:pic>
      <p:sp>
        <p:nvSpPr>
          <p:cNvPr id="2" name="標題 1">
            <a:extLst>
              <a:ext uri="{FF2B5EF4-FFF2-40B4-BE49-F238E27FC236}">
                <a16:creationId xmlns:a16="http://schemas.microsoft.com/office/drawing/2014/main" id="{73BE424D-8F1D-493B-A20F-E58236D753C8}"/>
              </a:ext>
            </a:extLst>
          </p:cNvPr>
          <p:cNvSpPr>
            <a:spLocks noGrp="1"/>
          </p:cNvSpPr>
          <p:nvPr>
            <p:ph type="title"/>
          </p:nvPr>
        </p:nvSpPr>
        <p:spPr/>
        <p:txBody>
          <a:bodyPr/>
          <a:lstStyle/>
          <a:p>
            <a:r>
              <a:rPr lang="en-US" altLang="zh-TW" dirty="0"/>
              <a:t>Ligand design</a:t>
            </a:r>
            <a:endParaRPr lang="zh-TW" altLang="en-US" dirty="0"/>
          </a:p>
        </p:txBody>
      </p:sp>
      <p:sp>
        <p:nvSpPr>
          <p:cNvPr id="4" name="投影片編號版面配置區 3">
            <a:extLst>
              <a:ext uri="{FF2B5EF4-FFF2-40B4-BE49-F238E27FC236}">
                <a16:creationId xmlns:a16="http://schemas.microsoft.com/office/drawing/2014/main" id="{71A1ECB8-533E-4989-AF2F-5C6D7988B343}"/>
              </a:ext>
            </a:extLst>
          </p:cNvPr>
          <p:cNvSpPr>
            <a:spLocks noGrp="1"/>
          </p:cNvSpPr>
          <p:nvPr>
            <p:ph type="sldNum" sz="quarter" idx="12"/>
          </p:nvPr>
        </p:nvSpPr>
        <p:spPr/>
        <p:txBody>
          <a:bodyPr/>
          <a:lstStyle/>
          <a:p>
            <a:fld id="{E1EB6482-E8AD-494A-B82D-562298BE05A7}" type="slidenum">
              <a:rPr lang="zh-TW" altLang="en-US" smtClean="0"/>
              <a:pPr/>
              <a:t>70</a:t>
            </a:fld>
            <a:endParaRPr lang="zh-TW" altLang="en-US"/>
          </a:p>
        </p:txBody>
      </p:sp>
      <p:cxnSp>
        <p:nvCxnSpPr>
          <p:cNvPr id="7" name="直線單箭頭接點 6">
            <a:extLst>
              <a:ext uri="{FF2B5EF4-FFF2-40B4-BE49-F238E27FC236}">
                <a16:creationId xmlns:a16="http://schemas.microsoft.com/office/drawing/2014/main" id="{8FCFA4D5-9C35-4066-AA36-9E71DFFCC0C7}"/>
              </a:ext>
            </a:extLst>
          </p:cNvPr>
          <p:cNvCxnSpPr>
            <a:cxnSpLocks/>
          </p:cNvCxnSpPr>
          <p:nvPr/>
        </p:nvCxnSpPr>
        <p:spPr>
          <a:xfrm>
            <a:off x="571948" y="881731"/>
            <a:ext cx="0" cy="5473505"/>
          </a:xfrm>
          <a:prstGeom prst="straightConnector1">
            <a:avLst/>
          </a:prstGeom>
          <a:ln w="19050">
            <a:solidFill>
              <a:srgbClr val="0000FF"/>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669B11-E2B8-4603-AC11-AE9462A18B0C}"/>
              </a:ext>
            </a:extLst>
          </p:cNvPr>
          <p:cNvSpPr txBox="1"/>
          <p:nvPr/>
        </p:nvSpPr>
        <p:spPr>
          <a:xfrm rot="16200000">
            <a:off x="-1282827" y="3280847"/>
            <a:ext cx="3159839" cy="369332"/>
          </a:xfrm>
          <a:prstGeom prst="rect">
            <a:avLst/>
          </a:prstGeom>
          <a:noFill/>
        </p:spPr>
        <p:txBody>
          <a:bodyPr wrap="none" rtlCol="0">
            <a:spAutoFit/>
          </a:bodyPr>
          <a:lstStyle/>
          <a:p>
            <a:r>
              <a:rPr lang="en-US" dirty="0"/>
              <a:t>Optimize towards strong field</a:t>
            </a:r>
          </a:p>
        </p:txBody>
      </p:sp>
      <p:pic>
        <p:nvPicPr>
          <p:cNvPr id="20" name="Picture 20" descr="CC#N ">
            <a:extLst>
              <a:ext uri="{FF2B5EF4-FFF2-40B4-BE49-F238E27FC236}">
                <a16:creationId xmlns:a16="http://schemas.microsoft.com/office/drawing/2014/main" id="{EDDB4754-2C3B-41ED-8D05-875CFAE7BE7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52" b="27729"/>
          <a:stretch/>
        </p:blipFill>
        <p:spPr bwMode="auto">
          <a:xfrm>
            <a:off x="794771" y="880702"/>
            <a:ext cx="1233281" cy="3367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1">
            <a:extLst>
              <a:ext uri="{FF2B5EF4-FFF2-40B4-BE49-F238E27FC236}">
                <a16:creationId xmlns:a16="http://schemas.microsoft.com/office/drawing/2014/main" id="{EE465BFB-0F05-45A7-A98C-C7920CC7D86B}"/>
              </a:ext>
            </a:extLst>
          </p:cNvPr>
          <p:cNvSpPr txBox="1"/>
          <p:nvPr/>
        </p:nvSpPr>
        <p:spPr>
          <a:xfrm>
            <a:off x="1059392" y="1221689"/>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0.484</a:t>
            </a:r>
          </a:p>
        </p:txBody>
      </p:sp>
      <p:pic>
        <p:nvPicPr>
          <p:cNvPr id="10" name="Picture 22" descr="Mol">
            <a:extLst>
              <a:ext uri="{FF2B5EF4-FFF2-40B4-BE49-F238E27FC236}">
                <a16:creationId xmlns:a16="http://schemas.microsoft.com/office/drawing/2014/main" id="{8357AAFF-FE45-4108-A660-3CC15FAA82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01" b="29757"/>
          <a:stretch/>
        </p:blipFill>
        <p:spPr bwMode="auto">
          <a:xfrm>
            <a:off x="794771" y="1595211"/>
            <a:ext cx="1233280" cy="5295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5">
            <a:extLst>
              <a:ext uri="{FF2B5EF4-FFF2-40B4-BE49-F238E27FC236}">
                <a16:creationId xmlns:a16="http://schemas.microsoft.com/office/drawing/2014/main" id="{F2950CBA-77EE-4CC7-A027-47F0583C7FD3}"/>
              </a:ext>
            </a:extLst>
          </p:cNvPr>
          <p:cNvSpPr txBox="1"/>
          <p:nvPr/>
        </p:nvSpPr>
        <p:spPr>
          <a:xfrm>
            <a:off x="1059392" y="2128994"/>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0.6</a:t>
            </a:r>
            <a:r>
              <a:rPr lang="en-US" altLang="zh-TW" dirty="0">
                <a:latin typeface="Times New Roman" panose="02020603050405020304" pitchFamily="18" charset="0"/>
                <a:cs typeface="Times New Roman" panose="02020603050405020304" pitchFamily="18" charset="0"/>
              </a:rPr>
              <a:t>13</a:t>
            </a:r>
            <a:endParaRPr lang="en-US" dirty="0">
              <a:latin typeface="Times New Roman" panose="02020603050405020304" pitchFamily="18" charset="0"/>
              <a:cs typeface="Times New Roman" panose="02020603050405020304" pitchFamily="18" charset="0"/>
            </a:endParaRPr>
          </a:p>
        </p:txBody>
      </p:sp>
      <p:pic>
        <p:nvPicPr>
          <p:cNvPr id="13" name="Picture 26" descr="Mol">
            <a:extLst>
              <a:ext uri="{FF2B5EF4-FFF2-40B4-BE49-F238E27FC236}">
                <a16:creationId xmlns:a16="http://schemas.microsoft.com/office/drawing/2014/main" id="{EC18AA37-17CB-4180-B36B-20E6CCF598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301" b="22589"/>
          <a:stretch/>
        </p:blipFill>
        <p:spPr bwMode="auto">
          <a:xfrm>
            <a:off x="794772" y="2502516"/>
            <a:ext cx="1233279" cy="6179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4">
            <a:extLst>
              <a:ext uri="{FF2B5EF4-FFF2-40B4-BE49-F238E27FC236}">
                <a16:creationId xmlns:a16="http://schemas.microsoft.com/office/drawing/2014/main" id="{24376253-9F52-4D5E-9B50-EF404B870F51}"/>
              </a:ext>
            </a:extLst>
          </p:cNvPr>
          <p:cNvSpPr txBox="1"/>
          <p:nvPr/>
        </p:nvSpPr>
        <p:spPr>
          <a:xfrm>
            <a:off x="1059392" y="3124698"/>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0.439</a:t>
            </a:r>
          </a:p>
        </p:txBody>
      </p:sp>
      <p:cxnSp>
        <p:nvCxnSpPr>
          <p:cNvPr id="15" name="直線單箭頭接點 14">
            <a:extLst>
              <a:ext uri="{FF2B5EF4-FFF2-40B4-BE49-F238E27FC236}">
                <a16:creationId xmlns:a16="http://schemas.microsoft.com/office/drawing/2014/main" id="{83C60B62-3747-43A5-8587-76983DE54F66}"/>
              </a:ext>
            </a:extLst>
          </p:cNvPr>
          <p:cNvCxnSpPr>
            <a:cxnSpLocks/>
          </p:cNvCxnSpPr>
          <p:nvPr/>
        </p:nvCxnSpPr>
        <p:spPr>
          <a:xfrm>
            <a:off x="5680710" y="3566160"/>
            <a:ext cx="205740" cy="0"/>
          </a:xfrm>
          <a:prstGeom prst="straightConnector1">
            <a:avLst/>
          </a:prstGeom>
          <a:ln w="19050">
            <a:solidFill>
              <a:srgbClr val="FF0000"/>
            </a:solidFill>
            <a:prstDash val="solid"/>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9" name="Picture 28" descr="Mol">
            <a:extLst>
              <a:ext uri="{FF2B5EF4-FFF2-40B4-BE49-F238E27FC236}">
                <a16:creationId xmlns:a16="http://schemas.microsoft.com/office/drawing/2014/main" id="{F6132BA4-A03A-4E8E-B540-A76E860847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552" b="22589"/>
          <a:stretch/>
        </p:blipFill>
        <p:spPr bwMode="auto">
          <a:xfrm>
            <a:off x="794773" y="3498220"/>
            <a:ext cx="1233277" cy="6765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17">
            <a:extLst>
              <a:ext uri="{FF2B5EF4-FFF2-40B4-BE49-F238E27FC236}">
                <a16:creationId xmlns:a16="http://schemas.microsoft.com/office/drawing/2014/main" id="{9E008712-8D5D-4889-81FC-A703309313A5}"/>
              </a:ext>
            </a:extLst>
          </p:cNvPr>
          <p:cNvSpPr txBox="1"/>
          <p:nvPr/>
        </p:nvSpPr>
        <p:spPr>
          <a:xfrm>
            <a:off x="1059392" y="4178977"/>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0.266</a:t>
            </a:r>
          </a:p>
        </p:txBody>
      </p:sp>
      <p:pic>
        <p:nvPicPr>
          <p:cNvPr id="23" name="Picture 30" descr="Mol">
            <a:extLst>
              <a:ext uri="{FF2B5EF4-FFF2-40B4-BE49-F238E27FC236}">
                <a16:creationId xmlns:a16="http://schemas.microsoft.com/office/drawing/2014/main" id="{A9C3954B-DA1B-40A8-AAB5-537BD8BB72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041" b="9280"/>
          <a:stretch/>
        </p:blipFill>
        <p:spPr bwMode="auto">
          <a:xfrm>
            <a:off x="794773" y="4552499"/>
            <a:ext cx="1233276" cy="101966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18">
            <a:extLst>
              <a:ext uri="{FF2B5EF4-FFF2-40B4-BE49-F238E27FC236}">
                <a16:creationId xmlns:a16="http://schemas.microsoft.com/office/drawing/2014/main" id="{DD8F5BCE-3E09-4230-958A-E73A2E18F7F1}"/>
              </a:ext>
            </a:extLst>
          </p:cNvPr>
          <p:cNvSpPr txBox="1"/>
          <p:nvPr/>
        </p:nvSpPr>
        <p:spPr>
          <a:xfrm>
            <a:off x="1059392" y="5576352"/>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0.093</a:t>
            </a:r>
          </a:p>
        </p:txBody>
      </p:sp>
      <p:pic>
        <p:nvPicPr>
          <p:cNvPr id="26" name="Picture 32" descr="Mol">
            <a:extLst>
              <a:ext uri="{FF2B5EF4-FFF2-40B4-BE49-F238E27FC236}">
                <a16:creationId xmlns:a16="http://schemas.microsoft.com/office/drawing/2014/main" id="{0B2F89C7-1C80-405D-8B7D-7A87EE55122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6069" b="34067"/>
          <a:stretch/>
        </p:blipFill>
        <p:spPr bwMode="auto">
          <a:xfrm>
            <a:off x="733969" y="5949874"/>
            <a:ext cx="1354884" cy="40462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9">
            <a:extLst>
              <a:ext uri="{FF2B5EF4-FFF2-40B4-BE49-F238E27FC236}">
                <a16:creationId xmlns:a16="http://schemas.microsoft.com/office/drawing/2014/main" id="{AF2C3306-7D2D-4E76-80FD-2DF9392A2C3E}"/>
              </a:ext>
            </a:extLst>
          </p:cNvPr>
          <p:cNvSpPr txBox="1"/>
          <p:nvPr/>
        </p:nvSpPr>
        <p:spPr>
          <a:xfrm>
            <a:off x="1059392" y="6358690"/>
            <a:ext cx="7040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0.0</a:t>
            </a:r>
            <a:r>
              <a:rPr lang="en-US" altLang="zh-TW" dirty="0">
                <a:latin typeface="Times New Roman" panose="02020603050405020304" pitchFamily="18" charset="0"/>
                <a:cs typeface="Times New Roman" panose="02020603050405020304" pitchFamily="18" charset="0"/>
              </a:rPr>
              <a:t>07</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6656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FF42-81A8-F8B5-3DB0-302F0E5D5FBA}"/>
              </a:ext>
            </a:extLst>
          </p:cNvPr>
          <p:cNvSpPr>
            <a:spLocks noGrp="1"/>
          </p:cNvSpPr>
          <p:nvPr>
            <p:ph type="title"/>
          </p:nvPr>
        </p:nvSpPr>
        <p:spPr/>
        <p:txBody>
          <a:bodyPr/>
          <a:lstStyle/>
          <a:p>
            <a:r>
              <a:rPr lang="en-US" dirty="0"/>
              <a:t>Expanding the network</a:t>
            </a:r>
          </a:p>
        </p:txBody>
      </p:sp>
      <p:sp>
        <p:nvSpPr>
          <p:cNvPr id="4" name="Slide Number Placeholder 3">
            <a:extLst>
              <a:ext uri="{FF2B5EF4-FFF2-40B4-BE49-F238E27FC236}">
                <a16:creationId xmlns:a16="http://schemas.microsoft.com/office/drawing/2014/main" id="{0A5429E4-DE60-D7AA-085B-3E67CFE9189D}"/>
              </a:ext>
            </a:extLst>
          </p:cNvPr>
          <p:cNvSpPr>
            <a:spLocks noGrp="1"/>
          </p:cNvSpPr>
          <p:nvPr>
            <p:ph type="sldNum" sz="quarter" idx="12"/>
          </p:nvPr>
        </p:nvSpPr>
        <p:spPr/>
        <p:txBody>
          <a:bodyPr/>
          <a:lstStyle/>
          <a:p>
            <a:fld id="{E1EB6482-E8AD-494A-B82D-562298BE05A7}" type="slidenum">
              <a:rPr lang="zh-TW" altLang="en-US" smtClean="0"/>
              <a:pPr/>
              <a:t>71</a:t>
            </a:fld>
            <a:endParaRPr lang="zh-TW" altLang="en-US"/>
          </a:p>
        </p:txBody>
      </p:sp>
      <p:pic>
        <p:nvPicPr>
          <p:cNvPr id="6" name="圖片 5">
            <a:extLst>
              <a:ext uri="{FF2B5EF4-FFF2-40B4-BE49-F238E27FC236}">
                <a16:creationId xmlns:a16="http://schemas.microsoft.com/office/drawing/2014/main" id="{B8B853C0-DE4F-4E5C-ABEF-7FC8E78A4FB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008" b="86260" l="20623" r="74514">
                        <a14:foregroundMark x1="59728" y1="85496" x2="43385" y2="81425"/>
                        <a14:foregroundMark x1="43385" y1="81425" x2="59339" y2="79644"/>
                        <a14:foregroundMark x1="59339" y1="79644" x2="58560" y2="85751"/>
                        <a14:foregroundMark x1="70817" y1="59033" x2="70817" y2="58270"/>
                        <a14:foregroundMark x1="71984" y1="60814" x2="72374" y2="66412"/>
                        <a14:foregroundMark x1="74514" y1="60814" x2="73541" y2="62341"/>
                        <a14:foregroundMark x1="46887" y1="35115" x2="48054" y2="33079"/>
                        <a14:foregroundMark x1="46887" y1="34351" x2="48833" y2="33079"/>
                        <a14:foregroundMark x1="51946" y1="35115" x2="50584" y2="35115"/>
                        <a14:foregroundMark x1="51167" y1="35115" x2="50584" y2="33588"/>
                        <a14:foregroundMark x1="50584" y1="33588" x2="51167" y2="30534"/>
                        <a14:foregroundMark x1="51167" y1="34351" x2="50778" y2="34860"/>
                        <a14:foregroundMark x1="50000" y1="30789" x2="49416" y2="29008"/>
                        <a14:foregroundMark x1="57004" y1="86260" x2="56615" y2="86260"/>
                      </a14:backgroundRemoval>
                    </a14:imgEffect>
                  </a14:imgLayer>
                </a14:imgProps>
              </a:ext>
              <a:ext uri="{28A0092B-C50C-407E-A947-70E740481C1C}">
                <a14:useLocalDpi xmlns:a14="http://schemas.microsoft.com/office/drawing/2010/main" val="0"/>
              </a:ext>
            </a:extLst>
          </a:blip>
          <a:srcRect l="14826" t="26383" r="23765" b="12838"/>
          <a:stretch/>
        </p:blipFill>
        <p:spPr>
          <a:xfrm>
            <a:off x="3396946" y="2786113"/>
            <a:ext cx="1974107" cy="1490072"/>
          </a:xfrm>
          <a:prstGeom prst="heptagon">
            <a:avLst/>
          </a:prstGeom>
        </p:spPr>
      </p:pic>
      <p:sp>
        <p:nvSpPr>
          <p:cNvPr id="7" name="橢圓 6">
            <a:extLst>
              <a:ext uri="{FF2B5EF4-FFF2-40B4-BE49-F238E27FC236}">
                <a16:creationId xmlns:a16="http://schemas.microsoft.com/office/drawing/2014/main" id="{CAC12DBB-8D23-4542-B27E-1D5D1A9FABEF}"/>
              </a:ext>
            </a:extLst>
          </p:cNvPr>
          <p:cNvSpPr/>
          <p:nvPr/>
        </p:nvSpPr>
        <p:spPr>
          <a:xfrm flipH="1">
            <a:off x="5930077" y="3236039"/>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8" name="橢圓 7">
            <a:extLst>
              <a:ext uri="{FF2B5EF4-FFF2-40B4-BE49-F238E27FC236}">
                <a16:creationId xmlns:a16="http://schemas.microsoft.com/office/drawing/2014/main" id="{992A0AE0-773B-4BCB-8751-ED9A58A62159}"/>
              </a:ext>
            </a:extLst>
          </p:cNvPr>
          <p:cNvSpPr/>
          <p:nvPr/>
        </p:nvSpPr>
        <p:spPr>
          <a:xfrm flipH="1">
            <a:off x="5930077" y="3814669"/>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9" name="橢圓 8">
            <a:extLst>
              <a:ext uri="{FF2B5EF4-FFF2-40B4-BE49-F238E27FC236}">
                <a16:creationId xmlns:a16="http://schemas.microsoft.com/office/drawing/2014/main" id="{2497ADFC-C734-4F76-8307-D1E73CDA0C91}"/>
              </a:ext>
            </a:extLst>
          </p:cNvPr>
          <p:cNvSpPr/>
          <p:nvPr/>
        </p:nvSpPr>
        <p:spPr>
          <a:xfrm flipH="1">
            <a:off x="5930077" y="3525354"/>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0" name="直線接點 9">
            <a:extLst>
              <a:ext uri="{FF2B5EF4-FFF2-40B4-BE49-F238E27FC236}">
                <a16:creationId xmlns:a16="http://schemas.microsoft.com/office/drawing/2014/main" id="{F46FE2A3-D9D5-428E-BB08-BB574D55CAA3}"/>
              </a:ext>
            </a:extLst>
          </p:cNvPr>
          <p:cNvCxnSpPr>
            <a:cxnSpLocks/>
            <a:stCxn id="29" idx="2"/>
            <a:endCxn id="7" idx="2"/>
          </p:cNvCxnSpPr>
          <p:nvPr/>
        </p:nvCxnSpPr>
        <p:spPr>
          <a:xfrm flipH="1">
            <a:off x="6009178" y="3101331"/>
            <a:ext cx="214061" cy="17425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1BB78221-F727-4C86-81DE-18EF89800A3A}"/>
              </a:ext>
            </a:extLst>
          </p:cNvPr>
          <p:cNvCxnSpPr>
            <a:cxnSpLocks/>
            <a:stCxn id="29" idx="2"/>
            <a:endCxn id="9" idx="2"/>
          </p:cNvCxnSpPr>
          <p:nvPr/>
        </p:nvCxnSpPr>
        <p:spPr>
          <a:xfrm flipH="1">
            <a:off x="6009178" y="3101327"/>
            <a:ext cx="214061" cy="4635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65C0656-2A65-4EAF-ADCA-522B89A84111}"/>
              </a:ext>
            </a:extLst>
          </p:cNvPr>
          <p:cNvCxnSpPr>
            <a:cxnSpLocks/>
            <a:stCxn id="29" idx="2"/>
            <a:endCxn id="8" idx="2"/>
          </p:cNvCxnSpPr>
          <p:nvPr/>
        </p:nvCxnSpPr>
        <p:spPr>
          <a:xfrm flipH="1">
            <a:off x="6009178" y="3101328"/>
            <a:ext cx="214061" cy="75289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48DD07B8-EB48-4FE4-83EF-B7CE20A12F8C}"/>
              </a:ext>
            </a:extLst>
          </p:cNvPr>
          <p:cNvCxnSpPr>
            <a:cxnSpLocks/>
            <a:stCxn id="31" idx="2"/>
            <a:endCxn id="7" idx="2"/>
          </p:cNvCxnSpPr>
          <p:nvPr/>
        </p:nvCxnSpPr>
        <p:spPr>
          <a:xfrm flipH="1" flipV="1">
            <a:off x="6009178" y="3275583"/>
            <a:ext cx="212685" cy="57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61B59C35-81EB-433B-B00A-996CE1C965AC}"/>
              </a:ext>
            </a:extLst>
          </p:cNvPr>
          <p:cNvCxnSpPr>
            <a:cxnSpLocks/>
            <a:stCxn id="31" idx="2"/>
            <a:endCxn id="9" idx="2"/>
          </p:cNvCxnSpPr>
          <p:nvPr/>
        </p:nvCxnSpPr>
        <p:spPr>
          <a:xfrm flipH="1">
            <a:off x="6009178" y="3332983"/>
            <a:ext cx="212685" cy="2319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36721033-1FF9-4662-8490-3C20DAA770B8}"/>
              </a:ext>
            </a:extLst>
          </p:cNvPr>
          <p:cNvCxnSpPr>
            <a:cxnSpLocks/>
            <a:stCxn id="31" idx="2"/>
            <a:endCxn id="8" idx="2"/>
          </p:cNvCxnSpPr>
          <p:nvPr/>
        </p:nvCxnSpPr>
        <p:spPr>
          <a:xfrm flipH="1">
            <a:off x="6009178" y="3332984"/>
            <a:ext cx="212685" cy="5212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68760DA-5DCF-4E6D-B003-E8E3C554BDFD}"/>
              </a:ext>
            </a:extLst>
          </p:cNvPr>
          <p:cNvCxnSpPr>
            <a:cxnSpLocks/>
            <a:stCxn id="32" idx="2"/>
            <a:endCxn id="7" idx="2"/>
          </p:cNvCxnSpPr>
          <p:nvPr/>
        </p:nvCxnSpPr>
        <p:spPr>
          <a:xfrm flipH="1" flipV="1">
            <a:off x="6009172" y="3275592"/>
            <a:ext cx="213585" cy="17202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309358C4-E86D-40C1-B959-157C142F254E}"/>
              </a:ext>
            </a:extLst>
          </p:cNvPr>
          <p:cNvCxnSpPr>
            <a:cxnSpLocks/>
            <a:stCxn id="32" idx="2"/>
            <a:endCxn id="9" idx="2"/>
          </p:cNvCxnSpPr>
          <p:nvPr/>
        </p:nvCxnSpPr>
        <p:spPr>
          <a:xfrm flipH="1">
            <a:off x="6009172" y="3447613"/>
            <a:ext cx="213585" cy="1172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 name="直線接點 17">
            <a:extLst>
              <a:ext uri="{FF2B5EF4-FFF2-40B4-BE49-F238E27FC236}">
                <a16:creationId xmlns:a16="http://schemas.microsoft.com/office/drawing/2014/main" id="{57FD06CC-9287-4C84-A155-83AB5CEA834C}"/>
              </a:ext>
            </a:extLst>
          </p:cNvPr>
          <p:cNvCxnSpPr>
            <a:cxnSpLocks/>
            <a:stCxn id="32" idx="2"/>
            <a:endCxn id="8" idx="2"/>
          </p:cNvCxnSpPr>
          <p:nvPr/>
        </p:nvCxnSpPr>
        <p:spPr>
          <a:xfrm flipH="1">
            <a:off x="6009172" y="3447610"/>
            <a:ext cx="213585" cy="40661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D21F035A-D06B-425C-9171-2E81A76AB9CA}"/>
              </a:ext>
            </a:extLst>
          </p:cNvPr>
          <p:cNvCxnSpPr>
            <a:cxnSpLocks/>
            <a:stCxn id="34" idx="2"/>
            <a:endCxn id="7" idx="2"/>
          </p:cNvCxnSpPr>
          <p:nvPr/>
        </p:nvCxnSpPr>
        <p:spPr>
          <a:xfrm flipH="1" flipV="1">
            <a:off x="6009178" y="3275582"/>
            <a:ext cx="212685" cy="3933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 name="直線接點 19">
            <a:extLst>
              <a:ext uri="{FF2B5EF4-FFF2-40B4-BE49-F238E27FC236}">
                <a16:creationId xmlns:a16="http://schemas.microsoft.com/office/drawing/2014/main" id="{BAB11EF9-E5CA-45B0-9D33-0EBF77119E72}"/>
              </a:ext>
            </a:extLst>
          </p:cNvPr>
          <p:cNvCxnSpPr>
            <a:cxnSpLocks/>
            <a:stCxn id="34" idx="2"/>
            <a:endCxn id="9" idx="2"/>
          </p:cNvCxnSpPr>
          <p:nvPr/>
        </p:nvCxnSpPr>
        <p:spPr>
          <a:xfrm flipH="1" flipV="1">
            <a:off x="6009178" y="3564900"/>
            <a:ext cx="212685" cy="10405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1DDAB6D4-3237-450D-9D41-B23C3ECF58F4}"/>
              </a:ext>
            </a:extLst>
          </p:cNvPr>
          <p:cNvCxnSpPr>
            <a:cxnSpLocks/>
            <a:stCxn id="34" idx="2"/>
            <a:endCxn id="8" idx="2"/>
          </p:cNvCxnSpPr>
          <p:nvPr/>
        </p:nvCxnSpPr>
        <p:spPr>
          <a:xfrm flipH="1">
            <a:off x="6009178" y="3668962"/>
            <a:ext cx="212685" cy="1852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 name="直線接點 21">
            <a:extLst>
              <a:ext uri="{FF2B5EF4-FFF2-40B4-BE49-F238E27FC236}">
                <a16:creationId xmlns:a16="http://schemas.microsoft.com/office/drawing/2014/main" id="{737F8E35-19CC-4899-AA3C-4DAD0AF25BB5}"/>
              </a:ext>
            </a:extLst>
          </p:cNvPr>
          <p:cNvCxnSpPr>
            <a:cxnSpLocks/>
            <a:stCxn id="36" idx="2"/>
            <a:endCxn id="7" idx="2"/>
          </p:cNvCxnSpPr>
          <p:nvPr/>
        </p:nvCxnSpPr>
        <p:spPr>
          <a:xfrm flipH="1" flipV="1">
            <a:off x="6009172" y="3275592"/>
            <a:ext cx="213585" cy="61776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F2ACB85B-B0E5-454A-963C-6309B3C25618}"/>
              </a:ext>
            </a:extLst>
          </p:cNvPr>
          <p:cNvCxnSpPr>
            <a:cxnSpLocks/>
            <a:stCxn id="36" idx="2"/>
            <a:endCxn id="9" idx="2"/>
          </p:cNvCxnSpPr>
          <p:nvPr/>
        </p:nvCxnSpPr>
        <p:spPr>
          <a:xfrm flipH="1" flipV="1">
            <a:off x="6009172" y="3564903"/>
            <a:ext cx="213585" cy="3284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a16="http://schemas.microsoft.com/office/drawing/2014/main" id="{BEA5E308-2E50-4EFF-BFE7-4111A50882E6}"/>
              </a:ext>
            </a:extLst>
          </p:cNvPr>
          <p:cNvCxnSpPr>
            <a:cxnSpLocks/>
            <a:stCxn id="36" idx="2"/>
            <a:endCxn id="8" idx="2"/>
          </p:cNvCxnSpPr>
          <p:nvPr/>
        </p:nvCxnSpPr>
        <p:spPr>
          <a:xfrm flipH="1" flipV="1">
            <a:off x="6009172" y="3854217"/>
            <a:ext cx="213585" cy="3913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a16="http://schemas.microsoft.com/office/drawing/2014/main" id="{4E529170-960C-45FE-83AF-8D6E9B3C01EB}"/>
              </a:ext>
            </a:extLst>
          </p:cNvPr>
          <p:cNvCxnSpPr>
            <a:cxnSpLocks/>
            <a:stCxn id="37" idx="2"/>
            <a:endCxn id="7" idx="2"/>
          </p:cNvCxnSpPr>
          <p:nvPr/>
        </p:nvCxnSpPr>
        <p:spPr>
          <a:xfrm flipH="1" flipV="1">
            <a:off x="6009172" y="3275589"/>
            <a:ext cx="215980" cy="73247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a16="http://schemas.microsoft.com/office/drawing/2014/main" id="{0E003645-3268-4DAE-ACCF-2FBEE8BEBD77}"/>
              </a:ext>
            </a:extLst>
          </p:cNvPr>
          <p:cNvCxnSpPr>
            <a:cxnSpLocks/>
            <a:stCxn id="37" idx="2"/>
            <a:endCxn id="9" idx="2"/>
          </p:cNvCxnSpPr>
          <p:nvPr/>
        </p:nvCxnSpPr>
        <p:spPr>
          <a:xfrm flipH="1" flipV="1">
            <a:off x="6009172" y="3564901"/>
            <a:ext cx="215980" cy="4431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 name="直線接點 26">
            <a:extLst>
              <a:ext uri="{FF2B5EF4-FFF2-40B4-BE49-F238E27FC236}">
                <a16:creationId xmlns:a16="http://schemas.microsoft.com/office/drawing/2014/main" id="{DC14493B-7207-40EA-B5F2-A48E479F6B84}"/>
              </a:ext>
            </a:extLst>
          </p:cNvPr>
          <p:cNvCxnSpPr>
            <a:cxnSpLocks/>
            <a:stCxn id="37" idx="2"/>
            <a:endCxn id="8" idx="2"/>
          </p:cNvCxnSpPr>
          <p:nvPr/>
        </p:nvCxnSpPr>
        <p:spPr>
          <a:xfrm flipH="1" flipV="1">
            <a:off x="6009172" y="3854223"/>
            <a:ext cx="215980" cy="153844"/>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8" name="橢圓 27">
            <a:extLst>
              <a:ext uri="{FF2B5EF4-FFF2-40B4-BE49-F238E27FC236}">
                <a16:creationId xmlns:a16="http://schemas.microsoft.com/office/drawing/2014/main" id="{CC80C13D-7DB0-4C2B-95C0-89EDF4D1B157}"/>
              </a:ext>
            </a:extLst>
          </p:cNvPr>
          <p:cNvSpPr/>
          <p:nvPr/>
        </p:nvSpPr>
        <p:spPr>
          <a:xfrm>
            <a:off x="6223233" y="2946840"/>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 name="橢圓 28">
            <a:extLst>
              <a:ext uri="{FF2B5EF4-FFF2-40B4-BE49-F238E27FC236}">
                <a16:creationId xmlns:a16="http://schemas.microsoft.com/office/drawing/2014/main" id="{6E4CFC0E-BEB3-4953-8644-E395356DD899}"/>
              </a:ext>
            </a:extLst>
          </p:cNvPr>
          <p:cNvSpPr/>
          <p:nvPr/>
        </p:nvSpPr>
        <p:spPr>
          <a:xfrm>
            <a:off x="6223233" y="306178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 name="橢圓 29">
            <a:extLst>
              <a:ext uri="{FF2B5EF4-FFF2-40B4-BE49-F238E27FC236}">
                <a16:creationId xmlns:a16="http://schemas.microsoft.com/office/drawing/2014/main" id="{EF8F06AF-E523-4D34-97B8-2BFB02C36E54}"/>
              </a:ext>
            </a:extLst>
          </p:cNvPr>
          <p:cNvSpPr/>
          <p:nvPr/>
        </p:nvSpPr>
        <p:spPr>
          <a:xfrm>
            <a:off x="6221858" y="3176717"/>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1" name="橢圓 30">
            <a:extLst>
              <a:ext uri="{FF2B5EF4-FFF2-40B4-BE49-F238E27FC236}">
                <a16:creationId xmlns:a16="http://schemas.microsoft.com/office/drawing/2014/main" id="{6570DEC2-E48B-4C36-AAA6-DCF383B2D3D3}"/>
              </a:ext>
            </a:extLst>
          </p:cNvPr>
          <p:cNvSpPr/>
          <p:nvPr/>
        </p:nvSpPr>
        <p:spPr>
          <a:xfrm>
            <a:off x="6221858" y="3293430"/>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 name="橢圓 31">
            <a:extLst>
              <a:ext uri="{FF2B5EF4-FFF2-40B4-BE49-F238E27FC236}">
                <a16:creationId xmlns:a16="http://schemas.microsoft.com/office/drawing/2014/main" id="{4559406D-1C18-4169-9BC7-E686B58D8B5A}"/>
              </a:ext>
            </a:extLst>
          </p:cNvPr>
          <p:cNvSpPr/>
          <p:nvPr/>
        </p:nvSpPr>
        <p:spPr>
          <a:xfrm>
            <a:off x="6222756" y="3408056"/>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3" name="橢圓 32">
            <a:extLst>
              <a:ext uri="{FF2B5EF4-FFF2-40B4-BE49-F238E27FC236}">
                <a16:creationId xmlns:a16="http://schemas.microsoft.com/office/drawing/2014/main" id="{1E65F705-5DB0-461C-B07D-F4AAB265CCD3}"/>
              </a:ext>
            </a:extLst>
          </p:cNvPr>
          <p:cNvSpPr/>
          <p:nvPr/>
        </p:nvSpPr>
        <p:spPr>
          <a:xfrm>
            <a:off x="6222756" y="3520032"/>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4" name="橢圓 33">
            <a:extLst>
              <a:ext uri="{FF2B5EF4-FFF2-40B4-BE49-F238E27FC236}">
                <a16:creationId xmlns:a16="http://schemas.microsoft.com/office/drawing/2014/main" id="{2AC61ED0-8F33-4518-8D67-2AFD88FC954C}"/>
              </a:ext>
            </a:extLst>
          </p:cNvPr>
          <p:cNvSpPr/>
          <p:nvPr/>
        </p:nvSpPr>
        <p:spPr>
          <a:xfrm>
            <a:off x="6221858" y="3629412"/>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5" name="橢圓 34">
            <a:extLst>
              <a:ext uri="{FF2B5EF4-FFF2-40B4-BE49-F238E27FC236}">
                <a16:creationId xmlns:a16="http://schemas.microsoft.com/office/drawing/2014/main" id="{6BA60F10-E3A8-42CC-A067-35CD6C9B98A2}"/>
              </a:ext>
            </a:extLst>
          </p:cNvPr>
          <p:cNvSpPr/>
          <p:nvPr/>
        </p:nvSpPr>
        <p:spPr>
          <a:xfrm>
            <a:off x="6219298" y="3737458"/>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6" name="橢圓 35">
            <a:extLst>
              <a:ext uri="{FF2B5EF4-FFF2-40B4-BE49-F238E27FC236}">
                <a16:creationId xmlns:a16="http://schemas.microsoft.com/office/drawing/2014/main" id="{6D52EBB7-D8C3-4DDF-9823-D324F0854A71}"/>
              </a:ext>
            </a:extLst>
          </p:cNvPr>
          <p:cNvSpPr/>
          <p:nvPr/>
        </p:nvSpPr>
        <p:spPr>
          <a:xfrm>
            <a:off x="6222756" y="3853804"/>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7" name="橢圓 36">
            <a:extLst>
              <a:ext uri="{FF2B5EF4-FFF2-40B4-BE49-F238E27FC236}">
                <a16:creationId xmlns:a16="http://schemas.microsoft.com/office/drawing/2014/main" id="{2A77C10F-49CE-4925-90F6-1E41719704B1}"/>
              </a:ext>
            </a:extLst>
          </p:cNvPr>
          <p:cNvSpPr/>
          <p:nvPr/>
        </p:nvSpPr>
        <p:spPr>
          <a:xfrm>
            <a:off x="6225154" y="3968514"/>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8" name="橢圓 37">
            <a:extLst>
              <a:ext uri="{FF2B5EF4-FFF2-40B4-BE49-F238E27FC236}">
                <a16:creationId xmlns:a16="http://schemas.microsoft.com/office/drawing/2014/main" id="{41078715-DAB7-40DB-A36A-2235B286F673}"/>
              </a:ext>
            </a:extLst>
          </p:cNvPr>
          <p:cNvSpPr/>
          <p:nvPr/>
        </p:nvSpPr>
        <p:spPr>
          <a:xfrm>
            <a:off x="6222756" y="408322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9" name="橢圓 38">
            <a:extLst>
              <a:ext uri="{FF2B5EF4-FFF2-40B4-BE49-F238E27FC236}">
                <a16:creationId xmlns:a16="http://schemas.microsoft.com/office/drawing/2014/main" id="{DF9FA17E-2DC1-4279-9E7A-1F8214AF0CD2}"/>
              </a:ext>
            </a:extLst>
          </p:cNvPr>
          <p:cNvSpPr/>
          <p:nvPr/>
        </p:nvSpPr>
        <p:spPr>
          <a:xfrm>
            <a:off x="6511468" y="3079881"/>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0" name="橢圓 39">
            <a:extLst>
              <a:ext uri="{FF2B5EF4-FFF2-40B4-BE49-F238E27FC236}">
                <a16:creationId xmlns:a16="http://schemas.microsoft.com/office/drawing/2014/main" id="{AD25A276-DBEC-45CF-B824-E4D08E071FCE}"/>
              </a:ext>
            </a:extLst>
          </p:cNvPr>
          <p:cNvSpPr/>
          <p:nvPr/>
        </p:nvSpPr>
        <p:spPr>
          <a:xfrm>
            <a:off x="6513406" y="325800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1" name="橢圓 40">
            <a:extLst>
              <a:ext uri="{FF2B5EF4-FFF2-40B4-BE49-F238E27FC236}">
                <a16:creationId xmlns:a16="http://schemas.microsoft.com/office/drawing/2014/main" id="{D5605408-4A86-4CEA-B25A-FF5944B1A114}"/>
              </a:ext>
            </a:extLst>
          </p:cNvPr>
          <p:cNvSpPr/>
          <p:nvPr/>
        </p:nvSpPr>
        <p:spPr>
          <a:xfrm>
            <a:off x="6511468" y="3436122"/>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2" name="橢圓 41">
            <a:extLst>
              <a:ext uri="{FF2B5EF4-FFF2-40B4-BE49-F238E27FC236}">
                <a16:creationId xmlns:a16="http://schemas.microsoft.com/office/drawing/2014/main" id="{C0201936-2C1F-40DC-A8F3-33CD6401F03A}"/>
              </a:ext>
            </a:extLst>
          </p:cNvPr>
          <p:cNvSpPr/>
          <p:nvPr/>
        </p:nvSpPr>
        <p:spPr>
          <a:xfrm>
            <a:off x="6511468" y="361424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3" name="橢圓 42">
            <a:extLst>
              <a:ext uri="{FF2B5EF4-FFF2-40B4-BE49-F238E27FC236}">
                <a16:creationId xmlns:a16="http://schemas.microsoft.com/office/drawing/2014/main" id="{DFD8001B-A9A7-4974-82D7-A1F25E1F6722}"/>
              </a:ext>
            </a:extLst>
          </p:cNvPr>
          <p:cNvSpPr/>
          <p:nvPr/>
        </p:nvSpPr>
        <p:spPr>
          <a:xfrm>
            <a:off x="6511468" y="3792359"/>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44" name="橢圓 43">
            <a:extLst>
              <a:ext uri="{FF2B5EF4-FFF2-40B4-BE49-F238E27FC236}">
                <a16:creationId xmlns:a16="http://schemas.microsoft.com/office/drawing/2014/main" id="{B87B10AA-43B6-4FCF-8E8F-84F9FD1DF380}"/>
              </a:ext>
            </a:extLst>
          </p:cNvPr>
          <p:cNvSpPr/>
          <p:nvPr/>
        </p:nvSpPr>
        <p:spPr>
          <a:xfrm>
            <a:off x="6511468" y="397048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45" name="直線接點 44">
            <a:extLst>
              <a:ext uri="{FF2B5EF4-FFF2-40B4-BE49-F238E27FC236}">
                <a16:creationId xmlns:a16="http://schemas.microsoft.com/office/drawing/2014/main" id="{D4851507-6D29-4F1D-8BFB-5331F7899898}"/>
              </a:ext>
            </a:extLst>
          </p:cNvPr>
          <p:cNvCxnSpPr>
            <a:cxnSpLocks/>
            <a:stCxn id="28" idx="6"/>
            <a:endCxn id="39" idx="2"/>
          </p:cNvCxnSpPr>
          <p:nvPr/>
        </p:nvCxnSpPr>
        <p:spPr>
          <a:xfrm>
            <a:off x="6302334" y="2986395"/>
            <a:ext cx="209140" cy="1330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6" name="直線接點 45">
            <a:extLst>
              <a:ext uri="{FF2B5EF4-FFF2-40B4-BE49-F238E27FC236}">
                <a16:creationId xmlns:a16="http://schemas.microsoft.com/office/drawing/2014/main" id="{EF0B3A7A-CCBF-4C66-9C22-7101313FBB75}"/>
              </a:ext>
            </a:extLst>
          </p:cNvPr>
          <p:cNvCxnSpPr>
            <a:cxnSpLocks/>
            <a:stCxn id="29" idx="6"/>
            <a:endCxn id="40" idx="2"/>
          </p:cNvCxnSpPr>
          <p:nvPr/>
        </p:nvCxnSpPr>
        <p:spPr>
          <a:xfrm>
            <a:off x="6302332" y="3101331"/>
            <a:ext cx="211079" cy="1962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7" name="直線接點 46">
            <a:extLst>
              <a:ext uri="{FF2B5EF4-FFF2-40B4-BE49-F238E27FC236}">
                <a16:creationId xmlns:a16="http://schemas.microsoft.com/office/drawing/2014/main" id="{8BD605B0-A636-4826-A5CF-EF49A6E0F6E3}"/>
              </a:ext>
            </a:extLst>
          </p:cNvPr>
          <p:cNvCxnSpPr>
            <a:cxnSpLocks/>
            <a:stCxn id="28" idx="6"/>
            <a:endCxn id="41" idx="2"/>
          </p:cNvCxnSpPr>
          <p:nvPr/>
        </p:nvCxnSpPr>
        <p:spPr>
          <a:xfrm>
            <a:off x="6302334" y="2986393"/>
            <a:ext cx="209140" cy="4892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8" name="直線接點 47">
            <a:extLst>
              <a:ext uri="{FF2B5EF4-FFF2-40B4-BE49-F238E27FC236}">
                <a16:creationId xmlns:a16="http://schemas.microsoft.com/office/drawing/2014/main" id="{B9102554-4125-43E7-A8D6-063CE5694BA5}"/>
              </a:ext>
            </a:extLst>
          </p:cNvPr>
          <p:cNvCxnSpPr>
            <a:cxnSpLocks/>
            <a:stCxn id="28" idx="6"/>
            <a:endCxn id="40" idx="2"/>
          </p:cNvCxnSpPr>
          <p:nvPr/>
        </p:nvCxnSpPr>
        <p:spPr>
          <a:xfrm>
            <a:off x="6302332" y="2986396"/>
            <a:ext cx="211079" cy="3111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BC0CC03F-4D28-4861-921B-3B0E4FEED8D2}"/>
              </a:ext>
            </a:extLst>
          </p:cNvPr>
          <p:cNvCxnSpPr>
            <a:cxnSpLocks/>
            <a:stCxn id="28" idx="6"/>
            <a:endCxn id="42" idx="2"/>
          </p:cNvCxnSpPr>
          <p:nvPr/>
        </p:nvCxnSpPr>
        <p:spPr>
          <a:xfrm>
            <a:off x="6302331" y="2986391"/>
            <a:ext cx="209140" cy="6673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838CCD7F-F301-456A-B823-3435455F1C0C}"/>
              </a:ext>
            </a:extLst>
          </p:cNvPr>
          <p:cNvCxnSpPr>
            <a:cxnSpLocks/>
            <a:stCxn id="28" idx="6"/>
            <a:endCxn id="43" idx="2"/>
          </p:cNvCxnSpPr>
          <p:nvPr/>
        </p:nvCxnSpPr>
        <p:spPr>
          <a:xfrm>
            <a:off x="6302331" y="2986388"/>
            <a:ext cx="209140" cy="8455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1" name="直線接點 50">
            <a:extLst>
              <a:ext uri="{FF2B5EF4-FFF2-40B4-BE49-F238E27FC236}">
                <a16:creationId xmlns:a16="http://schemas.microsoft.com/office/drawing/2014/main" id="{470A52C4-0122-4402-8AC5-4BFDBD963BE7}"/>
              </a:ext>
            </a:extLst>
          </p:cNvPr>
          <p:cNvCxnSpPr>
            <a:cxnSpLocks/>
            <a:stCxn id="28" idx="6"/>
            <a:endCxn id="44" idx="2"/>
          </p:cNvCxnSpPr>
          <p:nvPr/>
        </p:nvCxnSpPr>
        <p:spPr>
          <a:xfrm>
            <a:off x="6302331" y="2986388"/>
            <a:ext cx="209140" cy="10236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2" name="直線接點 51">
            <a:extLst>
              <a:ext uri="{FF2B5EF4-FFF2-40B4-BE49-F238E27FC236}">
                <a16:creationId xmlns:a16="http://schemas.microsoft.com/office/drawing/2014/main" id="{0D00C2F2-AE88-468B-A15D-9CC294A391BA}"/>
              </a:ext>
            </a:extLst>
          </p:cNvPr>
          <p:cNvCxnSpPr>
            <a:cxnSpLocks/>
            <a:stCxn id="29" idx="6"/>
            <a:endCxn id="39" idx="2"/>
          </p:cNvCxnSpPr>
          <p:nvPr/>
        </p:nvCxnSpPr>
        <p:spPr>
          <a:xfrm>
            <a:off x="6302334" y="3101326"/>
            <a:ext cx="209140" cy="181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3" name="直線接點 52">
            <a:extLst>
              <a:ext uri="{FF2B5EF4-FFF2-40B4-BE49-F238E27FC236}">
                <a16:creationId xmlns:a16="http://schemas.microsoft.com/office/drawing/2014/main" id="{780084A1-D13D-4BED-8767-C771F040D63D}"/>
              </a:ext>
            </a:extLst>
          </p:cNvPr>
          <p:cNvCxnSpPr>
            <a:cxnSpLocks/>
            <a:stCxn id="29" idx="6"/>
            <a:endCxn id="41" idx="2"/>
          </p:cNvCxnSpPr>
          <p:nvPr/>
        </p:nvCxnSpPr>
        <p:spPr>
          <a:xfrm>
            <a:off x="6302334" y="3101331"/>
            <a:ext cx="209140" cy="3743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4" name="直線接點 53">
            <a:extLst>
              <a:ext uri="{FF2B5EF4-FFF2-40B4-BE49-F238E27FC236}">
                <a16:creationId xmlns:a16="http://schemas.microsoft.com/office/drawing/2014/main" id="{8F865C30-CECA-47F2-AC13-E90B9CBE1362}"/>
              </a:ext>
            </a:extLst>
          </p:cNvPr>
          <p:cNvCxnSpPr>
            <a:cxnSpLocks/>
            <a:stCxn id="29" idx="6"/>
            <a:endCxn id="42" idx="2"/>
          </p:cNvCxnSpPr>
          <p:nvPr/>
        </p:nvCxnSpPr>
        <p:spPr>
          <a:xfrm>
            <a:off x="6302331" y="3101335"/>
            <a:ext cx="209140" cy="552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5" name="直線接點 54">
            <a:extLst>
              <a:ext uri="{FF2B5EF4-FFF2-40B4-BE49-F238E27FC236}">
                <a16:creationId xmlns:a16="http://schemas.microsoft.com/office/drawing/2014/main" id="{D639883B-74C2-4F3B-BD58-B7796A5E9C0D}"/>
              </a:ext>
            </a:extLst>
          </p:cNvPr>
          <p:cNvCxnSpPr>
            <a:cxnSpLocks/>
            <a:stCxn id="29" idx="6"/>
            <a:endCxn id="43" idx="2"/>
          </p:cNvCxnSpPr>
          <p:nvPr/>
        </p:nvCxnSpPr>
        <p:spPr>
          <a:xfrm>
            <a:off x="6302331" y="3101333"/>
            <a:ext cx="209140" cy="73057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6" name="直線接點 55">
            <a:extLst>
              <a:ext uri="{FF2B5EF4-FFF2-40B4-BE49-F238E27FC236}">
                <a16:creationId xmlns:a16="http://schemas.microsoft.com/office/drawing/2014/main" id="{C1529BD4-30E9-4EE7-95A4-759222C70D4E}"/>
              </a:ext>
            </a:extLst>
          </p:cNvPr>
          <p:cNvCxnSpPr>
            <a:cxnSpLocks/>
            <a:stCxn id="29" idx="6"/>
            <a:endCxn id="44" idx="2"/>
          </p:cNvCxnSpPr>
          <p:nvPr/>
        </p:nvCxnSpPr>
        <p:spPr>
          <a:xfrm>
            <a:off x="6302331" y="3101328"/>
            <a:ext cx="209140" cy="9086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7" name="直線接點 56">
            <a:extLst>
              <a:ext uri="{FF2B5EF4-FFF2-40B4-BE49-F238E27FC236}">
                <a16:creationId xmlns:a16="http://schemas.microsoft.com/office/drawing/2014/main" id="{8130F59A-E0BA-473F-901E-F72801914167}"/>
              </a:ext>
            </a:extLst>
          </p:cNvPr>
          <p:cNvCxnSpPr>
            <a:cxnSpLocks/>
            <a:stCxn id="30" idx="6"/>
            <a:endCxn id="39" idx="2"/>
          </p:cNvCxnSpPr>
          <p:nvPr/>
        </p:nvCxnSpPr>
        <p:spPr>
          <a:xfrm flipV="1">
            <a:off x="6300953" y="3119430"/>
            <a:ext cx="210515" cy="968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8" name="直線接點 57">
            <a:extLst>
              <a:ext uri="{FF2B5EF4-FFF2-40B4-BE49-F238E27FC236}">
                <a16:creationId xmlns:a16="http://schemas.microsoft.com/office/drawing/2014/main" id="{627EC904-61EB-4A4B-8A97-2ED17C9AE97C}"/>
              </a:ext>
            </a:extLst>
          </p:cNvPr>
          <p:cNvCxnSpPr>
            <a:cxnSpLocks/>
            <a:stCxn id="30" idx="6"/>
            <a:endCxn id="40" idx="2"/>
          </p:cNvCxnSpPr>
          <p:nvPr/>
        </p:nvCxnSpPr>
        <p:spPr>
          <a:xfrm>
            <a:off x="6300952" y="3216267"/>
            <a:ext cx="212454" cy="812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59" name="直線接點 58">
            <a:extLst>
              <a:ext uri="{FF2B5EF4-FFF2-40B4-BE49-F238E27FC236}">
                <a16:creationId xmlns:a16="http://schemas.microsoft.com/office/drawing/2014/main" id="{47E7F082-EC7A-4264-8292-614C13037ECF}"/>
              </a:ext>
            </a:extLst>
          </p:cNvPr>
          <p:cNvCxnSpPr>
            <a:cxnSpLocks/>
            <a:stCxn id="30" idx="6"/>
            <a:endCxn id="41" idx="2"/>
          </p:cNvCxnSpPr>
          <p:nvPr/>
        </p:nvCxnSpPr>
        <p:spPr>
          <a:xfrm>
            <a:off x="6300953" y="3216264"/>
            <a:ext cx="210515" cy="2594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0" name="直線接點 59">
            <a:extLst>
              <a:ext uri="{FF2B5EF4-FFF2-40B4-BE49-F238E27FC236}">
                <a16:creationId xmlns:a16="http://schemas.microsoft.com/office/drawing/2014/main" id="{C088A85B-8861-4E89-A09E-2E2BDEC3C223}"/>
              </a:ext>
            </a:extLst>
          </p:cNvPr>
          <p:cNvCxnSpPr>
            <a:cxnSpLocks/>
            <a:stCxn id="30" idx="6"/>
            <a:endCxn id="42" idx="2"/>
          </p:cNvCxnSpPr>
          <p:nvPr/>
        </p:nvCxnSpPr>
        <p:spPr>
          <a:xfrm>
            <a:off x="6300961" y="3216263"/>
            <a:ext cx="210514" cy="4375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1" name="直線接點 60">
            <a:extLst>
              <a:ext uri="{FF2B5EF4-FFF2-40B4-BE49-F238E27FC236}">
                <a16:creationId xmlns:a16="http://schemas.microsoft.com/office/drawing/2014/main" id="{1A99A72D-EAD7-4551-B4B2-FE26AC6174DB}"/>
              </a:ext>
            </a:extLst>
          </p:cNvPr>
          <p:cNvCxnSpPr>
            <a:cxnSpLocks/>
            <a:stCxn id="30" idx="6"/>
            <a:endCxn id="43" idx="2"/>
          </p:cNvCxnSpPr>
          <p:nvPr/>
        </p:nvCxnSpPr>
        <p:spPr>
          <a:xfrm>
            <a:off x="6300961" y="3216271"/>
            <a:ext cx="210514" cy="6156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2" name="直線接點 61">
            <a:extLst>
              <a:ext uri="{FF2B5EF4-FFF2-40B4-BE49-F238E27FC236}">
                <a16:creationId xmlns:a16="http://schemas.microsoft.com/office/drawing/2014/main" id="{D0D058B6-F59C-4F0F-9ABC-47109F41934D}"/>
              </a:ext>
            </a:extLst>
          </p:cNvPr>
          <p:cNvCxnSpPr>
            <a:cxnSpLocks/>
            <a:stCxn id="30" idx="6"/>
            <a:endCxn id="44" idx="2"/>
          </p:cNvCxnSpPr>
          <p:nvPr/>
        </p:nvCxnSpPr>
        <p:spPr>
          <a:xfrm>
            <a:off x="6300961" y="3216271"/>
            <a:ext cx="210514" cy="7937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3" name="直線接點 62">
            <a:extLst>
              <a:ext uri="{FF2B5EF4-FFF2-40B4-BE49-F238E27FC236}">
                <a16:creationId xmlns:a16="http://schemas.microsoft.com/office/drawing/2014/main" id="{05FB29DC-25E2-499E-A7D4-C0A0E447057B}"/>
              </a:ext>
            </a:extLst>
          </p:cNvPr>
          <p:cNvCxnSpPr>
            <a:cxnSpLocks/>
            <a:stCxn id="31" idx="6"/>
            <a:endCxn id="39" idx="2"/>
          </p:cNvCxnSpPr>
          <p:nvPr/>
        </p:nvCxnSpPr>
        <p:spPr>
          <a:xfrm flipV="1">
            <a:off x="6300953" y="3119434"/>
            <a:ext cx="210515" cy="2135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4" name="直線接點 63">
            <a:extLst>
              <a:ext uri="{FF2B5EF4-FFF2-40B4-BE49-F238E27FC236}">
                <a16:creationId xmlns:a16="http://schemas.microsoft.com/office/drawing/2014/main" id="{9936DFA0-7B15-441F-852F-DF328299C50D}"/>
              </a:ext>
            </a:extLst>
          </p:cNvPr>
          <p:cNvCxnSpPr>
            <a:cxnSpLocks/>
            <a:stCxn id="31" idx="6"/>
            <a:endCxn id="40" idx="2"/>
          </p:cNvCxnSpPr>
          <p:nvPr/>
        </p:nvCxnSpPr>
        <p:spPr>
          <a:xfrm flipV="1">
            <a:off x="6300954" y="3297547"/>
            <a:ext cx="212454" cy="354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5" name="直線接點 64">
            <a:extLst>
              <a:ext uri="{FF2B5EF4-FFF2-40B4-BE49-F238E27FC236}">
                <a16:creationId xmlns:a16="http://schemas.microsoft.com/office/drawing/2014/main" id="{96ED6081-B9E4-4C6F-BFAA-FFFB34946556}"/>
              </a:ext>
            </a:extLst>
          </p:cNvPr>
          <p:cNvCxnSpPr>
            <a:cxnSpLocks/>
            <a:stCxn id="31" idx="6"/>
            <a:endCxn id="41" idx="2"/>
          </p:cNvCxnSpPr>
          <p:nvPr/>
        </p:nvCxnSpPr>
        <p:spPr>
          <a:xfrm>
            <a:off x="6300953" y="3332976"/>
            <a:ext cx="210515" cy="1426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6" name="直線接點 65">
            <a:extLst>
              <a:ext uri="{FF2B5EF4-FFF2-40B4-BE49-F238E27FC236}">
                <a16:creationId xmlns:a16="http://schemas.microsoft.com/office/drawing/2014/main" id="{CB372AD7-22DF-4C99-A0F8-4F552D04E5A1}"/>
              </a:ext>
            </a:extLst>
          </p:cNvPr>
          <p:cNvCxnSpPr>
            <a:cxnSpLocks/>
            <a:stCxn id="31" idx="6"/>
            <a:endCxn id="42" idx="2"/>
          </p:cNvCxnSpPr>
          <p:nvPr/>
        </p:nvCxnSpPr>
        <p:spPr>
          <a:xfrm>
            <a:off x="6300953" y="3332982"/>
            <a:ext cx="210515" cy="32080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7" name="直線接點 66">
            <a:extLst>
              <a:ext uri="{FF2B5EF4-FFF2-40B4-BE49-F238E27FC236}">
                <a16:creationId xmlns:a16="http://schemas.microsoft.com/office/drawing/2014/main" id="{293F8A8B-C09D-4870-A3F6-AD9321EE3C5A}"/>
              </a:ext>
            </a:extLst>
          </p:cNvPr>
          <p:cNvCxnSpPr>
            <a:cxnSpLocks/>
            <a:stCxn id="31" idx="6"/>
            <a:endCxn id="43" idx="2"/>
          </p:cNvCxnSpPr>
          <p:nvPr/>
        </p:nvCxnSpPr>
        <p:spPr>
          <a:xfrm>
            <a:off x="6300953" y="3332976"/>
            <a:ext cx="210515" cy="4989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8" name="直線接點 67">
            <a:extLst>
              <a:ext uri="{FF2B5EF4-FFF2-40B4-BE49-F238E27FC236}">
                <a16:creationId xmlns:a16="http://schemas.microsoft.com/office/drawing/2014/main" id="{A1B58726-3AEE-45BA-B03E-8DD5D2C43C55}"/>
              </a:ext>
            </a:extLst>
          </p:cNvPr>
          <p:cNvCxnSpPr>
            <a:cxnSpLocks/>
            <a:stCxn id="31" idx="6"/>
            <a:endCxn id="44" idx="2"/>
          </p:cNvCxnSpPr>
          <p:nvPr/>
        </p:nvCxnSpPr>
        <p:spPr>
          <a:xfrm>
            <a:off x="6300953" y="3332980"/>
            <a:ext cx="210515" cy="67704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69" name="直線接點 68">
            <a:extLst>
              <a:ext uri="{FF2B5EF4-FFF2-40B4-BE49-F238E27FC236}">
                <a16:creationId xmlns:a16="http://schemas.microsoft.com/office/drawing/2014/main" id="{B8F464C1-35ED-4AB4-B39A-51179C450B72}"/>
              </a:ext>
            </a:extLst>
          </p:cNvPr>
          <p:cNvCxnSpPr>
            <a:cxnSpLocks/>
            <a:stCxn id="32" idx="6"/>
            <a:endCxn id="39" idx="2"/>
          </p:cNvCxnSpPr>
          <p:nvPr/>
        </p:nvCxnSpPr>
        <p:spPr>
          <a:xfrm flipV="1">
            <a:off x="6301856" y="3119428"/>
            <a:ext cx="209618" cy="3281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0" name="直線接點 69">
            <a:extLst>
              <a:ext uri="{FF2B5EF4-FFF2-40B4-BE49-F238E27FC236}">
                <a16:creationId xmlns:a16="http://schemas.microsoft.com/office/drawing/2014/main" id="{3136A036-8028-4182-B337-4E4AB2600084}"/>
              </a:ext>
            </a:extLst>
          </p:cNvPr>
          <p:cNvCxnSpPr>
            <a:cxnSpLocks/>
            <a:stCxn id="32" idx="6"/>
            <a:endCxn id="40" idx="2"/>
          </p:cNvCxnSpPr>
          <p:nvPr/>
        </p:nvCxnSpPr>
        <p:spPr>
          <a:xfrm flipV="1">
            <a:off x="6301850" y="3297557"/>
            <a:ext cx="211556" cy="1500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1" name="直線接點 70">
            <a:extLst>
              <a:ext uri="{FF2B5EF4-FFF2-40B4-BE49-F238E27FC236}">
                <a16:creationId xmlns:a16="http://schemas.microsoft.com/office/drawing/2014/main" id="{8978F15C-9A6E-41E8-875B-FCF2F02A7C4B}"/>
              </a:ext>
            </a:extLst>
          </p:cNvPr>
          <p:cNvCxnSpPr>
            <a:cxnSpLocks/>
            <a:stCxn id="32" idx="6"/>
            <a:endCxn id="41" idx="2"/>
          </p:cNvCxnSpPr>
          <p:nvPr/>
        </p:nvCxnSpPr>
        <p:spPr>
          <a:xfrm>
            <a:off x="6301856" y="3447604"/>
            <a:ext cx="209618" cy="280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2" name="直線接點 71">
            <a:extLst>
              <a:ext uri="{FF2B5EF4-FFF2-40B4-BE49-F238E27FC236}">
                <a16:creationId xmlns:a16="http://schemas.microsoft.com/office/drawing/2014/main" id="{F3FD3017-E4D6-4740-9383-73B4896860FD}"/>
              </a:ext>
            </a:extLst>
          </p:cNvPr>
          <p:cNvCxnSpPr>
            <a:cxnSpLocks/>
            <a:stCxn id="32" idx="6"/>
            <a:endCxn id="42" idx="2"/>
          </p:cNvCxnSpPr>
          <p:nvPr/>
        </p:nvCxnSpPr>
        <p:spPr>
          <a:xfrm>
            <a:off x="6301856" y="3447608"/>
            <a:ext cx="209618" cy="2061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3" name="直線接點 72">
            <a:extLst>
              <a:ext uri="{FF2B5EF4-FFF2-40B4-BE49-F238E27FC236}">
                <a16:creationId xmlns:a16="http://schemas.microsoft.com/office/drawing/2014/main" id="{67D90482-587D-403A-904B-8FB3FF10CC84}"/>
              </a:ext>
            </a:extLst>
          </p:cNvPr>
          <p:cNvCxnSpPr>
            <a:cxnSpLocks/>
            <a:stCxn id="32" idx="6"/>
            <a:endCxn id="43" idx="2"/>
          </p:cNvCxnSpPr>
          <p:nvPr/>
        </p:nvCxnSpPr>
        <p:spPr>
          <a:xfrm>
            <a:off x="6301856" y="3447611"/>
            <a:ext cx="209618" cy="3843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4" name="直線接點 73">
            <a:extLst>
              <a:ext uri="{FF2B5EF4-FFF2-40B4-BE49-F238E27FC236}">
                <a16:creationId xmlns:a16="http://schemas.microsoft.com/office/drawing/2014/main" id="{0B8E58A9-5970-4B9A-B92D-DD618A4060C0}"/>
              </a:ext>
            </a:extLst>
          </p:cNvPr>
          <p:cNvCxnSpPr>
            <a:cxnSpLocks/>
            <a:stCxn id="32" idx="6"/>
            <a:endCxn id="44" idx="2"/>
          </p:cNvCxnSpPr>
          <p:nvPr/>
        </p:nvCxnSpPr>
        <p:spPr>
          <a:xfrm>
            <a:off x="6301856" y="3447610"/>
            <a:ext cx="209618" cy="562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5" name="直線接點 74">
            <a:extLst>
              <a:ext uri="{FF2B5EF4-FFF2-40B4-BE49-F238E27FC236}">
                <a16:creationId xmlns:a16="http://schemas.microsoft.com/office/drawing/2014/main" id="{ABAB1C78-EA90-4997-B8DB-AF5E9EB59F5B}"/>
              </a:ext>
            </a:extLst>
          </p:cNvPr>
          <p:cNvCxnSpPr>
            <a:cxnSpLocks/>
            <a:stCxn id="33" idx="6"/>
            <a:endCxn id="39" idx="2"/>
          </p:cNvCxnSpPr>
          <p:nvPr/>
        </p:nvCxnSpPr>
        <p:spPr>
          <a:xfrm flipV="1">
            <a:off x="6301856" y="3119434"/>
            <a:ext cx="209618" cy="4401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6" name="直線接點 75">
            <a:extLst>
              <a:ext uri="{FF2B5EF4-FFF2-40B4-BE49-F238E27FC236}">
                <a16:creationId xmlns:a16="http://schemas.microsoft.com/office/drawing/2014/main" id="{6971A33C-8CA4-4D75-BD3B-C7BDFD6F29D9}"/>
              </a:ext>
            </a:extLst>
          </p:cNvPr>
          <p:cNvCxnSpPr>
            <a:cxnSpLocks/>
            <a:stCxn id="33" idx="6"/>
            <a:endCxn id="40" idx="2"/>
          </p:cNvCxnSpPr>
          <p:nvPr/>
        </p:nvCxnSpPr>
        <p:spPr>
          <a:xfrm flipV="1">
            <a:off x="6301850" y="3297553"/>
            <a:ext cx="211556" cy="2620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7" name="直線接點 76">
            <a:extLst>
              <a:ext uri="{FF2B5EF4-FFF2-40B4-BE49-F238E27FC236}">
                <a16:creationId xmlns:a16="http://schemas.microsoft.com/office/drawing/2014/main" id="{DD7D5D4A-2376-4F48-BBF2-C1DF553B9BEA}"/>
              </a:ext>
            </a:extLst>
          </p:cNvPr>
          <p:cNvCxnSpPr>
            <a:cxnSpLocks/>
            <a:stCxn id="33" idx="6"/>
            <a:endCxn id="41" idx="2"/>
          </p:cNvCxnSpPr>
          <p:nvPr/>
        </p:nvCxnSpPr>
        <p:spPr>
          <a:xfrm flipV="1">
            <a:off x="6301856" y="3475666"/>
            <a:ext cx="209618" cy="839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8" name="直線接點 77">
            <a:extLst>
              <a:ext uri="{FF2B5EF4-FFF2-40B4-BE49-F238E27FC236}">
                <a16:creationId xmlns:a16="http://schemas.microsoft.com/office/drawing/2014/main" id="{5F41DB42-D531-4188-8371-120B8D11B73C}"/>
              </a:ext>
            </a:extLst>
          </p:cNvPr>
          <p:cNvCxnSpPr>
            <a:cxnSpLocks/>
            <a:stCxn id="33" idx="6"/>
            <a:endCxn id="42" idx="2"/>
          </p:cNvCxnSpPr>
          <p:nvPr/>
        </p:nvCxnSpPr>
        <p:spPr>
          <a:xfrm>
            <a:off x="6301856" y="3559586"/>
            <a:ext cx="209618" cy="942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79" name="直線接點 78">
            <a:extLst>
              <a:ext uri="{FF2B5EF4-FFF2-40B4-BE49-F238E27FC236}">
                <a16:creationId xmlns:a16="http://schemas.microsoft.com/office/drawing/2014/main" id="{0F2E84B8-CF46-4B86-860A-6384ED26D7B8}"/>
              </a:ext>
            </a:extLst>
          </p:cNvPr>
          <p:cNvCxnSpPr>
            <a:cxnSpLocks/>
            <a:stCxn id="33" idx="6"/>
            <a:endCxn id="43" idx="2"/>
          </p:cNvCxnSpPr>
          <p:nvPr/>
        </p:nvCxnSpPr>
        <p:spPr>
          <a:xfrm>
            <a:off x="6301856" y="3559585"/>
            <a:ext cx="209618" cy="2723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0" name="直線接點 79">
            <a:extLst>
              <a:ext uri="{FF2B5EF4-FFF2-40B4-BE49-F238E27FC236}">
                <a16:creationId xmlns:a16="http://schemas.microsoft.com/office/drawing/2014/main" id="{AB84FFCB-4460-4611-8ED3-F3B2947303C3}"/>
              </a:ext>
            </a:extLst>
          </p:cNvPr>
          <p:cNvCxnSpPr>
            <a:cxnSpLocks/>
            <a:stCxn id="33" idx="6"/>
            <a:endCxn id="44" idx="2"/>
          </p:cNvCxnSpPr>
          <p:nvPr/>
        </p:nvCxnSpPr>
        <p:spPr>
          <a:xfrm>
            <a:off x="6301856" y="3559579"/>
            <a:ext cx="209618" cy="4504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1" name="直線接點 80">
            <a:extLst>
              <a:ext uri="{FF2B5EF4-FFF2-40B4-BE49-F238E27FC236}">
                <a16:creationId xmlns:a16="http://schemas.microsoft.com/office/drawing/2014/main" id="{66BDA86F-D715-4E1F-AD53-8F4B84F99C9C}"/>
              </a:ext>
            </a:extLst>
          </p:cNvPr>
          <p:cNvCxnSpPr>
            <a:cxnSpLocks/>
            <a:stCxn id="34" idx="6"/>
            <a:endCxn id="39" idx="2"/>
          </p:cNvCxnSpPr>
          <p:nvPr/>
        </p:nvCxnSpPr>
        <p:spPr>
          <a:xfrm flipV="1">
            <a:off x="6300953" y="3119438"/>
            <a:ext cx="210515" cy="5495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2" name="直線接點 81">
            <a:extLst>
              <a:ext uri="{FF2B5EF4-FFF2-40B4-BE49-F238E27FC236}">
                <a16:creationId xmlns:a16="http://schemas.microsoft.com/office/drawing/2014/main" id="{A89A3871-C6F7-4E46-8F41-A48A43AE7DD6}"/>
              </a:ext>
            </a:extLst>
          </p:cNvPr>
          <p:cNvCxnSpPr>
            <a:cxnSpLocks/>
            <a:stCxn id="34" idx="6"/>
            <a:endCxn id="40" idx="2"/>
          </p:cNvCxnSpPr>
          <p:nvPr/>
        </p:nvCxnSpPr>
        <p:spPr>
          <a:xfrm flipV="1">
            <a:off x="6300954" y="3297546"/>
            <a:ext cx="212454" cy="37141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3" name="直線接點 82">
            <a:extLst>
              <a:ext uri="{FF2B5EF4-FFF2-40B4-BE49-F238E27FC236}">
                <a16:creationId xmlns:a16="http://schemas.microsoft.com/office/drawing/2014/main" id="{1A9A4F6D-C1AB-4BD9-8B23-4BCB1D3D809C}"/>
              </a:ext>
            </a:extLst>
          </p:cNvPr>
          <p:cNvCxnSpPr>
            <a:cxnSpLocks/>
            <a:stCxn id="34" idx="6"/>
            <a:endCxn id="41" idx="2"/>
          </p:cNvCxnSpPr>
          <p:nvPr/>
        </p:nvCxnSpPr>
        <p:spPr>
          <a:xfrm flipV="1">
            <a:off x="6300953" y="3475676"/>
            <a:ext cx="210515" cy="1932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4" name="直線接點 83">
            <a:extLst>
              <a:ext uri="{FF2B5EF4-FFF2-40B4-BE49-F238E27FC236}">
                <a16:creationId xmlns:a16="http://schemas.microsoft.com/office/drawing/2014/main" id="{A2C579ED-7297-4240-83D6-420425073CD0}"/>
              </a:ext>
            </a:extLst>
          </p:cNvPr>
          <p:cNvCxnSpPr>
            <a:cxnSpLocks/>
            <a:stCxn id="34" idx="6"/>
            <a:endCxn id="42" idx="2"/>
          </p:cNvCxnSpPr>
          <p:nvPr/>
        </p:nvCxnSpPr>
        <p:spPr>
          <a:xfrm flipV="1">
            <a:off x="6300953" y="3653787"/>
            <a:ext cx="210515" cy="151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5" name="直線接點 84">
            <a:extLst>
              <a:ext uri="{FF2B5EF4-FFF2-40B4-BE49-F238E27FC236}">
                <a16:creationId xmlns:a16="http://schemas.microsoft.com/office/drawing/2014/main" id="{2F361322-2241-469B-9AA7-7F639A1B792A}"/>
              </a:ext>
            </a:extLst>
          </p:cNvPr>
          <p:cNvCxnSpPr>
            <a:cxnSpLocks/>
            <a:stCxn id="34" idx="6"/>
            <a:endCxn id="43" idx="2"/>
          </p:cNvCxnSpPr>
          <p:nvPr/>
        </p:nvCxnSpPr>
        <p:spPr>
          <a:xfrm>
            <a:off x="6300953" y="3668958"/>
            <a:ext cx="210515" cy="1629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6" name="直線接點 85">
            <a:extLst>
              <a:ext uri="{FF2B5EF4-FFF2-40B4-BE49-F238E27FC236}">
                <a16:creationId xmlns:a16="http://schemas.microsoft.com/office/drawing/2014/main" id="{6D6B3FBC-6AAC-4762-ABD7-73B1291B85B7}"/>
              </a:ext>
            </a:extLst>
          </p:cNvPr>
          <p:cNvCxnSpPr>
            <a:cxnSpLocks/>
            <a:stCxn id="34" idx="6"/>
            <a:endCxn id="44" idx="2"/>
          </p:cNvCxnSpPr>
          <p:nvPr/>
        </p:nvCxnSpPr>
        <p:spPr>
          <a:xfrm>
            <a:off x="6300953" y="3668965"/>
            <a:ext cx="210515" cy="3410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7" name="直線接點 86">
            <a:extLst>
              <a:ext uri="{FF2B5EF4-FFF2-40B4-BE49-F238E27FC236}">
                <a16:creationId xmlns:a16="http://schemas.microsoft.com/office/drawing/2014/main" id="{CDCCCE6E-7BB1-4B8B-A509-9D4413992CF0}"/>
              </a:ext>
            </a:extLst>
          </p:cNvPr>
          <p:cNvCxnSpPr>
            <a:cxnSpLocks/>
            <a:stCxn id="35" idx="6"/>
            <a:endCxn id="39" idx="2"/>
          </p:cNvCxnSpPr>
          <p:nvPr/>
        </p:nvCxnSpPr>
        <p:spPr>
          <a:xfrm flipV="1">
            <a:off x="6298396" y="3119429"/>
            <a:ext cx="213074" cy="6575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8" name="直線接點 87">
            <a:extLst>
              <a:ext uri="{FF2B5EF4-FFF2-40B4-BE49-F238E27FC236}">
                <a16:creationId xmlns:a16="http://schemas.microsoft.com/office/drawing/2014/main" id="{B23F9045-4E4C-4C07-9648-3E4E62F6C0AE}"/>
              </a:ext>
            </a:extLst>
          </p:cNvPr>
          <p:cNvCxnSpPr>
            <a:cxnSpLocks/>
            <a:stCxn id="35" idx="6"/>
            <a:endCxn id="40" idx="2"/>
          </p:cNvCxnSpPr>
          <p:nvPr/>
        </p:nvCxnSpPr>
        <p:spPr>
          <a:xfrm flipV="1">
            <a:off x="6298393" y="3297556"/>
            <a:ext cx="215013" cy="47945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89" name="直線接點 88">
            <a:extLst>
              <a:ext uri="{FF2B5EF4-FFF2-40B4-BE49-F238E27FC236}">
                <a16:creationId xmlns:a16="http://schemas.microsoft.com/office/drawing/2014/main" id="{9D569E71-AEEA-4289-A74B-FE175E48757D}"/>
              </a:ext>
            </a:extLst>
          </p:cNvPr>
          <p:cNvCxnSpPr>
            <a:cxnSpLocks/>
            <a:stCxn id="35" idx="6"/>
            <a:endCxn id="41" idx="2"/>
          </p:cNvCxnSpPr>
          <p:nvPr/>
        </p:nvCxnSpPr>
        <p:spPr>
          <a:xfrm flipV="1">
            <a:off x="6298396" y="3475674"/>
            <a:ext cx="213074" cy="3013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0" name="直線接點 89">
            <a:extLst>
              <a:ext uri="{FF2B5EF4-FFF2-40B4-BE49-F238E27FC236}">
                <a16:creationId xmlns:a16="http://schemas.microsoft.com/office/drawing/2014/main" id="{A0C2FB9E-58D1-42B7-B0D1-00BC65F9893E}"/>
              </a:ext>
            </a:extLst>
          </p:cNvPr>
          <p:cNvCxnSpPr>
            <a:cxnSpLocks/>
            <a:stCxn id="35" idx="6"/>
            <a:endCxn id="42" idx="2"/>
          </p:cNvCxnSpPr>
          <p:nvPr/>
        </p:nvCxnSpPr>
        <p:spPr>
          <a:xfrm flipV="1">
            <a:off x="6298392" y="3653787"/>
            <a:ext cx="213074" cy="12321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1" name="直線接點 90">
            <a:extLst>
              <a:ext uri="{FF2B5EF4-FFF2-40B4-BE49-F238E27FC236}">
                <a16:creationId xmlns:a16="http://schemas.microsoft.com/office/drawing/2014/main" id="{C2DC112B-F714-4F12-83F5-153BCAFFEF47}"/>
              </a:ext>
            </a:extLst>
          </p:cNvPr>
          <p:cNvCxnSpPr>
            <a:cxnSpLocks/>
            <a:stCxn id="35" idx="6"/>
            <a:endCxn id="43" idx="2"/>
          </p:cNvCxnSpPr>
          <p:nvPr/>
        </p:nvCxnSpPr>
        <p:spPr>
          <a:xfrm>
            <a:off x="6298392" y="3777011"/>
            <a:ext cx="213074" cy="549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2" name="直線接點 91">
            <a:extLst>
              <a:ext uri="{FF2B5EF4-FFF2-40B4-BE49-F238E27FC236}">
                <a16:creationId xmlns:a16="http://schemas.microsoft.com/office/drawing/2014/main" id="{3FEB0AD1-561F-42B5-9EC9-6B75DFCAE6A7}"/>
              </a:ext>
            </a:extLst>
          </p:cNvPr>
          <p:cNvCxnSpPr>
            <a:cxnSpLocks/>
            <a:stCxn id="35" idx="6"/>
            <a:endCxn id="44" idx="2"/>
          </p:cNvCxnSpPr>
          <p:nvPr/>
        </p:nvCxnSpPr>
        <p:spPr>
          <a:xfrm>
            <a:off x="6298392" y="3777004"/>
            <a:ext cx="213074" cy="2330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3" name="直線接點 92">
            <a:extLst>
              <a:ext uri="{FF2B5EF4-FFF2-40B4-BE49-F238E27FC236}">
                <a16:creationId xmlns:a16="http://schemas.microsoft.com/office/drawing/2014/main" id="{CD58E6DE-94D0-427D-8DA0-AAC5E74E1DD8}"/>
              </a:ext>
            </a:extLst>
          </p:cNvPr>
          <p:cNvCxnSpPr>
            <a:cxnSpLocks/>
            <a:stCxn id="36" idx="6"/>
            <a:endCxn id="39" idx="2"/>
          </p:cNvCxnSpPr>
          <p:nvPr/>
        </p:nvCxnSpPr>
        <p:spPr>
          <a:xfrm flipV="1">
            <a:off x="6301856" y="3119428"/>
            <a:ext cx="209618" cy="7739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4" name="直線接點 93">
            <a:extLst>
              <a:ext uri="{FF2B5EF4-FFF2-40B4-BE49-F238E27FC236}">
                <a16:creationId xmlns:a16="http://schemas.microsoft.com/office/drawing/2014/main" id="{B74AAD64-B22E-4C20-9E2F-5C3E124602FB}"/>
              </a:ext>
            </a:extLst>
          </p:cNvPr>
          <p:cNvCxnSpPr>
            <a:cxnSpLocks/>
            <a:stCxn id="36" idx="6"/>
            <a:endCxn id="40" idx="2"/>
          </p:cNvCxnSpPr>
          <p:nvPr/>
        </p:nvCxnSpPr>
        <p:spPr>
          <a:xfrm flipV="1">
            <a:off x="6301850" y="3297556"/>
            <a:ext cx="211556" cy="5958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5" name="直線接點 94">
            <a:extLst>
              <a:ext uri="{FF2B5EF4-FFF2-40B4-BE49-F238E27FC236}">
                <a16:creationId xmlns:a16="http://schemas.microsoft.com/office/drawing/2014/main" id="{910F3835-FB6D-4096-81DB-9068FE39351C}"/>
              </a:ext>
            </a:extLst>
          </p:cNvPr>
          <p:cNvCxnSpPr>
            <a:cxnSpLocks/>
            <a:stCxn id="36" idx="6"/>
            <a:endCxn id="41" idx="2"/>
          </p:cNvCxnSpPr>
          <p:nvPr/>
        </p:nvCxnSpPr>
        <p:spPr>
          <a:xfrm flipV="1">
            <a:off x="6301856" y="3475674"/>
            <a:ext cx="209618" cy="4176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6" name="直線接點 95">
            <a:extLst>
              <a:ext uri="{FF2B5EF4-FFF2-40B4-BE49-F238E27FC236}">
                <a16:creationId xmlns:a16="http://schemas.microsoft.com/office/drawing/2014/main" id="{26B67455-3C03-4EC1-8071-1FF751ED1378}"/>
              </a:ext>
            </a:extLst>
          </p:cNvPr>
          <p:cNvCxnSpPr>
            <a:cxnSpLocks/>
            <a:stCxn id="36" idx="6"/>
            <a:endCxn id="42" idx="2"/>
          </p:cNvCxnSpPr>
          <p:nvPr/>
        </p:nvCxnSpPr>
        <p:spPr>
          <a:xfrm flipV="1">
            <a:off x="6301856" y="3653797"/>
            <a:ext cx="209618" cy="2395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7" name="直線接點 96">
            <a:extLst>
              <a:ext uri="{FF2B5EF4-FFF2-40B4-BE49-F238E27FC236}">
                <a16:creationId xmlns:a16="http://schemas.microsoft.com/office/drawing/2014/main" id="{D4E88B99-0970-48FA-9730-F9657B9DE991}"/>
              </a:ext>
            </a:extLst>
          </p:cNvPr>
          <p:cNvCxnSpPr>
            <a:cxnSpLocks/>
            <a:stCxn id="36" idx="6"/>
            <a:endCxn id="43" idx="2"/>
          </p:cNvCxnSpPr>
          <p:nvPr/>
        </p:nvCxnSpPr>
        <p:spPr>
          <a:xfrm flipV="1">
            <a:off x="6301856" y="3831903"/>
            <a:ext cx="209618" cy="614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8" name="直線接點 97">
            <a:extLst>
              <a:ext uri="{FF2B5EF4-FFF2-40B4-BE49-F238E27FC236}">
                <a16:creationId xmlns:a16="http://schemas.microsoft.com/office/drawing/2014/main" id="{41924F9B-74C3-4093-B9A7-42D3D62B5098}"/>
              </a:ext>
            </a:extLst>
          </p:cNvPr>
          <p:cNvCxnSpPr>
            <a:cxnSpLocks/>
            <a:stCxn id="36" idx="6"/>
            <a:endCxn id="44" idx="2"/>
          </p:cNvCxnSpPr>
          <p:nvPr/>
        </p:nvCxnSpPr>
        <p:spPr>
          <a:xfrm>
            <a:off x="6301856" y="3893355"/>
            <a:ext cx="209618" cy="1166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99" name="直線接點 98">
            <a:extLst>
              <a:ext uri="{FF2B5EF4-FFF2-40B4-BE49-F238E27FC236}">
                <a16:creationId xmlns:a16="http://schemas.microsoft.com/office/drawing/2014/main" id="{7F8590F7-971D-4FBB-ACDA-5333F7E07DC8}"/>
              </a:ext>
            </a:extLst>
          </p:cNvPr>
          <p:cNvCxnSpPr>
            <a:cxnSpLocks/>
            <a:stCxn id="37" idx="6"/>
            <a:endCxn id="39" idx="2"/>
          </p:cNvCxnSpPr>
          <p:nvPr/>
        </p:nvCxnSpPr>
        <p:spPr>
          <a:xfrm flipV="1">
            <a:off x="6304255" y="3119431"/>
            <a:ext cx="207220" cy="8886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0" name="直線接點 99">
            <a:extLst>
              <a:ext uri="{FF2B5EF4-FFF2-40B4-BE49-F238E27FC236}">
                <a16:creationId xmlns:a16="http://schemas.microsoft.com/office/drawing/2014/main" id="{B7858E0D-EAE2-4462-B16B-351CDD04F311}"/>
              </a:ext>
            </a:extLst>
          </p:cNvPr>
          <p:cNvCxnSpPr>
            <a:cxnSpLocks/>
            <a:stCxn id="37" idx="6"/>
            <a:endCxn id="40" idx="2"/>
          </p:cNvCxnSpPr>
          <p:nvPr/>
        </p:nvCxnSpPr>
        <p:spPr>
          <a:xfrm flipV="1">
            <a:off x="6304245" y="3297553"/>
            <a:ext cx="209160" cy="7105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1" name="直線接點 100">
            <a:extLst>
              <a:ext uri="{FF2B5EF4-FFF2-40B4-BE49-F238E27FC236}">
                <a16:creationId xmlns:a16="http://schemas.microsoft.com/office/drawing/2014/main" id="{F569FEB4-BDE2-4DB9-8A49-3DD69DC9A966}"/>
              </a:ext>
            </a:extLst>
          </p:cNvPr>
          <p:cNvCxnSpPr>
            <a:cxnSpLocks/>
            <a:stCxn id="37" idx="6"/>
            <a:endCxn id="41" idx="2"/>
          </p:cNvCxnSpPr>
          <p:nvPr/>
        </p:nvCxnSpPr>
        <p:spPr>
          <a:xfrm flipV="1">
            <a:off x="6304255" y="3475667"/>
            <a:ext cx="207220" cy="532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2" name="直線接點 101">
            <a:extLst>
              <a:ext uri="{FF2B5EF4-FFF2-40B4-BE49-F238E27FC236}">
                <a16:creationId xmlns:a16="http://schemas.microsoft.com/office/drawing/2014/main" id="{3C294659-0040-4AEF-8FED-DA67DCE30BB4}"/>
              </a:ext>
            </a:extLst>
          </p:cNvPr>
          <p:cNvCxnSpPr>
            <a:cxnSpLocks/>
            <a:stCxn id="37" idx="6"/>
            <a:endCxn id="42" idx="2"/>
          </p:cNvCxnSpPr>
          <p:nvPr/>
        </p:nvCxnSpPr>
        <p:spPr>
          <a:xfrm flipV="1">
            <a:off x="6304255" y="3653792"/>
            <a:ext cx="207220" cy="3542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3" name="直線接點 102">
            <a:extLst>
              <a:ext uri="{FF2B5EF4-FFF2-40B4-BE49-F238E27FC236}">
                <a16:creationId xmlns:a16="http://schemas.microsoft.com/office/drawing/2014/main" id="{3F1714C0-F5C9-488C-9F0E-5A3774BA594D}"/>
              </a:ext>
            </a:extLst>
          </p:cNvPr>
          <p:cNvCxnSpPr>
            <a:cxnSpLocks/>
            <a:stCxn id="37" idx="6"/>
            <a:endCxn id="43" idx="2"/>
          </p:cNvCxnSpPr>
          <p:nvPr/>
        </p:nvCxnSpPr>
        <p:spPr>
          <a:xfrm flipV="1">
            <a:off x="6304255" y="3831907"/>
            <a:ext cx="207220" cy="1761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4" name="直線接點 103">
            <a:extLst>
              <a:ext uri="{FF2B5EF4-FFF2-40B4-BE49-F238E27FC236}">
                <a16:creationId xmlns:a16="http://schemas.microsoft.com/office/drawing/2014/main" id="{1A71D822-AB7C-40A5-A460-EC1811A4A62E}"/>
              </a:ext>
            </a:extLst>
          </p:cNvPr>
          <p:cNvCxnSpPr>
            <a:cxnSpLocks/>
            <a:stCxn id="37" idx="6"/>
            <a:endCxn id="44" idx="2"/>
          </p:cNvCxnSpPr>
          <p:nvPr/>
        </p:nvCxnSpPr>
        <p:spPr>
          <a:xfrm>
            <a:off x="6304255" y="4008060"/>
            <a:ext cx="207220" cy="196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5" name="直線接點 104">
            <a:extLst>
              <a:ext uri="{FF2B5EF4-FFF2-40B4-BE49-F238E27FC236}">
                <a16:creationId xmlns:a16="http://schemas.microsoft.com/office/drawing/2014/main" id="{A5361BCB-693A-4B66-A164-AAE2B2537743}"/>
              </a:ext>
            </a:extLst>
          </p:cNvPr>
          <p:cNvCxnSpPr>
            <a:cxnSpLocks/>
            <a:stCxn id="38" idx="6"/>
            <a:endCxn id="39" idx="2"/>
          </p:cNvCxnSpPr>
          <p:nvPr/>
        </p:nvCxnSpPr>
        <p:spPr>
          <a:xfrm flipV="1">
            <a:off x="6301856" y="3119430"/>
            <a:ext cx="209618" cy="10033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6" name="直線接點 105">
            <a:extLst>
              <a:ext uri="{FF2B5EF4-FFF2-40B4-BE49-F238E27FC236}">
                <a16:creationId xmlns:a16="http://schemas.microsoft.com/office/drawing/2014/main" id="{14FE1062-B80C-48D8-8D36-CA8336512283}"/>
              </a:ext>
            </a:extLst>
          </p:cNvPr>
          <p:cNvCxnSpPr>
            <a:cxnSpLocks/>
            <a:stCxn id="38" idx="6"/>
            <a:endCxn id="40" idx="2"/>
          </p:cNvCxnSpPr>
          <p:nvPr/>
        </p:nvCxnSpPr>
        <p:spPr>
          <a:xfrm flipV="1">
            <a:off x="6301850" y="3297555"/>
            <a:ext cx="211556" cy="8252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7" name="直線接點 106">
            <a:extLst>
              <a:ext uri="{FF2B5EF4-FFF2-40B4-BE49-F238E27FC236}">
                <a16:creationId xmlns:a16="http://schemas.microsoft.com/office/drawing/2014/main" id="{129F1886-F8F8-4032-A03A-A9E3AA60F44E}"/>
              </a:ext>
            </a:extLst>
          </p:cNvPr>
          <p:cNvCxnSpPr>
            <a:cxnSpLocks/>
            <a:stCxn id="38" idx="6"/>
            <a:endCxn id="41" idx="2"/>
          </p:cNvCxnSpPr>
          <p:nvPr/>
        </p:nvCxnSpPr>
        <p:spPr>
          <a:xfrm flipV="1">
            <a:off x="6301856" y="3475667"/>
            <a:ext cx="209618" cy="647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8" name="直線接點 107">
            <a:extLst>
              <a:ext uri="{FF2B5EF4-FFF2-40B4-BE49-F238E27FC236}">
                <a16:creationId xmlns:a16="http://schemas.microsoft.com/office/drawing/2014/main" id="{D3734176-C5AC-4D25-9893-A928CEEB1B8D}"/>
              </a:ext>
            </a:extLst>
          </p:cNvPr>
          <p:cNvCxnSpPr>
            <a:cxnSpLocks/>
            <a:stCxn id="38" idx="6"/>
            <a:endCxn id="42" idx="2"/>
          </p:cNvCxnSpPr>
          <p:nvPr/>
        </p:nvCxnSpPr>
        <p:spPr>
          <a:xfrm flipV="1">
            <a:off x="6301856" y="3653788"/>
            <a:ext cx="209618" cy="4689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09" name="直線接點 108">
            <a:extLst>
              <a:ext uri="{FF2B5EF4-FFF2-40B4-BE49-F238E27FC236}">
                <a16:creationId xmlns:a16="http://schemas.microsoft.com/office/drawing/2014/main" id="{8EB56066-349B-49FB-A47D-E2CD15E4E2EF}"/>
              </a:ext>
            </a:extLst>
          </p:cNvPr>
          <p:cNvCxnSpPr>
            <a:cxnSpLocks/>
            <a:stCxn id="38" idx="6"/>
            <a:endCxn id="43" idx="2"/>
          </p:cNvCxnSpPr>
          <p:nvPr/>
        </p:nvCxnSpPr>
        <p:spPr>
          <a:xfrm flipV="1">
            <a:off x="6301856" y="3831914"/>
            <a:ext cx="209618" cy="2908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0" name="直線接點 109">
            <a:extLst>
              <a:ext uri="{FF2B5EF4-FFF2-40B4-BE49-F238E27FC236}">
                <a16:creationId xmlns:a16="http://schemas.microsoft.com/office/drawing/2014/main" id="{76A4AA5B-62D3-4431-9CBE-456631875011}"/>
              </a:ext>
            </a:extLst>
          </p:cNvPr>
          <p:cNvCxnSpPr>
            <a:cxnSpLocks/>
            <a:stCxn id="38" idx="6"/>
            <a:endCxn id="44" idx="2"/>
          </p:cNvCxnSpPr>
          <p:nvPr/>
        </p:nvCxnSpPr>
        <p:spPr>
          <a:xfrm flipV="1">
            <a:off x="6301856" y="4010023"/>
            <a:ext cx="209618" cy="1127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1" name="直線接點 110">
            <a:extLst>
              <a:ext uri="{FF2B5EF4-FFF2-40B4-BE49-F238E27FC236}">
                <a16:creationId xmlns:a16="http://schemas.microsoft.com/office/drawing/2014/main" id="{E064FD96-27DD-4A8E-9076-466C78E03E4C}"/>
              </a:ext>
            </a:extLst>
          </p:cNvPr>
          <p:cNvCxnSpPr>
            <a:cxnSpLocks/>
            <a:stCxn id="28" idx="2"/>
            <a:endCxn id="7" idx="2"/>
          </p:cNvCxnSpPr>
          <p:nvPr/>
        </p:nvCxnSpPr>
        <p:spPr>
          <a:xfrm flipH="1">
            <a:off x="6009178" y="2986396"/>
            <a:ext cx="214061" cy="2891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2" name="直線接點 111">
            <a:extLst>
              <a:ext uri="{FF2B5EF4-FFF2-40B4-BE49-F238E27FC236}">
                <a16:creationId xmlns:a16="http://schemas.microsoft.com/office/drawing/2014/main" id="{E5C5D563-887C-4F8D-8339-BFB72D504624}"/>
              </a:ext>
            </a:extLst>
          </p:cNvPr>
          <p:cNvCxnSpPr>
            <a:cxnSpLocks/>
            <a:stCxn id="28" idx="2"/>
            <a:endCxn id="9" idx="2"/>
          </p:cNvCxnSpPr>
          <p:nvPr/>
        </p:nvCxnSpPr>
        <p:spPr>
          <a:xfrm flipH="1">
            <a:off x="6009178" y="2986396"/>
            <a:ext cx="214061" cy="5785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3" name="直線接點 112">
            <a:extLst>
              <a:ext uri="{FF2B5EF4-FFF2-40B4-BE49-F238E27FC236}">
                <a16:creationId xmlns:a16="http://schemas.microsoft.com/office/drawing/2014/main" id="{9A6A9E2B-6629-4452-A5D0-E804339C84BD}"/>
              </a:ext>
            </a:extLst>
          </p:cNvPr>
          <p:cNvCxnSpPr>
            <a:cxnSpLocks/>
            <a:stCxn id="28" idx="2"/>
            <a:endCxn id="8" idx="2"/>
          </p:cNvCxnSpPr>
          <p:nvPr/>
        </p:nvCxnSpPr>
        <p:spPr>
          <a:xfrm flipH="1">
            <a:off x="6009178" y="2986391"/>
            <a:ext cx="214061" cy="8678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4" name="直線接點 113">
            <a:extLst>
              <a:ext uri="{FF2B5EF4-FFF2-40B4-BE49-F238E27FC236}">
                <a16:creationId xmlns:a16="http://schemas.microsoft.com/office/drawing/2014/main" id="{80F902F6-0C86-455C-80D1-ACE921DC8511}"/>
              </a:ext>
            </a:extLst>
          </p:cNvPr>
          <p:cNvCxnSpPr>
            <a:cxnSpLocks/>
            <a:stCxn id="30" idx="2"/>
            <a:endCxn id="7" idx="2"/>
          </p:cNvCxnSpPr>
          <p:nvPr/>
        </p:nvCxnSpPr>
        <p:spPr>
          <a:xfrm flipH="1">
            <a:off x="6009179" y="3216267"/>
            <a:ext cx="212685" cy="593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5" name="直線接點 114">
            <a:extLst>
              <a:ext uri="{FF2B5EF4-FFF2-40B4-BE49-F238E27FC236}">
                <a16:creationId xmlns:a16="http://schemas.microsoft.com/office/drawing/2014/main" id="{780439A4-E592-4234-9F9C-61295E1DDE3F}"/>
              </a:ext>
            </a:extLst>
          </p:cNvPr>
          <p:cNvCxnSpPr>
            <a:cxnSpLocks/>
            <a:stCxn id="30" idx="2"/>
            <a:endCxn id="9" idx="2"/>
          </p:cNvCxnSpPr>
          <p:nvPr/>
        </p:nvCxnSpPr>
        <p:spPr>
          <a:xfrm flipH="1">
            <a:off x="6009179" y="3216271"/>
            <a:ext cx="212685" cy="34863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6" name="直線接點 115">
            <a:extLst>
              <a:ext uri="{FF2B5EF4-FFF2-40B4-BE49-F238E27FC236}">
                <a16:creationId xmlns:a16="http://schemas.microsoft.com/office/drawing/2014/main" id="{2D133CF3-D8DD-4FC9-9BB8-2B9F339CEF45}"/>
              </a:ext>
            </a:extLst>
          </p:cNvPr>
          <p:cNvCxnSpPr>
            <a:cxnSpLocks/>
            <a:stCxn id="30" idx="2"/>
            <a:endCxn id="8" idx="2"/>
          </p:cNvCxnSpPr>
          <p:nvPr/>
        </p:nvCxnSpPr>
        <p:spPr>
          <a:xfrm flipH="1">
            <a:off x="6009179" y="3216273"/>
            <a:ext cx="212685" cy="6379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7" name="直線接點 116">
            <a:extLst>
              <a:ext uri="{FF2B5EF4-FFF2-40B4-BE49-F238E27FC236}">
                <a16:creationId xmlns:a16="http://schemas.microsoft.com/office/drawing/2014/main" id="{36E3900D-B638-4F65-BA99-A66611875625}"/>
              </a:ext>
            </a:extLst>
          </p:cNvPr>
          <p:cNvCxnSpPr>
            <a:cxnSpLocks/>
            <a:stCxn id="33" idx="2"/>
            <a:endCxn id="7" idx="2"/>
          </p:cNvCxnSpPr>
          <p:nvPr/>
        </p:nvCxnSpPr>
        <p:spPr>
          <a:xfrm flipH="1" flipV="1">
            <a:off x="6009172" y="3275588"/>
            <a:ext cx="213585" cy="2839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8" name="直線接點 117">
            <a:extLst>
              <a:ext uri="{FF2B5EF4-FFF2-40B4-BE49-F238E27FC236}">
                <a16:creationId xmlns:a16="http://schemas.microsoft.com/office/drawing/2014/main" id="{D79593A3-83E2-4E50-A1EC-81CA0CAD2599}"/>
              </a:ext>
            </a:extLst>
          </p:cNvPr>
          <p:cNvCxnSpPr>
            <a:cxnSpLocks/>
            <a:stCxn id="33" idx="2"/>
            <a:endCxn id="9" idx="2"/>
          </p:cNvCxnSpPr>
          <p:nvPr/>
        </p:nvCxnSpPr>
        <p:spPr>
          <a:xfrm flipH="1">
            <a:off x="6009172" y="3559583"/>
            <a:ext cx="213585" cy="53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19" name="直線接點 118">
            <a:extLst>
              <a:ext uri="{FF2B5EF4-FFF2-40B4-BE49-F238E27FC236}">
                <a16:creationId xmlns:a16="http://schemas.microsoft.com/office/drawing/2014/main" id="{32843532-23A0-4D95-8058-309863DF88E6}"/>
              </a:ext>
            </a:extLst>
          </p:cNvPr>
          <p:cNvCxnSpPr>
            <a:cxnSpLocks/>
            <a:stCxn id="33" idx="2"/>
            <a:endCxn id="8" idx="2"/>
          </p:cNvCxnSpPr>
          <p:nvPr/>
        </p:nvCxnSpPr>
        <p:spPr>
          <a:xfrm flipH="1">
            <a:off x="6009172" y="3559584"/>
            <a:ext cx="213585" cy="29464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0" name="直線接點 119">
            <a:extLst>
              <a:ext uri="{FF2B5EF4-FFF2-40B4-BE49-F238E27FC236}">
                <a16:creationId xmlns:a16="http://schemas.microsoft.com/office/drawing/2014/main" id="{5AF54413-07BD-4429-8039-4561171A1173}"/>
              </a:ext>
            </a:extLst>
          </p:cNvPr>
          <p:cNvCxnSpPr>
            <a:cxnSpLocks/>
            <a:stCxn id="35" idx="2"/>
            <a:endCxn id="7" idx="2"/>
          </p:cNvCxnSpPr>
          <p:nvPr/>
        </p:nvCxnSpPr>
        <p:spPr>
          <a:xfrm flipH="1" flipV="1">
            <a:off x="6009170" y="3275592"/>
            <a:ext cx="210128" cy="501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1" name="直線接點 120">
            <a:extLst>
              <a:ext uri="{FF2B5EF4-FFF2-40B4-BE49-F238E27FC236}">
                <a16:creationId xmlns:a16="http://schemas.microsoft.com/office/drawing/2014/main" id="{13BCA2F4-08B8-4E51-9E56-781A037A9B86}"/>
              </a:ext>
            </a:extLst>
          </p:cNvPr>
          <p:cNvCxnSpPr>
            <a:cxnSpLocks/>
            <a:stCxn id="35" idx="2"/>
            <a:endCxn id="9" idx="2"/>
          </p:cNvCxnSpPr>
          <p:nvPr/>
        </p:nvCxnSpPr>
        <p:spPr>
          <a:xfrm flipH="1" flipV="1">
            <a:off x="6009170" y="3564902"/>
            <a:ext cx="210128" cy="212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2" name="直線接點 121">
            <a:extLst>
              <a:ext uri="{FF2B5EF4-FFF2-40B4-BE49-F238E27FC236}">
                <a16:creationId xmlns:a16="http://schemas.microsoft.com/office/drawing/2014/main" id="{C4F9A37A-F3AC-439D-B425-140239EA62B5}"/>
              </a:ext>
            </a:extLst>
          </p:cNvPr>
          <p:cNvCxnSpPr>
            <a:cxnSpLocks/>
            <a:stCxn id="35" idx="2"/>
            <a:endCxn id="8" idx="2"/>
          </p:cNvCxnSpPr>
          <p:nvPr/>
        </p:nvCxnSpPr>
        <p:spPr>
          <a:xfrm flipH="1">
            <a:off x="6009170" y="3777012"/>
            <a:ext cx="210128" cy="772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3" name="直線接點 122">
            <a:extLst>
              <a:ext uri="{FF2B5EF4-FFF2-40B4-BE49-F238E27FC236}">
                <a16:creationId xmlns:a16="http://schemas.microsoft.com/office/drawing/2014/main" id="{A1DAE3BC-1778-4105-90D6-3F4699D6DB28}"/>
              </a:ext>
            </a:extLst>
          </p:cNvPr>
          <p:cNvCxnSpPr>
            <a:cxnSpLocks/>
            <a:stCxn id="38" idx="2"/>
            <a:endCxn id="8" idx="2"/>
          </p:cNvCxnSpPr>
          <p:nvPr/>
        </p:nvCxnSpPr>
        <p:spPr>
          <a:xfrm flipH="1" flipV="1">
            <a:off x="6009172" y="3854224"/>
            <a:ext cx="213585" cy="26855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4" name="直線接點 123">
            <a:extLst>
              <a:ext uri="{FF2B5EF4-FFF2-40B4-BE49-F238E27FC236}">
                <a16:creationId xmlns:a16="http://schemas.microsoft.com/office/drawing/2014/main" id="{8CE20E82-45C5-40C7-A646-862E64EF7098}"/>
              </a:ext>
            </a:extLst>
          </p:cNvPr>
          <p:cNvCxnSpPr>
            <a:cxnSpLocks/>
            <a:stCxn id="38" idx="2"/>
            <a:endCxn id="9" idx="2"/>
          </p:cNvCxnSpPr>
          <p:nvPr/>
        </p:nvCxnSpPr>
        <p:spPr>
          <a:xfrm flipH="1" flipV="1">
            <a:off x="6009172" y="3564904"/>
            <a:ext cx="213585" cy="5578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5" name="直線接點 124">
            <a:extLst>
              <a:ext uri="{FF2B5EF4-FFF2-40B4-BE49-F238E27FC236}">
                <a16:creationId xmlns:a16="http://schemas.microsoft.com/office/drawing/2014/main" id="{2B8C7995-8BA9-419D-B16D-C986CB2CD002}"/>
              </a:ext>
            </a:extLst>
          </p:cNvPr>
          <p:cNvCxnSpPr>
            <a:cxnSpLocks/>
            <a:stCxn id="38" idx="2"/>
            <a:endCxn id="7" idx="2"/>
          </p:cNvCxnSpPr>
          <p:nvPr/>
        </p:nvCxnSpPr>
        <p:spPr>
          <a:xfrm flipH="1" flipV="1">
            <a:off x="6009172" y="3275591"/>
            <a:ext cx="213585" cy="84718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26" name="直線接點 125">
            <a:extLst>
              <a:ext uri="{FF2B5EF4-FFF2-40B4-BE49-F238E27FC236}">
                <a16:creationId xmlns:a16="http://schemas.microsoft.com/office/drawing/2014/main" id="{0F3ED1E2-3AC0-4826-A83C-9880C2ACB14E}"/>
              </a:ext>
            </a:extLst>
          </p:cNvPr>
          <p:cNvCxnSpPr>
            <a:cxnSpLocks/>
            <a:endCxn id="7" idx="6"/>
          </p:cNvCxnSpPr>
          <p:nvPr/>
        </p:nvCxnSpPr>
        <p:spPr>
          <a:xfrm flipV="1">
            <a:off x="4592721" y="3275586"/>
            <a:ext cx="1337356" cy="244446"/>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27" name="直線接點 126">
            <a:extLst>
              <a:ext uri="{FF2B5EF4-FFF2-40B4-BE49-F238E27FC236}">
                <a16:creationId xmlns:a16="http://schemas.microsoft.com/office/drawing/2014/main" id="{3BB19763-4EA2-4993-962A-F8BF7E277E22}"/>
              </a:ext>
            </a:extLst>
          </p:cNvPr>
          <p:cNvCxnSpPr>
            <a:cxnSpLocks/>
            <a:endCxn id="9" idx="6"/>
          </p:cNvCxnSpPr>
          <p:nvPr/>
        </p:nvCxnSpPr>
        <p:spPr>
          <a:xfrm>
            <a:off x="4592721" y="3520032"/>
            <a:ext cx="1337356" cy="44870"/>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28" name="直線接點 127">
            <a:extLst>
              <a:ext uri="{FF2B5EF4-FFF2-40B4-BE49-F238E27FC236}">
                <a16:creationId xmlns:a16="http://schemas.microsoft.com/office/drawing/2014/main" id="{C237EE86-C764-49CE-B579-7438A1810EB2}"/>
              </a:ext>
            </a:extLst>
          </p:cNvPr>
          <p:cNvCxnSpPr>
            <a:cxnSpLocks/>
            <a:endCxn id="8" idx="6"/>
          </p:cNvCxnSpPr>
          <p:nvPr/>
        </p:nvCxnSpPr>
        <p:spPr>
          <a:xfrm>
            <a:off x="4595285" y="3524806"/>
            <a:ext cx="1334793" cy="32941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sp>
        <p:nvSpPr>
          <p:cNvPr id="129" name="矩形 128">
            <a:extLst>
              <a:ext uri="{FF2B5EF4-FFF2-40B4-BE49-F238E27FC236}">
                <a16:creationId xmlns:a16="http://schemas.microsoft.com/office/drawing/2014/main" id="{17E5DD04-51BA-402C-B7EE-D603D06C6388}"/>
              </a:ext>
            </a:extLst>
          </p:cNvPr>
          <p:cNvSpPr/>
          <p:nvPr/>
        </p:nvSpPr>
        <p:spPr>
          <a:xfrm>
            <a:off x="6809507" y="320863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0" name="矩形 129">
            <a:extLst>
              <a:ext uri="{FF2B5EF4-FFF2-40B4-BE49-F238E27FC236}">
                <a16:creationId xmlns:a16="http://schemas.microsoft.com/office/drawing/2014/main" id="{69B7DF9C-78FC-4444-9605-459BAA2F9CD8}"/>
              </a:ext>
            </a:extLst>
          </p:cNvPr>
          <p:cNvSpPr/>
          <p:nvPr/>
        </p:nvSpPr>
        <p:spPr>
          <a:xfrm>
            <a:off x="6809507" y="332462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1" name="矩形 130">
            <a:extLst>
              <a:ext uri="{FF2B5EF4-FFF2-40B4-BE49-F238E27FC236}">
                <a16:creationId xmlns:a16="http://schemas.microsoft.com/office/drawing/2014/main" id="{63E8FB0F-5A4F-44F1-8338-5A1A2F742974}"/>
              </a:ext>
            </a:extLst>
          </p:cNvPr>
          <p:cNvSpPr/>
          <p:nvPr/>
        </p:nvSpPr>
        <p:spPr>
          <a:xfrm>
            <a:off x="6809507" y="344185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2" name="矩形 131">
            <a:extLst>
              <a:ext uri="{FF2B5EF4-FFF2-40B4-BE49-F238E27FC236}">
                <a16:creationId xmlns:a16="http://schemas.microsoft.com/office/drawing/2014/main" id="{420BA2C2-C4B6-4FE5-8F8E-A16A9AAA17FA}"/>
              </a:ext>
            </a:extLst>
          </p:cNvPr>
          <p:cNvSpPr/>
          <p:nvPr/>
        </p:nvSpPr>
        <p:spPr>
          <a:xfrm>
            <a:off x="6809507" y="355684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3" name="矩形 132">
            <a:extLst>
              <a:ext uri="{FF2B5EF4-FFF2-40B4-BE49-F238E27FC236}">
                <a16:creationId xmlns:a16="http://schemas.microsoft.com/office/drawing/2014/main" id="{9F8BA13D-D505-4B7F-99CF-EB06FE601F7F}"/>
              </a:ext>
            </a:extLst>
          </p:cNvPr>
          <p:cNvSpPr/>
          <p:nvPr/>
        </p:nvSpPr>
        <p:spPr>
          <a:xfrm>
            <a:off x="6809507" y="367331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4" name="矩形 133">
            <a:extLst>
              <a:ext uri="{FF2B5EF4-FFF2-40B4-BE49-F238E27FC236}">
                <a16:creationId xmlns:a16="http://schemas.microsoft.com/office/drawing/2014/main" id="{8AAF48ED-2E84-4829-A095-1DE877159AE8}"/>
              </a:ext>
            </a:extLst>
          </p:cNvPr>
          <p:cNvSpPr/>
          <p:nvPr/>
        </p:nvSpPr>
        <p:spPr>
          <a:xfrm>
            <a:off x="6809507" y="379051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35" name="直線接點 134">
            <a:extLst>
              <a:ext uri="{FF2B5EF4-FFF2-40B4-BE49-F238E27FC236}">
                <a16:creationId xmlns:a16="http://schemas.microsoft.com/office/drawing/2014/main" id="{A2CDF8F3-D8E8-44D3-BFBE-DC700B8E8D7B}"/>
              </a:ext>
            </a:extLst>
          </p:cNvPr>
          <p:cNvCxnSpPr>
            <a:cxnSpLocks/>
            <a:stCxn id="39" idx="6"/>
          </p:cNvCxnSpPr>
          <p:nvPr/>
        </p:nvCxnSpPr>
        <p:spPr>
          <a:xfrm>
            <a:off x="6590563" y="3119432"/>
            <a:ext cx="217007" cy="9271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id="{A03B10DA-9583-43BB-835A-E8ADACE9D26B}"/>
              </a:ext>
            </a:extLst>
          </p:cNvPr>
          <p:cNvCxnSpPr>
            <a:cxnSpLocks/>
            <a:stCxn id="40" idx="6"/>
            <a:endCxn id="130" idx="1"/>
          </p:cNvCxnSpPr>
          <p:nvPr/>
        </p:nvCxnSpPr>
        <p:spPr>
          <a:xfrm>
            <a:off x="6592501" y="3297559"/>
            <a:ext cx="217007" cy="853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7" name="直線接點 136">
            <a:extLst>
              <a:ext uri="{FF2B5EF4-FFF2-40B4-BE49-F238E27FC236}">
                <a16:creationId xmlns:a16="http://schemas.microsoft.com/office/drawing/2014/main" id="{ED29202C-282C-4184-9306-DACA3B2C6033}"/>
              </a:ext>
            </a:extLst>
          </p:cNvPr>
          <p:cNvCxnSpPr>
            <a:cxnSpLocks/>
            <a:stCxn id="41" idx="6"/>
            <a:endCxn id="131" idx="1"/>
          </p:cNvCxnSpPr>
          <p:nvPr/>
        </p:nvCxnSpPr>
        <p:spPr>
          <a:xfrm>
            <a:off x="6590562" y="3475671"/>
            <a:ext cx="218946" cy="24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 name="直線接點 137">
            <a:extLst>
              <a:ext uri="{FF2B5EF4-FFF2-40B4-BE49-F238E27FC236}">
                <a16:creationId xmlns:a16="http://schemas.microsoft.com/office/drawing/2014/main" id="{72989D28-E43B-4BFA-96A5-31B5B480C927}"/>
              </a:ext>
            </a:extLst>
          </p:cNvPr>
          <p:cNvCxnSpPr>
            <a:cxnSpLocks/>
            <a:stCxn id="42" idx="6"/>
            <a:endCxn id="132" idx="1"/>
          </p:cNvCxnSpPr>
          <p:nvPr/>
        </p:nvCxnSpPr>
        <p:spPr>
          <a:xfrm flipV="1">
            <a:off x="6590561" y="3615081"/>
            <a:ext cx="218946" cy="387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9" name="直線接點 138">
            <a:extLst>
              <a:ext uri="{FF2B5EF4-FFF2-40B4-BE49-F238E27FC236}">
                <a16:creationId xmlns:a16="http://schemas.microsoft.com/office/drawing/2014/main" id="{15682B8A-983C-416B-90CE-7F0A0375609A}"/>
              </a:ext>
            </a:extLst>
          </p:cNvPr>
          <p:cNvCxnSpPr>
            <a:cxnSpLocks/>
            <a:stCxn id="43" idx="6"/>
            <a:endCxn id="133" idx="1"/>
          </p:cNvCxnSpPr>
          <p:nvPr/>
        </p:nvCxnSpPr>
        <p:spPr>
          <a:xfrm flipV="1">
            <a:off x="6590561" y="3731551"/>
            <a:ext cx="218946" cy="10036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0" name="直線接點 139">
            <a:extLst>
              <a:ext uri="{FF2B5EF4-FFF2-40B4-BE49-F238E27FC236}">
                <a16:creationId xmlns:a16="http://schemas.microsoft.com/office/drawing/2014/main" id="{671EA2EB-888D-4AD6-A594-07AD2C0BB21E}"/>
              </a:ext>
            </a:extLst>
          </p:cNvPr>
          <p:cNvCxnSpPr>
            <a:cxnSpLocks/>
            <a:stCxn id="44" idx="6"/>
          </p:cNvCxnSpPr>
          <p:nvPr/>
        </p:nvCxnSpPr>
        <p:spPr>
          <a:xfrm flipV="1">
            <a:off x="6590563" y="3907734"/>
            <a:ext cx="217007" cy="102298"/>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41" name="矩形 140">
            <a:extLst>
              <a:ext uri="{FF2B5EF4-FFF2-40B4-BE49-F238E27FC236}">
                <a16:creationId xmlns:a16="http://schemas.microsoft.com/office/drawing/2014/main" id="{C35C503E-6432-4462-99A7-0DD993A39593}"/>
              </a:ext>
            </a:extLst>
          </p:cNvPr>
          <p:cNvSpPr/>
          <p:nvPr/>
        </p:nvSpPr>
        <p:spPr>
          <a:xfrm>
            <a:off x="7006073" y="3203632"/>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2" name="矩形 141">
            <a:extLst>
              <a:ext uri="{FF2B5EF4-FFF2-40B4-BE49-F238E27FC236}">
                <a16:creationId xmlns:a16="http://schemas.microsoft.com/office/drawing/2014/main" id="{6AA43BF1-C787-4461-B626-3140048F130A}"/>
              </a:ext>
            </a:extLst>
          </p:cNvPr>
          <p:cNvSpPr/>
          <p:nvPr/>
        </p:nvSpPr>
        <p:spPr>
          <a:xfrm>
            <a:off x="7006073" y="3319618"/>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3" name="矩形 142">
            <a:extLst>
              <a:ext uri="{FF2B5EF4-FFF2-40B4-BE49-F238E27FC236}">
                <a16:creationId xmlns:a16="http://schemas.microsoft.com/office/drawing/2014/main" id="{5B381895-D85F-46D4-9E26-5AE3A1687163}"/>
              </a:ext>
            </a:extLst>
          </p:cNvPr>
          <p:cNvSpPr/>
          <p:nvPr/>
        </p:nvSpPr>
        <p:spPr>
          <a:xfrm>
            <a:off x="7006073" y="343685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4" name="矩形 143">
            <a:extLst>
              <a:ext uri="{FF2B5EF4-FFF2-40B4-BE49-F238E27FC236}">
                <a16:creationId xmlns:a16="http://schemas.microsoft.com/office/drawing/2014/main" id="{F4A3702B-E361-47AA-8B60-286201B08C63}"/>
              </a:ext>
            </a:extLst>
          </p:cNvPr>
          <p:cNvSpPr/>
          <p:nvPr/>
        </p:nvSpPr>
        <p:spPr>
          <a:xfrm>
            <a:off x="7006073" y="355184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5" name="矩形 144">
            <a:extLst>
              <a:ext uri="{FF2B5EF4-FFF2-40B4-BE49-F238E27FC236}">
                <a16:creationId xmlns:a16="http://schemas.microsoft.com/office/drawing/2014/main" id="{4177F1B6-9907-4970-B453-D1873125CBA2}"/>
              </a:ext>
            </a:extLst>
          </p:cNvPr>
          <p:cNvSpPr/>
          <p:nvPr/>
        </p:nvSpPr>
        <p:spPr>
          <a:xfrm>
            <a:off x="7006073" y="366830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46" name="矩形 145">
            <a:extLst>
              <a:ext uri="{FF2B5EF4-FFF2-40B4-BE49-F238E27FC236}">
                <a16:creationId xmlns:a16="http://schemas.microsoft.com/office/drawing/2014/main" id="{1C38CA10-BADC-40C1-8CC0-2332B799F37C}"/>
              </a:ext>
            </a:extLst>
          </p:cNvPr>
          <p:cNvSpPr/>
          <p:nvPr/>
        </p:nvSpPr>
        <p:spPr>
          <a:xfrm>
            <a:off x="7006073" y="3785514"/>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graphicFrame>
        <p:nvGraphicFramePr>
          <p:cNvPr id="147" name="物件 146">
            <a:extLst>
              <a:ext uri="{FF2B5EF4-FFF2-40B4-BE49-F238E27FC236}">
                <a16:creationId xmlns:a16="http://schemas.microsoft.com/office/drawing/2014/main" id="{D473E196-6305-42FD-832E-A09FC765C90C}"/>
              </a:ext>
            </a:extLst>
          </p:cNvPr>
          <p:cNvGraphicFramePr>
            <a:graphicFrameLocks noChangeAspect="1"/>
          </p:cNvGraphicFramePr>
          <p:nvPr/>
        </p:nvGraphicFramePr>
        <p:xfrm>
          <a:off x="6508720" y="3144054"/>
          <a:ext cx="82670" cy="68461"/>
        </p:xfrm>
        <a:graphic>
          <a:graphicData uri="http://schemas.openxmlformats.org/presentationml/2006/ole">
            <mc:AlternateContent xmlns:mc="http://schemas.openxmlformats.org/markup-compatibility/2006">
              <mc:Choice xmlns:v="urn:schemas-microsoft-com:vml" Requires="v">
                <p:oleObj spid="_x0000_s9442" name="CS ChemDraw Drawing" r:id="rId5" imgW="406502" imgH="336471" progId="ChemDraw.Document.6.0">
                  <p:embed/>
                </p:oleObj>
              </mc:Choice>
              <mc:Fallback>
                <p:oleObj name="CS ChemDraw Drawing" r:id="rId5" imgW="406502" imgH="336471" progId="ChemDraw.Document.6.0">
                  <p:embed/>
                  <p:pic>
                    <p:nvPicPr>
                      <p:cNvPr id="147" name="物件 146">
                        <a:extLst>
                          <a:ext uri="{FF2B5EF4-FFF2-40B4-BE49-F238E27FC236}">
                            <a16:creationId xmlns:a16="http://schemas.microsoft.com/office/drawing/2014/main" id="{D473E196-6305-42FD-832E-A09FC765C90C}"/>
                          </a:ext>
                        </a:extLst>
                      </p:cNvPr>
                      <p:cNvPicPr/>
                      <p:nvPr/>
                    </p:nvPicPr>
                    <p:blipFill>
                      <a:blip r:embed="rId6"/>
                      <a:stretch>
                        <a:fillRect/>
                      </a:stretch>
                    </p:blipFill>
                    <p:spPr>
                      <a:xfrm>
                        <a:off x="6508720" y="3144054"/>
                        <a:ext cx="82670" cy="68461"/>
                      </a:xfrm>
                      <a:prstGeom prst="rect">
                        <a:avLst/>
                      </a:prstGeom>
                    </p:spPr>
                  </p:pic>
                </p:oleObj>
              </mc:Fallback>
            </mc:AlternateContent>
          </a:graphicData>
        </a:graphic>
      </p:graphicFrame>
      <p:graphicFrame>
        <p:nvGraphicFramePr>
          <p:cNvPr id="148" name="物件 147">
            <a:extLst>
              <a:ext uri="{FF2B5EF4-FFF2-40B4-BE49-F238E27FC236}">
                <a16:creationId xmlns:a16="http://schemas.microsoft.com/office/drawing/2014/main" id="{676B6F12-C9F5-47DA-B0DF-9289B2E07F87}"/>
              </a:ext>
            </a:extLst>
          </p:cNvPr>
          <p:cNvGraphicFramePr>
            <a:graphicFrameLocks noChangeAspect="1"/>
          </p:cNvGraphicFramePr>
          <p:nvPr/>
        </p:nvGraphicFramePr>
        <p:xfrm>
          <a:off x="6509688" y="3327896"/>
          <a:ext cx="82670" cy="68461"/>
        </p:xfrm>
        <a:graphic>
          <a:graphicData uri="http://schemas.openxmlformats.org/presentationml/2006/ole">
            <mc:AlternateContent xmlns:mc="http://schemas.openxmlformats.org/markup-compatibility/2006">
              <mc:Choice xmlns:v="urn:schemas-microsoft-com:vml" Requires="v">
                <p:oleObj spid="_x0000_s9443" name="CS ChemDraw Drawing" r:id="rId7" imgW="406502" imgH="336471" progId="ChemDraw.Document.6.0">
                  <p:embed/>
                </p:oleObj>
              </mc:Choice>
              <mc:Fallback>
                <p:oleObj name="CS ChemDraw Drawing" r:id="rId7" imgW="406502" imgH="336471" progId="ChemDraw.Document.6.0">
                  <p:embed/>
                  <p:pic>
                    <p:nvPicPr>
                      <p:cNvPr id="148" name="物件 147">
                        <a:extLst>
                          <a:ext uri="{FF2B5EF4-FFF2-40B4-BE49-F238E27FC236}">
                            <a16:creationId xmlns:a16="http://schemas.microsoft.com/office/drawing/2014/main" id="{676B6F12-C9F5-47DA-B0DF-9289B2E07F87}"/>
                          </a:ext>
                        </a:extLst>
                      </p:cNvPr>
                      <p:cNvPicPr/>
                      <p:nvPr/>
                    </p:nvPicPr>
                    <p:blipFill>
                      <a:blip r:embed="rId6"/>
                      <a:stretch>
                        <a:fillRect/>
                      </a:stretch>
                    </p:blipFill>
                    <p:spPr>
                      <a:xfrm>
                        <a:off x="6509688" y="3327896"/>
                        <a:ext cx="82670" cy="68461"/>
                      </a:xfrm>
                      <a:prstGeom prst="rect">
                        <a:avLst/>
                      </a:prstGeom>
                    </p:spPr>
                  </p:pic>
                </p:oleObj>
              </mc:Fallback>
            </mc:AlternateContent>
          </a:graphicData>
        </a:graphic>
      </p:graphicFrame>
      <p:graphicFrame>
        <p:nvGraphicFramePr>
          <p:cNvPr id="149" name="物件 148">
            <a:extLst>
              <a:ext uri="{FF2B5EF4-FFF2-40B4-BE49-F238E27FC236}">
                <a16:creationId xmlns:a16="http://schemas.microsoft.com/office/drawing/2014/main" id="{A8689979-4F83-48DC-9E7B-7130FC9590B8}"/>
              </a:ext>
            </a:extLst>
          </p:cNvPr>
          <p:cNvGraphicFramePr>
            <a:graphicFrameLocks noChangeAspect="1"/>
          </p:cNvGraphicFramePr>
          <p:nvPr/>
        </p:nvGraphicFramePr>
        <p:xfrm>
          <a:off x="6507852" y="3504785"/>
          <a:ext cx="82670" cy="68461"/>
        </p:xfrm>
        <a:graphic>
          <a:graphicData uri="http://schemas.openxmlformats.org/presentationml/2006/ole">
            <mc:AlternateContent xmlns:mc="http://schemas.openxmlformats.org/markup-compatibility/2006">
              <mc:Choice xmlns:v="urn:schemas-microsoft-com:vml" Requires="v">
                <p:oleObj spid="_x0000_s9444" name="CS ChemDraw Drawing" r:id="rId8" imgW="406502" imgH="336471" progId="ChemDraw.Document.6.0">
                  <p:embed/>
                </p:oleObj>
              </mc:Choice>
              <mc:Fallback>
                <p:oleObj name="CS ChemDraw Drawing" r:id="rId8" imgW="406502" imgH="336471" progId="ChemDraw.Document.6.0">
                  <p:embed/>
                  <p:pic>
                    <p:nvPicPr>
                      <p:cNvPr id="149" name="物件 148">
                        <a:extLst>
                          <a:ext uri="{FF2B5EF4-FFF2-40B4-BE49-F238E27FC236}">
                            <a16:creationId xmlns:a16="http://schemas.microsoft.com/office/drawing/2014/main" id="{A8689979-4F83-48DC-9E7B-7130FC9590B8}"/>
                          </a:ext>
                        </a:extLst>
                      </p:cNvPr>
                      <p:cNvPicPr/>
                      <p:nvPr/>
                    </p:nvPicPr>
                    <p:blipFill>
                      <a:blip r:embed="rId6"/>
                      <a:stretch>
                        <a:fillRect/>
                      </a:stretch>
                    </p:blipFill>
                    <p:spPr>
                      <a:xfrm>
                        <a:off x="6507852" y="3504785"/>
                        <a:ext cx="82670" cy="68461"/>
                      </a:xfrm>
                      <a:prstGeom prst="rect">
                        <a:avLst/>
                      </a:prstGeom>
                    </p:spPr>
                  </p:pic>
                </p:oleObj>
              </mc:Fallback>
            </mc:AlternateContent>
          </a:graphicData>
        </a:graphic>
      </p:graphicFrame>
      <p:graphicFrame>
        <p:nvGraphicFramePr>
          <p:cNvPr id="150" name="物件 149">
            <a:extLst>
              <a:ext uri="{FF2B5EF4-FFF2-40B4-BE49-F238E27FC236}">
                <a16:creationId xmlns:a16="http://schemas.microsoft.com/office/drawing/2014/main" id="{F236FE42-7A03-45A4-86BC-65AE11BDD978}"/>
              </a:ext>
            </a:extLst>
          </p:cNvPr>
          <p:cNvGraphicFramePr>
            <a:graphicFrameLocks noChangeAspect="1"/>
          </p:cNvGraphicFramePr>
          <p:nvPr/>
        </p:nvGraphicFramePr>
        <p:xfrm>
          <a:off x="6511627" y="3681163"/>
          <a:ext cx="82670" cy="68461"/>
        </p:xfrm>
        <a:graphic>
          <a:graphicData uri="http://schemas.openxmlformats.org/presentationml/2006/ole">
            <mc:AlternateContent xmlns:mc="http://schemas.openxmlformats.org/markup-compatibility/2006">
              <mc:Choice xmlns:v="urn:schemas-microsoft-com:vml" Requires="v">
                <p:oleObj spid="_x0000_s9445" name="CS ChemDraw Drawing" r:id="rId9" imgW="406502" imgH="336471" progId="ChemDraw.Document.6.0">
                  <p:embed/>
                </p:oleObj>
              </mc:Choice>
              <mc:Fallback>
                <p:oleObj name="CS ChemDraw Drawing" r:id="rId9" imgW="406502" imgH="336471" progId="ChemDraw.Document.6.0">
                  <p:embed/>
                  <p:pic>
                    <p:nvPicPr>
                      <p:cNvPr id="150" name="物件 149">
                        <a:extLst>
                          <a:ext uri="{FF2B5EF4-FFF2-40B4-BE49-F238E27FC236}">
                            <a16:creationId xmlns:a16="http://schemas.microsoft.com/office/drawing/2014/main" id="{F236FE42-7A03-45A4-86BC-65AE11BDD978}"/>
                          </a:ext>
                        </a:extLst>
                      </p:cNvPr>
                      <p:cNvPicPr/>
                      <p:nvPr/>
                    </p:nvPicPr>
                    <p:blipFill>
                      <a:blip r:embed="rId6"/>
                      <a:stretch>
                        <a:fillRect/>
                      </a:stretch>
                    </p:blipFill>
                    <p:spPr>
                      <a:xfrm>
                        <a:off x="6511627" y="3681163"/>
                        <a:ext cx="82670" cy="68461"/>
                      </a:xfrm>
                      <a:prstGeom prst="rect">
                        <a:avLst/>
                      </a:prstGeom>
                    </p:spPr>
                  </p:pic>
                </p:oleObj>
              </mc:Fallback>
            </mc:AlternateContent>
          </a:graphicData>
        </a:graphic>
      </p:graphicFrame>
      <p:graphicFrame>
        <p:nvGraphicFramePr>
          <p:cNvPr id="151" name="物件 150">
            <a:extLst>
              <a:ext uri="{FF2B5EF4-FFF2-40B4-BE49-F238E27FC236}">
                <a16:creationId xmlns:a16="http://schemas.microsoft.com/office/drawing/2014/main" id="{69CA8792-2CA6-43B0-A22B-E6ABF707AAB5}"/>
              </a:ext>
            </a:extLst>
          </p:cNvPr>
          <p:cNvGraphicFramePr>
            <a:graphicFrameLocks noChangeAspect="1"/>
          </p:cNvGraphicFramePr>
          <p:nvPr/>
        </p:nvGraphicFramePr>
        <p:xfrm>
          <a:off x="6510316" y="3867740"/>
          <a:ext cx="82670" cy="68461"/>
        </p:xfrm>
        <a:graphic>
          <a:graphicData uri="http://schemas.openxmlformats.org/presentationml/2006/ole">
            <mc:AlternateContent xmlns:mc="http://schemas.openxmlformats.org/markup-compatibility/2006">
              <mc:Choice xmlns:v="urn:schemas-microsoft-com:vml" Requires="v">
                <p:oleObj spid="_x0000_s9446" name="CS ChemDraw Drawing" r:id="rId10" imgW="406502" imgH="336471" progId="ChemDraw.Document.6.0">
                  <p:embed/>
                </p:oleObj>
              </mc:Choice>
              <mc:Fallback>
                <p:oleObj name="CS ChemDraw Drawing" r:id="rId10" imgW="406502" imgH="336471" progId="ChemDraw.Document.6.0">
                  <p:embed/>
                  <p:pic>
                    <p:nvPicPr>
                      <p:cNvPr id="151" name="物件 150">
                        <a:extLst>
                          <a:ext uri="{FF2B5EF4-FFF2-40B4-BE49-F238E27FC236}">
                            <a16:creationId xmlns:a16="http://schemas.microsoft.com/office/drawing/2014/main" id="{69CA8792-2CA6-43B0-A22B-E6ABF707AAB5}"/>
                          </a:ext>
                        </a:extLst>
                      </p:cNvPr>
                      <p:cNvPicPr/>
                      <p:nvPr/>
                    </p:nvPicPr>
                    <p:blipFill>
                      <a:blip r:embed="rId6"/>
                      <a:stretch>
                        <a:fillRect/>
                      </a:stretch>
                    </p:blipFill>
                    <p:spPr>
                      <a:xfrm>
                        <a:off x="6510316" y="3867740"/>
                        <a:ext cx="82670" cy="68461"/>
                      </a:xfrm>
                      <a:prstGeom prst="rect">
                        <a:avLst/>
                      </a:prstGeom>
                    </p:spPr>
                  </p:pic>
                </p:oleObj>
              </mc:Fallback>
            </mc:AlternateContent>
          </a:graphicData>
        </a:graphic>
      </p:graphicFrame>
      <p:graphicFrame>
        <p:nvGraphicFramePr>
          <p:cNvPr id="152" name="物件 151">
            <a:extLst>
              <a:ext uri="{FF2B5EF4-FFF2-40B4-BE49-F238E27FC236}">
                <a16:creationId xmlns:a16="http://schemas.microsoft.com/office/drawing/2014/main" id="{BF2F3351-FBB0-40B5-88D0-02D20012CBC4}"/>
              </a:ext>
            </a:extLst>
          </p:cNvPr>
          <p:cNvGraphicFramePr>
            <a:graphicFrameLocks noChangeAspect="1"/>
          </p:cNvGraphicFramePr>
          <p:nvPr/>
        </p:nvGraphicFramePr>
        <p:xfrm>
          <a:off x="6513395" y="4035804"/>
          <a:ext cx="82670" cy="68461"/>
        </p:xfrm>
        <a:graphic>
          <a:graphicData uri="http://schemas.openxmlformats.org/presentationml/2006/ole">
            <mc:AlternateContent xmlns:mc="http://schemas.openxmlformats.org/markup-compatibility/2006">
              <mc:Choice xmlns:v="urn:schemas-microsoft-com:vml" Requires="v">
                <p:oleObj spid="_x0000_s9447" name="CS ChemDraw Drawing" r:id="rId11" imgW="406502" imgH="336471" progId="ChemDraw.Document.6.0">
                  <p:embed/>
                </p:oleObj>
              </mc:Choice>
              <mc:Fallback>
                <p:oleObj name="CS ChemDraw Drawing" r:id="rId11" imgW="406502" imgH="336471" progId="ChemDraw.Document.6.0">
                  <p:embed/>
                  <p:pic>
                    <p:nvPicPr>
                      <p:cNvPr id="152" name="物件 151">
                        <a:extLst>
                          <a:ext uri="{FF2B5EF4-FFF2-40B4-BE49-F238E27FC236}">
                            <a16:creationId xmlns:a16="http://schemas.microsoft.com/office/drawing/2014/main" id="{BF2F3351-FBB0-40B5-88D0-02D20012CBC4}"/>
                          </a:ext>
                        </a:extLst>
                      </p:cNvPr>
                      <p:cNvPicPr/>
                      <p:nvPr/>
                    </p:nvPicPr>
                    <p:blipFill>
                      <a:blip r:embed="rId6"/>
                      <a:stretch>
                        <a:fillRect/>
                      </a:stretch>
                    </p:blipFill>
                    <p:spPr>
                      <a:xfrm>
                        <a:off x="6513395" y="4035804"/>
                        <a:ext cx="82670" cy="68461"/>
                      </a:xfrm>
                      <a:prstGeom prst="rect">
                        <a:avLst/>
                      </a:prstGeom>
                    </p:spPr>
                  </p:pic>
                </p:oleObj>
              </mc:Fallback>
            </mc:AlternateContent>
          </a:graphicData>
        </a:graphic>
      </p:graphicFrame>
      <p:sp>
        <p:nvSpPr>
          <p:cNvPr id="153" name="文字方塊 152">
            <a:extLst>
              <a:ext uri="{FF2B5EF4-FFF2-40B4-BE49-F238E27FC236}">
                <a16:creationId xmlns:a16="http://schemas.microsoft.com/office/drawing/2014/main" id="{705A0593-E0E4-43EE-9414-16AFBB26EB71}"/>
              </a:ext>
            </a:extLst>
          </p:cNvPr>
          <p:cNvSpPr txBox="1"/>
          <p:nvPr/>
        </p:nvSpPr>
        <p:spPr>
          <a:xfrm>
            <a:off x="6321396" y="2861076"/>
            <a:ext cx="455573" cy="237886"/>
          </a:xfrm>
          <a:prstGeom prst="rect">
            <a:avLst/>
          </a:prstGeom>
          <a:noFill/>
        </p:spPr>
        <p:txBody>
          <a:bodyPr wrap="none" rtlCol="0">
            <a:spAutoFit/>
          </a:bodyPr>
          <a:lstStyle/>
          <a:p>
            <a:pPr algn="ctr"/>
            <a:r>
              <a:rPr lang="en-US" altLang="zh-TW" sz="946" b="1" dirty="0">
                <a:latin typeface="Arial" panose="020B0604020202020204" pitchFamily="34" charset="0"/>
                <a:cs typeface="Arial" panose="020B0604020202020204" pitchFamily="34" charset="0"/>
              </a:rPr>
              <a:t>GRU</a:t>
            </a:r>
            <a:endParaRPr lang="en-US" sz="946" b="1" dirty="0">
              <a:latin typeface="Arial" panose="020B0604020202020204" pitchFamily="34" charset="0"/>
              <a:cs typeface="Arial" panose="020B0604020202020204" pitchFamily="34" charset="0"/>
            </a:endParaRPr>
          </a:p>
        </p:txBody>
      </p:sp>
      <p:sp>
        <p:nvSpPr>
          <p:cNvPr id="154" name="橢圓 20">
            <a:extLst>
              <a:ext uri="{FF2B5EF4-FFF2-40B4-BE49-F238E27FC236}">
                <a16:creationId xmlns:a16="http://schemas.microsoft.com/office/drawing/2014/main" id="{EE66A8B8-2F82-44EC-99FD-F1BA09F191E8}"/>
              </a:ext>
            </a:extLst>
          </p:cNvPr>
          <p:cNvSpPr/>
          <p:nvPr/>
        </p:nvSpPr>
        <p:spPr>
          <a:xfrm>
            <a:off x="3010092" y="2805660"/>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55" name="橢圓 21">
            <a:extLst>
              <a:ext uri="{FF2B5EF4-FFF2-40B4-BE49-F238E27FC236}">
                <a16:creationId xmlns:a16="http://schemas.microsoft.com/office/drawing/2014/main" id="{A6CA6FAC-3870-42F6-8847-6C56A62472F4}"/>
              </a:ext>
            </a:extLst>
          </p:cNvPr>
          <p:cNvSpPr/>
          <p:nvPr/>
        </p:nvSpPr>
        <p:spPr>
          <a:xfrm>
            <a:off x="3013365" y="3309407"/>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56" name="橢圓 22">
            <a:extLst>
              <a:ext uri="{FF2B5EF4-FFF2-40B4-BE49-F238E27FC236}">
                <a16:creationId xmlns:a16="http://schemas.microsoft.com/office/drawing/2014/main" id="{6EF9D96F-6885-4598-92AA-2370A06FB083}"/>
              </a:ext>
            </a:extLst>
          </p:cNvPr>
          <p:cNvSpPr/>
          <p:nvPr/>
        </p:nvSpPr>
        <p:spPr>
          <a:xfrm>
            <a:off x="3009646" y="3006370"/>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57" name="直線接點 89">
            <a:extLst>
              <a:ext uri="{FF2B5EF4-FFF2-40B4-BE49-F238E27FC236}">
                <a16:creationId xmlns:a16="http://schemas.microsoft.com/office/drawing/2014/main" id="{0DAED893-40C9-4920-BB7F-F329519F429C}"/>
              </a:ext>
            </a:extLst>
          </p:cNvPr>
          <p:cNvCxnSpPr>
            <a:cxnSpLocks/>
            <a:stCxn id="176" idx="2"/>
            <a:endCxn id="154" idx="2"/>
          </p:cNvCxnSpPr>
          <p:nvPr/>
        </p:nvCxnSpPr>
        <p:spPr>
          <a:xfrm flipV="1">
            <a:off x="2779352" y="2845213"/>
            <a:ext cx="230745" cy="230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8" name="直線接點 90">
            <a:extLst>
              <a:ext uri="{FF2B5EF4-FFF2-40B4-BE49-F238E27FC236}">
                <a16:creationId xmlns:a16="http://schemas.microsoft.com/office/drawing/2014/main" id="{55AD0D00-D813-4BFB-ABEB-0F0173F9E575}"/>
              </a:ext>
            </a:extLst>
          </p:cNvPr>
          <p:cNvCxnSpPr>
            <a:cxnSpLocks/>
            <a:stCxn id="176" idx="2"/>
            <a:endCxn id="156" idx="2"/>
          </p:cNvCxnSpPr>
          <p:nvPr/>
        </p:nvCxnSpPr>
        <p:spPr>
          <a:xfrm flipV="1">
            <a:off x="2779345" y="3045917"/>
            <a:ext cx="230302" cy="2975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9" name="直線接點 91">
            <a:extLst>
              <a:ext uri="{FF2B5EF4-FFF2-40B4-BE49-F238E27FC236}">
                <a16:creationId xmlns:a16="http://schemas.microsoft.com/office/drawing/2014/main" id="{27011FE8-BA59-46A3-8DA8-33FD1EE26358}"/>
              </a:ext>
            </a:extLst>
          </p:cNvPr>
          <p:cNvCxnSpPr>
            <a:cxnSpLocks/>
            <a:stCxn id="176" idx="2"/>
            <a:endCxn id="155" idx="2"/>
          </p:cNvCxnSpPr>
          <p:nvPr/>
        </p:nvCxnSpPr>
        <p:spPr>
          <a:xfrm>
            <a:off x="2779352" y="3075674"/>
            <a:ext cx="234018" cy="27328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 name="直線接點 92">
            <a:extLst>
              <a:ext uri="{FF2B5EF4-FFF2-40B4-BE49-F238E27FC236}">
                <a16:creationId xmlns:a16="http://schemas.microsoft.com/office/drawing/2014/main" id="{C7530064-0A24-4167-994E-1D648F1B1ED6}"/>
              </a:ext>
            </a:extLst>
          </p:cNvPr>
          <p:cNvCxnSpPr>
            <a:cxnSpLocks/>
            <a:stCxn id="178" idx="2"/>
            <a:endCxn id="154" idx="2"/>
          </p:cNvCxnSpPr>
          <p:nvPr/>
        </p:nvCxnSpPr>
        <p:spPr>
          <a:xfrm flipV="1">
            <a:off x="2780729" y="2845210"/>
            <a:ext cx="229371" cy="4621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1" name="直線接點 93">
            <a:extLst>
              <a:ext uri="{FF2B5EF4-FFF2-40B4-BE49-F238E27FC236}">
                <a16:creationId xmlns:a16="http://schemas.microsoft.com/office/drawing/2014/main" id="{2C4A91E9-1D99-4D08-A989-0CADFA2E6C49}"/>
              </a:ext>
            </a:extLst>
          </p:cNvPr>
          <p:cNvCxnSpPr>
            <a:cxnSpLocks/>
            <a:stCxn id="178" idx="2"/>
            <a:endCxn id="156" idx="2"/>
          </p:cNvCxnSpPr>
          <p:nvPr/>
        </p:nvCxnSpPr>
        <p:spPr>
          <a:xfrm flipV="1">
            <a:off x="2780722" y="3045926"/>
            <a:ext cx="228925" cy="26140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2" name="直線接點 94">
            <a:extLst>
              <a:ext uri="{FF2B5EF4-FFF2-40B4-BE49-F238E27FC236}">
                <a16:creationId xmlns:a16="http://schemas.microsoft.com/office/drawing/2014/main" id="{B17A77A8-3B0F-4C40-A7B8-4B255FA30956}"/>
              </a:ext>
            </a:extLst>
          </p:cNvPr>
          <p:cNvCxnSpPr>
            <a:cxnSpLocks/>
            <a:stCxn id="178" idx="2"/>
            <a:endCxn id="155" idx="2"/>
          </p:cNvCxnSpPr>
          <p:nvPr/>
        </p:nvCxnSpPr>
        <p:spPr>
          <a:xfrm>
            <a:off x="2780719" y="3307320"/>
            <a:ext cx="232643" cy="4163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 name="直線接點 95">
            <a:extLst>
              <a:ext uri="{FF2B5EF4-FFF2-40B4-BE49-F238E27FC236}">
                <a16:creationId xmlns:a16="http://schemas.microsoft.com/office/drawing/2014/main" id="{7947EDBF-437E-43D8-B31D-0411D69BB5D3}"/>
              </a:ext>
            </a:extLst>
          </p:cNvPr>
          <p:cNvCxnSpPr>
            <a:cxnSpLocks/>
            <a:stCxn id="179" idx="2"/>
            <a:endCxn id="154" idx="2"/>
          </p:cNvCxnSpPr>
          <p:nvPr/>
        </p:nvCxnSpPr>
        <p:spPr>
          <a:xfrm flipV="1">
            <a:off x="2779823" y="2845212"/>
            <a:ext cx="230269" cy="57674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 name="直線接點 96">
            <a:extLst>
              <a:ext uri="{FF2B5EF4-FFF2-40B4-BE49-F238E27FC236}">
                <a16:creationId xmlns:a16="http://schemas.microsoft.com/office/drawing/2014/main" id="{B62DD120-0249-404C-A8E5-2975E38C5D27}"/>
              </a:ext>
            </a:extLst>
          </p:cNvPr>
          <p:cNvCxnSpPr>
            <a:cxnSpLocks/>
            <a:stCxn id="179" idx="2"/>
            <a:endCxn id="156" idx="2"/>
          </p:cNvCxnSpPr>
          <p:nvPr/>
        </p:nvCxnSpPr>
        <p:spPr>
          <a:xfrm flipV="1">
            <a:off x="2779832" y="3045924"/>
            <a:ext cx="229823" cy="3760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 name="直線接點 97">
            <a:extLst>
              <a:ext uri="{FF2B5EF4-FFF2-40B4-BE49-F238E27FC236}">
                <a16:creationId xmlns:a16="http://schemas.microsoft.com/office/drawing/2014/main" id="{F3F63B07-6A1A-4769-95F7-348F039F648B}"/>
              </a:ext>
            </a:extLst>
          </p:cNvPr>
          <p:cNvCxnSpPr>
            <a:cxnSpLocks/>
            <a:stCxn id="179" idx="2"/>
            <a:endCxn id="155" idx="2"/>
          </p:cNvCxnSpPr>
          <p:nvPr/>
        </p:nvCxnSpPr>
        <p:spPr>
          <a:xfrm flipV="1">
            <a:off x="2779822" y="3348960"/>
            <a:ext cx="233541" cy="7299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 name="直線接點 98">
            <a:extLst>
              <a:ext uri="{FF2B5EF4-FFF2-40B4-BE49-F238E27FC236}">
                <a16:creationId xmlns:a16="http://schemas.microsoft.com/office/drawing/2014/main" id="{95D783B7-0025-4260-92A0-9A400025A7F6}"/>
              </a:ext>
            </a:extLst>
          </p:cNvPr>
          <p:cNvCxnSpPr>
            <a:cxnSpLocks/>
            <a:stCxn id="181" idx="2"/>
            <a:endCxn id="154" idx="2"/>
          </p:cNvCxnSpPr>
          <p:nvPr/>
        </p:nvCxnSpPr>
        <p:spPr>
          <a:xfrm flipV="1">
            <a:off x="2780729" y="2845208"/>
            <a:ext cx="229371" cy="79809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 name="直線接點 99">
            <a:extLst>
              <a:ext uri="{FF2B5EF4-FFF2-40B4-BE49-F238E27FC236}">
                <a16:creationId xmlns:a16="http://schemas.microsoft.com/office/drawing/2014/main" id="{31133746-132E-4F5E-97D4-4CB14FBCECFD}"/>
              </a:ext>
            </a:extLst>
          </p:cNvPr>
          <p:cNvCxnSpPr>
            <a:cxnSpLocks/>
            <a:stCxn id="181" idx="2"/>
            <a:endCxn id="156" idx="2"/>
          </p:cNvCxnSpPr>
          <p:nvPr/>
        </p:nvCxnSpPr>
        <p:spPr>
          <a:xfrm flipV="1">
            <a:off x="2780722" y="3045925"/>
            <a:ext cx="228925" cy="5973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 name="直線接點 100">
            <a:extLst>
              <a:ext uri="{FF2B5EF4-FFF2-40B4-BE49-F238E27FC236}">
                <a16:creationId xmlns:a16="http://schemas.microsoft.com/office/drawing/2014/main" id="{830187A3-783D-4526-A9FD-D211243A31C4}"/>
              </a:ext>
            </a:extLst>
          </p:cNvPr>
          <p:cNvCxnSpPr>
            <a:cxnSpLocks/>
            <a:stCxn id="181" idx="2"/>
            <a:endCxn id="155" idx="2"/>
          </p:cNvCxnSpPr>
          <p:nvPr/>
        </p:nvCxnSpPr>
        <p:spPr>
          <a:xfrm flipV="1">
            <a:off x="2780719" y="3348960"/>
            <a:ext cx="232643" cy="29434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 name="直線接點 101">
            <a:extLst>
              <a:ext uri="{FF2B5EF4-FFF2-40B4-BE49-F238E27FC236}">
                <a16:creationId xmlns:a16="http://schemas.microsoft.com/office/drawing/2014/main" id="{75236C8B-E24C-4D56-8591-87463AACAC12}"/>
              </a:ext>
            </a:extLst>
          </p:cNvPr>
          <p:cNvCxnSpPr>
            <a:cxnSpLocks/>
            <a:stCxn id="183" idx="2"/>
            <a:endCxn id="154" idx="2"/>
          </p:cNvCxnSpPr>
          <p:nvPr/>
        </p:nvCxnSpPr>
        <p:spPr>
          <a:xfrm flipV="1">
            <a:off x="2779823" y="2845204"/>
            <a:ext cx="230269" cy="102248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 name="直線接點 102">
            <a:extLst>
              <a:ext uri="{FF2B5EF4-FFF2-40B4-BE49-F238E27FC236}">
                <a16:creationId xmlns:a16="http://schemas.microsoft.com/office/drawing/2014/main" id="{10A0B412-9544-481A-8E1F-495B81A1FF6F}"/>
              </a:ext>
            </a:extLst>
          </p:cNvPr>
          <p:cNvCxnSpPr>
            <a:cxnSpLocks/>
            <a:stCxn id="183" idx="2"/>
            <a:endCxn id="156" idx="2"/>
          </p:cNvCxnSpPr>
          <p:nvPr/>
        </p:nvCxnSpPr>
        <p:spPr>
          <a:xfrm flipV="1">
            <a:off x="2779832" y="3045923"/>
            <a:ext cx="229823" cy="8217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1" name="直線接點 103">
            <a:extLst>
              <a:ext uri="{FF2B5EF4-FFF2-40B4-BE49-F238E27FC236}">
                <a16:creationId xmlns:a16="http://schemas.microsoft.com/office/drawing/2014/main" id="{E3CB8DB3-866F-4863-9221-479C9C35BE97}"/>
              </a:ext>
            </a:extLst>
          </p:cNvPr>
          <p:cNvCxnSpPr>
            <a:cxnSpLocks/>
            <a:stCxn id="183" idx="2"/>
            <a:endCxn id="155" idx="2"/>
          </p:cNvCxnSpPr>
          <p:nvPr/>
        </p:nvCxnSpPr>
        <p:spPr>
          <a:xfrm flipV="1">
            <a:off x="2779822" y="3348954"/>
            <a:ext cx="233541" cy="5187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2" name="直線接點 104">
            <a:extLst>
              <a:ext uri="{FF2B5EF4-FFF2-40B4-BE49-F238E27FC236}">
                <a16:creationId xmlns:a16="http://schemas.microsoft.com/office/drawing/2014/main" id="{B6C19079-64D7-4FFB-BEB2-1D1CEF6A76BB}"/>
              </a:ext>
            </a:extLst>
          </p:cNvPr>
          <p:cNvCxnSpPr>
            <a:cxnSpLocks/>
            <a:stCxn id="184" idx="2"/>
            <a:endCxn id="154" idx="2"/>
          </p:cNvCxnSpPr>
          <p:nvPr/>
        </p:nvCxnSpPr>
        <p:spPr>
          <a:xfrm flipV="1">
            <a:off x="2777434" y="2845207"/>
            <a:ext cx="232665" cy="113719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3" name="直線接點 105">
            <a:extLst>
              <a:ext uri="{FF2B5EF4-FFF2-40B4-BE49-F238E27FC236}">
                <a16:creationId xmlns:a16="http://schemas.microsoft.com/office/drawing/2014/main" id="{190783CB-8AE5-42F3-BFD9-8F3F011B9067}"/>
              </a:ext>
            </a:extLst>
          </p:cNvPr>
          <p:cNvCxnSpPr>
            <a:cxnSpLocks/>
            <a:stCxn id="184" idx="2"/>
            <a:endCxn id="156" idx="2"/>
          </p:cNvCxnSpPr>
          <p:nvPr/>
        </p:nvCxnSpPr>
        <p:spPr>
          <a:xfrm flipV="1">
            <a:off x="2777432" y="3045923"/>
            <a:ext cx="232221" cy="93648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4" name="直線接點 106">
            <a:extLst>
              <a:ext uri="{FF2B5EF4-FFF2-40B4-BE49-F238E27FC236}">
                <a16:creationId xmlns:a16="http://schemas.microsoft.com/office/drawing/2014/main" id="{5A672DA5-6821-4DBF-856F-B5B2166EA532}"/>
              </a:ext>
            </a:extLst>
          </p:cNvPr>
          <p:cNvCxnSpPr>
            <a:cxnSpLocks/>
            <a:stCxn id="184" idx="2"/>
            <a:endCxn id="155" idx="2"/>
          </p:cNvCxnSpPr>
          <p:nvPr/>
        </p:nvCxnSpPr>
        <p:spPr>
          <a:xfrm flipV="1">
            <a:off x="2777426" y="3348954"/>
            <a:ext cx="235939" cy="633450"/>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75" name="橢圓 142">
            <a:extLst>
              <a:ext uri="{FF2B5EF4-FFF2-40B4-BE49-F238E27FC236}">
                <a16:creationId xmlns:a16="http://schemas.microsoft.com/office/drawing/2014/main" id="{1B86FEE9-FC67-4EE2-8EED-21D647C3C833}"/>
              </a:ext>
            </a:extLst>
          </p:cNvPr>
          <p:cNvSpPr/>
          <p:nvPr/>
        </p:nvSpPr>
        <p:spPr>
          <a:xfrm flipH="1">
            <a:off x="2700253" y="292118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6" name="橢圓 143">
            <a:extLst>
              <a:ext uri="{FF2B5EF4-FFF2-40B4-BE49-F238E27FC236}">
                <a16:creationId xmlns:a16="http://schemas.microsoft.com/office/drawing/2014/main" id="{AECDCDEF-829C-4829-B44B-905E9CC95639}"/>
              </a:ext>
            </a:extLst>
          </p:cNvPr>
          <p:cNvSpPr/>
          <p:nvPr/>
        </p:nvSpPr>
        <p:spPr>
          <a:xfrm flipH="1">
            <a:off x="2700253" y="303612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 name="橢圓 144">
            <a:extLst>
              <a:ext uri="{FF2B5EF4-FFF2-40B4-BE49-F238E27FC236}">
                <a16:creationId xmlns:a16="http://schemas.microsoft.com/office/drawing/2014/main" id="{40509CAD-7EF2-4767-9929-31E193DAA7FC}"/>
              </a:ext>
            </a:extLst>
          </p:cNvPr>
          <p:cNvSpPr/>
          <p:nvPr/>
        </p:nvSpPr>
        <p:spPr>
          <a:xfrm flipH="1">
            <a:off x="2701628" y="3151059"/>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8" name="橢圓 145">
            <a:extLst>
              <a:ext uri="{FF2B5EF4-FFF2-40B4-BE49-F238E27FC236}">
                <a16:creationId xmlns:a16="http://schemas.microsoft.com/office/drawing/2014/main" id="{1DD8400A-3E73-4E36-A125-639596986964}"/>
              </a:ext>
            </a:extLst>
          </p:cNvPr>
          <p:cNvSpPr/>
          <p:nvPr/>
        </p:nvSpPr>
        <p:spPr>
          <a:xfrm flipH="1">
            <a:off x="2701628" y="326777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9" name="橢圓 146">
            <a:extLst>
              <a:ext uri="{FF2B5EF4-FFF2-40B4-BE49-F238E27FC236}">
                <a16:creationId xmlns:a16="http://schemas.microsoft.com/office/drawing/2014/main" id="{CFC35B55-F7AE-49B3-B898-694F830EDCE3}"/>
              </a:ext>
            </a:extLst>
          </p:cNvPr>
          <p:cNvSpPr/>
          <p:nvPr/>
        </p:nvSpPr>
        <p:spPr>
          <a:xfrm flipH="1">
            <a:off x="2700729" y="3382398"/>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0" name="橢圓 147">
            <a:extLst>
              <a:ext uri="{FF2B5EF4-FFF2-40B4-BE49-F238E27FC236}">
                <a16:creationId xmlns:a16="http://schemas.microsoft.com/office/drawing/2014/main" id="{57052AE8-9C2B-4568-8681-072CEB88937B}"/>
              </a:ext>
            </a:extLst>
          </p:cNvPr>
          <p:cNvSpPr/>
          <p:nvPr/>
        </p:nvSpPr>
        <p:spPr>
          <a:xfrm flipH="1">
            <a:off x="2700729" y="349437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1" name="橢圓 148">
            <a:extLst>
              <a:ext uri="{FF2B5EF4-FFF2-40B4-BE49-F238E27FC236}">
                <a16:creationId xmlns:a16="http://schemas.microsoft.com/office/drawing/2014/main" id="{F3E0009C-BD2C-413A-9C90-C3881C76CE1D}"/>
              </a:ext>
            </a:extLst>
          </p:cNvPr>
          <p:cNvSpPr/>
          <p:nvPr/>
        </p:nvSpPr>
        <p:spPr>
          <a:xfrm flipH="1">
            <a:off x="2701628" y="360375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2" name="橢圓 149">
            <a:extLst>
              <a:ext uri="{FF2B5EF4-FFF2-40B4-BE49-F238E27FC236}">
                <a16:creationId xmlns:a16="http://schemas.microsoft.com/office/drawing/2014/main" id="{51CC6372-E7F7-426A-A4E8-FC872651E3DA}"/>
              </a:ext>
            </a:extLst>
          </p:cNvPr>
          <p:cNvSpPr/>
          <p:nvPr/>
        </p:nvSpPr>
        <p:spPr>
          <a:xfrm flipH="1">
            <a:off x="2704184" y="3711799"/>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3" name="橢圓 150">
            <a:extLst>
              <a:ext uri="{FF2B5EF4-FFF2-40B4-BE49-F238E27FC236}">
                <a16:creationId xmlns:a16="http://schemas.microsoft.com/office/drawing/2014/main" id="{48F75F81-7CA1-4F11-B8D5-74D1CD80D384}"/>
              </a:ext>
            </a:extLst>
          </p:cNvPr>
          <p:cNvSpPr/>
          <p:nvPr/>
        </p:nvSpPr>
        <p:spPr>
          <a:xfrm flipH="1">
            <a:off x="2700729" y="3828146"/>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4" name="橢圓 151">
            <a:extLst>
              <a:ext uri="{FF2B5EF4-FFF2-40B4-BE49-F238E27FC236}">
                <a16:creationId xmlns:a16="http://schemas.microsoft.com/office/drawing/2014/main" id="{9A50533C-5F88-4FDE-A5A2-7EA3162CDCB0}"/>
              </a:ext>
            </a:extLst>
          </p:cNvPr>
          <p:cNvSpPr/>
          <p:nvPr/>
        </p:nvSpPr>
        <p:spPr>
          <a:xfrm flipH="1">
            <a:off x="2698333" y="3942855"/>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5" name="橢圓 152">
            <a:extLst>
              <a:ext uri="{FF2B5EF4-FFF2-40B4-BE49-F238E27FC236}">
                <a16:creationId xmlns:a16="http://schemas.microsoft.com/office/drawing/2014/main" id="{8190702C-6EAB-4728-A545-B6642D159E75}"/>
              </a:ext>
            </a:extLst>
          </p:cNvPr>
          <p:cNvSpPr/>
          <p:nvPr/>
        </p:nvSpPr>
        <p:spPr>
          <a:xfrm flipH="1">
            <a:off x="2700729" y="4057565"/>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6" name="橢圓 153">
            <a:extLst>
              <a:ext uri="{FF2B5EF4-FFF2-40B4-BE49-F238E27FC236}">
                <a16:creationId xmlns:a16="http://schemas.microsoft.com/office/drawing/2014/main" id="{E980B871-4BFD-430B-98BA-A18A9A405783}"/>
              </a:ext>
            </a:extLst>
          </p:cNvPr>
          <p:cNvSpPr/>
          <p:nvPr/>
        </p:nvSpPr>
        <p:spPr>
          <a:xfrm flipH="1">
            <a:off x="2416538" y="305422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7" name="橢圓 154">
            <a:extLst>
              <a:ext uri="{FF2B5EF4-FFF2-40B4-BE49-F238E27FC236}">
                <a16:creationId xmlns:a16="http://schemas.microsoft.com/office/drawing/2014/main" id="{F7F821E9-B44C-4853-A883-C4C67E2BFE4E}"/>
              </a:ext>
            </a:extLst>
          </p:cNvPr>
          <p:cNvSpPr/>
          <p:nvPr/>
        </p:nvSpPr>
        <p:spPr>
          <a:xfrm flipH="1">
            <a:off x="2414600" y="3232345"/>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8" name="橢圓 155">
            <a:extLst>
              <a:ext uri="{FF2B5EF4-FFF2-40B4-BE49-F238E27FC236}">
                <a16:creationId xmlns:a16="http://schemas.microsoft.com/office/drawing/2014/main" id="{CBA8A098-441C-4935-83E4-C4D45C113A6A}"/>
              </a:ext>
            </a:extLst>
          </p:cNvPr>
          <p:cNvSpPr/>
          <p:nvPr/>
        </p:nvSpPr>
        <p:spPr>
          <a:xfrm flipH="1">
            <a:off x="2416538" y="341046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9" name="橢圓 156">
            <a:extLst>
              <a:ext uri="{FF2B5EF4-FFF2-40B4-BE49-F238E27FC236}">
                <a16:creationId xmlns:a16="http://schemas.microsoft.com/office/drawing/2014/main" id="{2D197CB2-28D6-4C18-8827-A628F7C5989F}"/>
              </a:ext>
            </a:extLst>
          </p:cNvPr>
          <p:cNvSpPr/>
          <p:nvPr/>
        </p:nvSpPr>
        <p:spPr>
          <a:xfrm flipH="1">
            <a:off x="2416538" y="3588581"/>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90" name="橢圓 157">
            <a:extLst>
              <a:ext uri="{FF2B5EF4-FFF2-40B4-BE49-F238E27FC236}">
                <a16:creationId xmlns:a16="http://schemas.microsoft.com/office/drawing/2014/main" id="{38F51C09-38D7-4F0F-BB6D-13828B20F0A2}"/>
              </a:ext>
            </a:extLst>
          </p:cNvPr>
          <p:cNvSpPr/>
          <p:nvPr/>
        </p:nvSpPr>
        <p:spPr>
          <a:xfrm flipH="1">
            <a:off x="2416538" y="3766700"/>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91" name="橢圓 158">
            <a:extLst>
              <a:ext uri="{FF2B5EF4-FFF2-40B4-BE49-F238E27FC236}">
                <a16:creationId xmlns:a16="http://schemas.microsoft.com/office/drawing/2014/main" id="{A2BCB949-BEED-4342-83C6-D5305D39919B}"/>
              </a:ext>
            </a:extLst>
          </p:cNvPr>
          <p:cNvSpPr/>
          <p:nvPr/>
        </p:nvSpPr>
        <p:spPr>
          <a:xfrm flipH="1">
            <a:off x="2416538" y="3944819"/>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92" name="直線接點 159">
            <a:extLst>
              <a:ext uri="{FF2B5EF4-FFF2-40B4-BE49-F238E27FC236}">
                <a16:creationId xmlns:a16="http://schemas.microsoft.com/office/drawing/2014/main" id="{68AF6B02-6CA4-4DB8-BCEB-72A8457E5A38}"/>
              </a:ext>
            </a:extLst>
          </p:cNvPr>
          <p:cNvCxnSpPr>
            <a:cxnSpLocks/>
            <a:stCxn id="175" idx="6"/>
            <a:endCxn id="186" idx="2"/>
          </p:cNvCxnSpPr>
          <p:nvPr/>
        </p:nvCxnSpPr>
        <p:spPr>
          <a:xfrm flipH="1">
            <a:off x="2495629" y="2960738"/>
            <a:ext cx="204620" cy="1330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3" name="直線接點 160">
            <a:extLst>
              <a:ext uri="{FF2B5EF4-FFF2-40B4-BE49-F238E27FC236}">
                <a16:creationId xmlns:a16="http://schemas.microsoft.com/office/drawing/2014/main" id="{CFAEFCA8-69AB-4BE5-A43C-6C8905F04D05}"/>
              </a:ext>
            </a:extLst>
          </p:cNvPr>
          <p:cNvCxnSpPr>
            <a:cxnSpLocks/>
            <a:stCxn id="176" idx="6"/>
            <a:endCxn id="187" idx="2"/>
          </p:cNvCxnSpPr>
          <p:nvPr/>
        </p:nvCxnSpPr>
        <p:spPr>
          <a:xfrm flipH="1">
            <a:off x="2493701" y="3075669"/>
            <a:ext cx="206558" cy="1962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4" name="直線接點 161">
            <a:extLst>
              <a:ext uri="{FF2B5EF4-FFF2-40B4-BE49-F238E27FC236}">
                <a16:creationId xmlns:a16="http://schemas.microsoft.com/office/drawing/2014/main" id="{B292CA41-8C5A-431C-A128-76A5ADE43952}"/>
              </a:ext>
            </a:extLst>
          </p:cNvPr>
          <p:cNvCxnSpPr>
            <a:cxnSpLocks/>
            <a:stCxn id="175" idx="6"/>
            <a:endCxn id="188" idx="2"/>
          </p:cNvCxnSpPr>
          <p:nvPr/>
        </p:nvCxnSpPr>
        <p:spPr>
          <a:xfrm flipH="1">
            <a:off x="2495629" y="2960736"/>
            <a:ext cx="204620" cy="4892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5" name="直線接點 162">
            <a:extLst>
              <a:ext uri="{FF2B5EF4-FFF2-40B4-BE49-F238E27FC236}">
                <a16:creationId xmlns:a16="http://schemas.microsoft.com/office/drawing/2014/main" id="{4FF2DB33-4C00-4306-9A82-B27A8EB77612}"/>
              </a:ext>
            </a:extLst>
          </p:cNvPr>
          <p:cNvCxnSpPr>
            <a:cxnSpLocks/>
            <a:stCxn id="175" idx="6"/>
            <a:endCxn id="187" idx="2"/>
          </p:cNvCxnSpPr>
          <p:nvPr/>
        </p:nvCxnSpPr>
        <p:spPr>
          <a:xfrm flipH="1">
            <a:off x="2493701" y="2960738"/>
            <a:ext cx="206558" cy="3111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6" name="直線接點 163">
            <a:extLst>
              <a:ext uri="{FF2B5EF4-FFF2-40B4-BE49-F238E27FC236}">
                <a16:creationId xmlns:a16="http://schemas.microsoft.com/office/drawing/2014/main" id="{18E4BBB0-1350-43AF-96D0-1E30ADC84972}"/>
              </a:ext>
            </a:extLst>
          </p:cNvPr>
          <p:cNvCxnSpPr>
            <a:cxnSpLocks/>
            <a:stCxn id="175" idx="6"/>
            <a:endCxn id="189" idx="2"/>
          </p:cNvCxnSpPr>
          <p:nvPr/>
        </p:nvCxnSpPr>
        <p:spPr>
          <a:xfrm flipH="1">
            <a:off x="2495631" y="2960732"/>
            <a:ext cx="204620" cy="6673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7" name="直線接點 164">
            <a:extLst>
              <a:ext uri="{FF2B5EF4-FFF2-40B4-BE49-F238E27FC236}">
                <a16:creationId xmlns:a16="http://schemas.microsoft.com/office/drawing/2014/main" id="{6726607D-15DC-4529-A22D-1FB588236E53}"/>
              </a:ext>
            </a:extLst>
          </p:cNvPr>
          <p:cNvCxnSpPr>
            <a:cxnSpLocks/>
            <a:stCxn id="175" idx="6"/>
            <a:endCxn id="190" idx="2"/>
          </p:cNvCxnSpPr>
          <p:nvPr/>
        </p:nvCxnSpPr>
        <p:spPr>
          <a:xfrm flipH="1">
            <a:off x="2495631" y="2960731"/>
            <a:ext cx="204620" cy="8455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8" name="直線接點 165">
            <a:extLst>
              <a:ext uri="{FF2B5EF4-FFF2-40B4-BE49-F238E27FC236}">
                <a16:creationId xmlns:a16="http://schemas.microsoft.com/office/drawing/2014/main" id="{342F2893-632E-406F-8CFF-8719E6F3B039}"/>
              </a:ext>
            </a:extLst>
          </p:cNvPr>
          <p:cNvCxnSpPr>
            <a:cxnSpLocks/>
            <a:stCxn id="175" idx="6"/>
            <a:endCxn id="191" idx="2"/>
          </p:cNvCxnSpPr>
          <p:nvPr/>
        </p:nvCxnSpPr>
        <p:spPr>
          <a:xfrm flipH="1">
            <a:off x="2495631" y="2960731"/>
            <a:ext cx="204620" cy="10236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99" name="直線接點 166">
            <a:extLst>
              <a:ext uri="{FF2B5EF4-FFF2-40B4-BE49-F238E27FC236}">
                <a16:creationId xmlns:a16="http://schemas.microsoft.com/office/drawing/2014/main" id="{69B0F081-FB6A-4C3E-8710-A2CECC4134DE}"/>
              </a:ext>
            </a:extLst>
          </p:cNvPr>
          <p:cNvCxnSpPr>
            <a:cxnSpLocks/>
            <a:stCxn id="176" idx="6"/>
            <a:endCxn id="186" idx="2"/>
          </p:cNvCxnSpPr>
          <p:nvPr/>
        </p:nvCxnSpPr>
        <p:spPr>
          <a:xfrm flipH="1">
            <a:off x="2495629" y="3075669"/>
            <a:ext cx="204620" cy="181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0" name="直線接點 167">
            <a:extLst>
              <a:ext uri="{FF2B5EF4-FFF2-40B4-BE49-F238E27FC236}">
                <a16:creationId xmlns:a16="http://schemas.microsoft.com/office/drawing/2014/main" id="{EEC72784-9640-403E-8DAF-868CF0539A2D}"/>
              </a:ext>
            </a:extLst>
          </p:cNvPr>
          <p:cNvCxnSpPr>
            <a:cxnSpLocks/>
            <a:stCxn id="176" idx="6"/>
            <a:endCxn id="188" idx="2"/>
          </p:cNvCxnSpPr>
          <p:nvPr/>
        </p:nvCxnSpPr>
        <p:spPr>
          <a:xfrm flipH="1">
            <a:off x="2495629" y="3075675"/>
            <a:ext cx="204620" cy="3743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1" name="直線接點 168">
            <a:extLst>
              <a:ext uri="{FF2B5EF4-FFF2-40B4-BE49-F238E27FC236}">
                <a16:creationId xmlns:a16="http://schemas.microsoft.com/office/drawing/2014/main" id="{6495D33F-7C53-4D19-83FC-930E66132AE9}"/>
              </a:ext>
            </a:extLst>
          </p:cNvPr>
          <p:cNvCxnSpPr>
            <a:cxnSpLocks/>
            <a:stCxn id="176" idx="6"/>
            <a:endCxn id="189" idx="2"/>
          </p:cNvCxnSpPr>
          <p:nvPr/>
        </p:nvCxnSpPr>
        <p:spPr>
          <a:xfrm flipH="1">
            <a:off x="2495631" y="3075677"/>
            <a:ext cx="204620" cy="552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2" name="直線接點 169">
            <a:extLst>
              <a:ext uri="{FF2B5EF4-FFF2-40B4-BE49-F238E27FC236}">
                <a16:creationId xmlns:a16="http://schemas.microsoft.com/office/drawing/2014/main" id="{41782FEB-2E7C-433E-B0D8-290E966B792E}"/>
              </a:ext>
            </a:extLst>
          </p:cNvPr>
          <p:cNvCxnSpPr>
            <a:cxnSpLocks/>
            <a:stCxn id="176" idx="6"/>
            <a:endCxn id="190" idx="2"/>
          </p:cNvCxnSpPr>
          <p:nvPr/>
        </p:nvCxnSpPr>
        <p:spPr>
          <a:xfrm flipH="1">
            <a:off x="2495631" y="3075675"/>
            <a:ext cx="204620" cy="73057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3" name="直線接點 170">
            <a:extLst>
              <a:ext uri="{FF2B5EF4-FFF2-40B4-BE49-F238E27FC236}">
                <a16:creationId xmlns:a16="http://schemas.microsoft.com/office/drawing/2014/main" id="{07D9744E-5D22-46EB-9EA3-4A915D392870}"/>
              </a:ext>
            </a:extLst>
          </p:cNvPr>
          <p:cNvCxnSpPr>
            <a:cxnSpLocks/>
            <a:stCxn id="176" idx="6"/>
            <a:endCxn id="191" idx="2"/>
          </p:cNvCxnSpPr>
          <p:nvPr/>
        </p:nvCxnSpPr>
        <p:spPr>
          <a:xfrm flipH="1">
            <a:off x="2495631" y="3075669"/>
            <a:ext cx="204620" cy="9086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4" name="直線接點 171">
            <a:extLst>
              <a:ext uri="{FF2B5EF4-FFF2-40B4-BE49-F238E27FC236}">
                <a16:creationId xmlns:a16="http://schemas.microsoft.com/office/drawing/2014/main" id="{6462A834-D811-4602-AD38-A042F668E806}"/>
              </a:ext>
            </a:extLst>
          </p:cNvPr>
          <p:cNvCxnSpPr>
            <a:cxnSpLocks/>
            <a:stCxn id="177" idx="6"/>
            <a:endCxn id="186" idx="2"/>
          </p:cNvCxnSpPr>
          <p:nvPr/>
        </p:nvCxnSpPr>
        <p:spPr>
          <a:xfrm flipH="1" flipV="1">
            <a:off x="2495632" y="3093769"/>
            <a:ext cx="205994" cy="968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5" name="直線接點 172">
            <a:extLst>
              <a:ext uri="{FF2B5EF4-FFF2-40B4-BE49-F238E27FC236}">
                <a16:creationId xmlns:a16="http://schemas.microsoft.com/office/drawing/2014/main" id="{38B2E6EA-2D11-490E-810A-8BBC18791E22}"/>
              </a:ext>
            </a:extLst>
          </p:cNvPr>
          <p:cNvCxnSpPr>
            <a:cxnSpLocks/>
            <a:stCxn id="177" idx="6"/>
            <a:endCxn id="187" idx="2"/>
          </p:cNvCxnSpPr>
          <p:nvPr/>
        </p:nvCxnSpPr>
        <p:spPr>
          <a:xfrm flipH="1">
            <a:off x="2493694" y="3190609"/>
            <a:ext cx="207933" cy="812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6" name="直線接點 173">
            <a:extLst>
              <a:ext uri="{FF2B5EF4-FFF2-40B4-BE49-F238E27FC236}">
                <a16:creationId xmlns:a16="http://schemas.microsoft.com/office/drawing/2014/main" id="{B7396EC9-9BAE-495A-A1D6-1CDEA9D68449}"/>
              </a:ext>
            </a:extLst>
          </p:cNvPr>
          <p:cNvCxnSpPr>
            <a:cxnSpLocks/>
            <a:stCxn id="177" idx="6"/>
            <a:endCxn id="188" idx="2"/>
          </p:cNvCxnSpPr>
          <p:nvPr/>
        </p:nvCxnSpPr>
        <p:spPr>
          <a:xfrm flipH="1">
            <a:off x="2495632" y="3190605"/>
            <a:ext cx="205994" cy="2594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7" name="直線接點 174">
            <a:extLst>
              <a:ext uri="{FF2B5EF4-FFF2-40B4-BE49-F238E27FC236}">
                <a16:creationId xmlns:a16="http://schemas.microsoft.com/office/drawing/2014/main" id="{6561496E-BE73-4429-BD2B-329A3A075372}"/>
              </a:ext>
            </a:extLst>
          </p:cNvPr>
          <p:cNvCxnSpPr>
            <a:cxnSpLocks/>
            <a:stCxn id="177" idx="6"/>
            <a:endCxn id="189" idx="2"/>
          </p:cNvCxnSpPr>
          <p:nvPr/>
        </p:nvCxnSpPr>
        <p:spPr>
          <a:xfrm flipH="1">
            <a:off x="2495632" y="3190606"/>
            <a:ext cx="205994" cy="4375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8" name="直線接點 175">
            <a:extLst>
              <a:ext uri="{FF2B5EF4-FFF2-40B4-BE49-F238E27FC236}">
                <a16:creationId xmlns:a16="http://schemas.microsoft.com/office/drawing/2014/main" id="{12099630-070F-4E69-8D68-912F66FAABD2}"/>
              </a:ext>
            </a:extLst>
          </p:cNvPr>
          <p:cNvCxnSpPr>
            <a:cxnSpLocks/>
            <a:stCxn id="177" idx="6"/>
            <a:endCxn id="190" idx="2"/>
          </p:cNvCxnSpPr>
          <p:nvPr/>
        </p:nvCxnSpPr>
        <p:spPr>
          <a:xfrm flipH="1">
            <a:off x="2495632" y="3190613"/>
            <a:ext cx="205994" cy="6156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09" name="直線接點 176">
            <a:extLst>
              <a:ext uri="{FF2B5EF4-FFF2-40B4-BE49-F238E27FC236}">
                <a16:creationId xmlns:a16="http://schemas.microsoft.com/office/drawing/2014/main" id="{968B21AF-EAC5-4B12-843A-14DE49E41479}"/>
              </a:ext>
            </a:extLst>
          </p:cNvPr>
          <p:cNvCxnSpPr>
            <a:cxnSpLocks/>
            <a:stCxn id="177" idx="6"/>
            <a:endCxn id="191" idx="2"/>
          </p:cNvCxnSpPr>
          <p:nvPr/>
        </p:nvCxnSpPr>
        <p:spPr>
          <a:xfrm flipH="1">
            <a:off x="2495632" y="3190612"/>
            <a:ext cx="205994" cy="7937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0" name="直線接點 177">
            <a:extLst>
              <a:ext uri="{FF2B5EF4-FFF2-40B4-BE49-F238E27FC236}">
                <a16:creationId xmlns:a16="http://schemas.microsoft.com/office/drawing/2014/main" id="{DBABB47F-D874-49CE-B91D-11FE6F80DED7}"/>
              </a:ext>
            </a:extLst>
          </p:cNvPr>
          <p:cNvCxnSpPr>
            <a:cxnSpLocks/>
            <a:stCxn id="178" idx="6"/>
            <a:endCxn id="186" idx="2"/>
          </p:cNvCxnSpPr>
          <p:nvPr/>
        </p:nvCxnSpPr>
        <p:spPr>
          <a:xfrm flipH="1" flipV="1">
            <a:off x="2495635" y="3093777"/>
            <a:ext cx="205995" cy="2135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1" name="直線接點 178">
            <a:extLst>
              <a:ext uri="{FF2B5EF4-FFF2-40B4-BE49-F238E27FC236}">
                <a16:creationId xmlns:a16="http://schemas.microsoft.com/office/drawing/2014/main" id="{72E5302E-AFF9-433A-939F-A7B33FF10F98}"/>
              </a:ext>
            </a:extLst>
          </p:cNvPr>
          <p:cNvCxnSpPr>
            <a:cxnSpLocks/>
            <a:stCxn id="178" idx="6"/>
            <a:endCxn id="187" idx="2"/>
          </p:cNvCxnSpPr>
          <p:nvPr/>
        </p:nvCxnSpPr>
        <p:spPr>
          <a:xfrm flipH="1" flipV="1">
            <a:off x="2493694" y="3271890"/>
            <a:ext cx="207933" cy="354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2" name="直線接點 179">
            <a:extLst>
              <a:ext uri="{FF2B5EF4-FFF2-40B4-BE49-F238E27FC236}">
                <a16:creationId xmlns:a16="http://schemas.microsoft.com/office/drawing/2014/main" id="{C49D8BD3-9651-4F2F-BB5A-FB5171788F9C}"/>
              </a:ext>
            </a:extLst>
          </p:cNvPr>
          <p:cNvCxnSpPr>
            <a:cxnSpLocks/>
            <a:stCxn id="178" idx="6"/>
            <a:endCxn id="188" idx="2"/>
          </p:cNvCxnSpPr>
          <p:nvPr/>
        </p:nvCxnSpPr>
        <p:spPr>
          <a:xfrm flipH="1">
            <a:off x="2495635" y="3307319"/>
            <a:ext cx="205995" cy="1426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3" name="直線接點 180">
            <a:extLst>
              <a:ext uri="{FF2B5EF4-FFF2-40B4-BE49-F238E27FC236}">
                <a16:creationId xmlns:a16="http://schemas.microsoft.com/office/drawing/2014/main" id="{0E47F848-151E-4BB1-BE7F-60DB4E8872BF}"/>
              </a:ext>
            </a:extLst>
          </p:cNvPr>
          <p:cNvCxnSpPr>
            <a:cxnSpLocks/>
            <a:stCxn id="178" idx="6"/>
            <a:endCxn id="189" idx="2"/>
          </p:cNvCxnSpPr>
          <p:nvPr/>
        </p:nvCxnSpPr>
        <p:spPr>
          <a:xfrm flipH="1">
            <a:off x="2495632" y="3307325"/>
            <a:ext cx="205994" cy="32080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4" name="直線接點 181">
            <a:extLst>
              <a:ext uri="{FF2B5EF4-FFF2-40B4-BE49-F238E27FC236}">
                <a16:creationId xmlns:a16="http://schemas.microsoft.com/office/drawing/2014/main" id="{CD5E0492-1CF1-4DA3-9952-4CC6033AD433}"/>
              </a:ext>
            </a:extLst>
          </p:cNvPr>
          <p:cNvCxnSpPr>
            <a:cxnSpLocks/>
            <a:stCxn id="178" idx="6"/>
            <a:endCxn id="190" idx="2"/>
          </p:cNvCxnSpPr>
          <p:nvPr/>
        </p:nvCxnSpPr>
        <p:spPr>
          <a:xfrm flipH="1">
            <a:off x="2495632" y="3307320"/>
            <a:ext cx="205994" cy="4989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5" name="直線接點 182">
            <a:extLst>
              <a:ext uri="{FF2B5EF4-FFF2-40B4-BE49-F238E27FC236}">
                <a16:creationId xmlns:a16="http://schemas.microsoft.com/office/drawing/2014/main" id="{BFD7A47A-5E50-4DC0-A559-8C6B5D34C01C}"/>
              </a:ext>
            </a:extLst>
          </p:cNvPr>
          <p:cNvCxnSpPr>
            <a:cxnSpLocks/>
            <a:stCxn id="178" idx="6"/>
            <a:endCxn id="191" idx="2"/>
          </p:cNvCxnSpPr>
          <p:nvPr/>
        </p:nvCxnSpPr>
        <p:spPr>
          <a:xfrm flipH="1">
            <a:off x="2495632" y="3307323"/>
            <a:ext cx="205994" cy="67704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6" name="直線接點 183">
            <a:extLst>
              <a:ext uri="{FF2B5EF4-FFF2-40B4-BE49-F238E27FC236}">
                <a16:creationId xmlns:a16="http://schemas.microsoft.com/office/drawing/2014/main" id="{BDF813F3-3CED-42E4-BC53-203740E3C36A}"/>
              </a:ext>
            </a:extLst>
          </p:cNvPr>
          <p:cNvCxnSpPr>
            <a:cxnSpLocks/>
            <a:stCxn id="179" idx="6"/>
            <a:endCxn id="186" idx="2"/>
          </p:cNvCxnSpPr>
          <p:nvPr/>
        </p:nvCxnSpPr>
        <p:spPr>
          <a:xfrm flipH="1" flipV="1">
            <a:off x="2495639" y="3093771"/>
            <a:ext cx="205096" cy="3281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7" name="直線接點 184">
            <a:extLst>
              <a:ext uri="{FF2B5EF4-FFF2-40B4-BE49-F238E27FC236}">
                <a16:creationId xmlns:a16="http://schemas.microsoft.com/office/drawing/2014/main" id="{2DA352CC-A8B5-45F7-9263-6714D0954241}"/>
              </a:ext>
            </a:extLst>
          </p:cNvPr>
          <p:cNvCxnSpPr>
            <a:cxnSpLocks/>
            <a:stCxn id="179" idx="6"/>
            <a:endCxn id="187" idx="2"/>
          </p:cNvCxnSpPr>
          <p:nvPr/>
        </p:nvCxnSpPr>
        <p:spPr>
          <a:xfrm flipH="1" flipV="1">
            <a:off x="2493694" y="3271897"/>
            <a:ext cx="207034" cy="1500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8" name="直線接點 185">
            <a:extLst>
              <a:ext uri="{FF2B5EF4-FFF2-40B4-BE49-F238E27FC236}">
                <a16:creationId xmlns:a16="http://schemas.microsoft.com/office/drawing/2014/main" id="{D4126A0A-62D4-40CF-AEC0-9B1E7F0DD9D1}"/>
              </a:ext>
            </a:extLst>
          </p:cNvPr>
          <p:cNvCxnSpPr>
            <a:cxnSpLocks/>
            <a:stCxn id="179" idx="6"/>
            <a:endCxn id="188" idx="2"/>
          </p:cNvCxnSpPr>
          <p:nvPr/>
        </p:nvCxnSpPr>
        <p:spPr>
          <a:xfrm flipH="1">
            <a:off x="2495639" y="3421947"/>
            <a:ext cx="205096" cy="280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19" name="直線接點 186">
            <a:extLst>
              <a:ext uri="{FF2B5EF4-FFF2-40B4-BE49-F238E27FC236}">
                <a16:creationId xmlns:a16="http://schemas.microsoft.com/office/drawing/2014/main" id="{08DC5F5F-B7FF-40C8-9EB0-5BF0A35A52B0}"/>
              </a:ext>
            </a:extLst>
          </p:cNvPr>
          <p:cNvCxnSpPr>
            <a:cxnSpLocks/>
            <a:stCxn id="179" idx="6"/>
            <a:endCxn id="189" idx="2"/>
          </p:cNvCxnSpPr>
          <p:nvPr/>
        </p:nvCxnSpPr>
        <p:spPr>
          <a:xfrm flipH="1">
            <a:off x="2495637" y="3421949"/>
            <a:ext cx="205094" cy="2061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0" name="直線接點 187">
            <a:extLst>
              <a:ext uri="{FF2B5EF4-FFF2-40B4-BE49-F238E27FC236}">
                <a16:creationId xmlns:a16="http://schemas.microsoft.com/office/drawing/2014/main" id="{5C63E4C8-25C9-41A4-8342-D039420B9F71}"/>
              </a:ext>
            </a:extLst>
          </p:cNvPr>
          <p:cNvCxnSpPr>
            <a:cxnSpLocks/>
            <a:stCxn id="179" idx="6"/>
            <a:endCxn id="190" idx="2"/>
          </p:cNvCxnSpPr>
          <p:nvPr/>
        </p:nvCxnSpPr>
        <p:spPr>
          <a:xfrm flipH="1">
            <a:off x="2495637" y="3421951"/>
            <a:ext cx="205094" cy="3843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1" name="直線接點 188">
            <a:extLst>
              <a:ext uri="{FF2B5EF4-FFF2-40B4-BE49-F238E27FC236}">
                <a16:creationId xmlns:a16="http://schemas.microsoft.com/office/drawing/2014/main" id="{84C41E84-79DB-4630-AD6C-133001BE0A51}"/>
              </a:ext>
            </a:extLst>
          </p:cNvPr>
          <p:cNvCxnSpPr>
            <a:cxnSpLocks/>
            <a:stCxn id="179" idx="6"/>
            <a:endCxn id="191" idx="2"/>
          </p:cNvCxnSpPr>
          <p:nvPr/>
        </p:nvCxnSpPr>
        <p:spPr>
          <a:xfrm flipH="1">
            <a:off x="2495637" y="3421954"/>
            <a:ext cx="205094" cy="562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2" name="直線接點 189">
            <a:extLst>
              <a:ext uri="{FF2B5EF4-FFF2-40B4-BE49-F238E27FC236}">
                <a16:creationId xmlns:a16="http://schemas.microsoft.com/office/drawing/2014/main" id="{40332E8A-7962-495D-80DF-16589D635D4F}"/>
              </a:ext>
            </a:extLst>
          </p:cNvPr>
          <p:cNvCxnSpPr>
            <a:cxnSpLocks/>
            <a:stCxn id="180" idx="6"/>
            <a:endCxn id="186" idx="2"/>
          </p:cNvCxnSpPr>
          <p:nvPr/>
        </p:nvCxnSpPr>
        <p:spPr>
          <a:xfrm flipH="1" flipV="1">
            <a:off x="2495639" y="3093776"/>
            <a:ext cx="205096" cy="4401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3" name="直線接點 190">
            <a:extLst>
              <a:ext uri="{FF2B5EF4-FFF2-40B4-BE49-F238E27FC236}">
                <a16:creationId xmlns:a16="http://schemas.microsoft.com/office/drawing/2014/main" id="{8F3A54A0-6EA0-4052-AA59-0FE3C3ECC0BA}"/>
              </a:ext>
            </a:extLst>
          </p:cNvPr>
          <p:cNvCxnSpPr>
            <a:cxnSpLocks/>
            <a:stCxn id="180" idx="6"/>
            <a:endCxn id="187" idx="2"/>
          </p:cNvCxnSpPr>
          <p:nvPr/>
        </p:nvCxnSpPr>
        <p:spPr>
          <a:xfrm flipH="1" flipV="1">
            <a:off x="2493694" y="3271893"/>
            <a:ext cx="207034" cy="2620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4" name="直線接點 191">
            <a:extLst>
              <a:ext uri="{FF2B5EF4-FFF2-40B4-BE49-F238E27FC236}">
                <a16:creationId xmlns:a16="http://schemas.microsoft.com/office/drawing/2014/main" id="{2CFCA7E9-B152-455D-965B-521043B5A32E}"/>
              </a:ext>
            </a:extLst>
          </p:cNvPr>
          <p:cNvCxnSpPr>
            <a:cxnSpLocks/>
            <a:stCxn id="180" idx="6"/>
            <a:endCxn id="188" idx="2"/>
          </p:cNvCxnSpPr>
          <p:nvPr/>
        </p:nvCxnSpPr>
        <p:spPr>
          <a:xfrm flipH="1" flipV="1">
            <a:off x="2495639" y="3450009"/>
            <a:ext cx="205096" cy="839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5" name="直線接點 192">
            <a:extLst>
              <a:ext uri="{FF2B5EF4-FFF2-40B4-BE49-F238E27FC236}">
                <a16:creationId xmlns:a16="http://schemas.microsoft.com/office/drawing/2014/main" id="{0B021081-0D4D-4B0D-8240-4CC40495ED97}"/>
              </a:ext>
            </a:extLst>
          </p:cNvPr>
          <p:cNvCxnSpPr>
            <a:cxnSpLocks/>
            <a:stCxn id="180" idx="6"/>
            <a:endCxn id="189" idx="2"/>
          </p:cNvCxnSpPr>
          <p:nvPr/>
        </p:nvCxnSpPr>
        <p:spPr>
          <a:xfrm flipH="1">
            <a:off x="2495637" y="3533927"/>
            <a:ext cx="205094" cy="942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6" name="直線接點 193">
            <a:extLst>
              <a:ext uri="{FF2B5EF4-FFF2-40B4-BE49-F238E27FC236}">
                <a16:creationId xmlns:a16="http://schemas.microsoft.com/office/drawing/2014/main" id="{7BAE8D15-001A-4EC5-82C9-1468DDEA2766}"/>
              </a:ext>
            </a:extLst>
          </p:cNvPr>
          <p:cNvCxnSpPr>
            <a:cxnSpLocks/>
            <a:stCxn id="180" idx="6"/>
            <a:endCxn id="190" idx="2"/>
          </p:cNvCxnSpPr>
          <p:nvPr/>
        </p:nvCxnSpPr>
        <p:spPr>
          <a:xfrm flipH="1">
            <a:off x="2495637" y="3533928"/>
            <a:ext cx="205094" cy="2723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7" name="直線接點 194">
            <a:extLst>
              <a:ext uri="{FF2B5EF4-FFF2-40B4-BE49-F238E27FC236}">
                <a16:creationId xmlns:a16="http://schemas.microsoft.com/office/drawing/2014/main" id="{1A00A5AE-2C5E-4300-806B-84C75F150C17}"/>
              </a:ext>
            </a:extLst>
          </p:cNvPr>
          <p:cNvCxnSpPr>
            <a:cxnSpLocks/>
            <a:stCxn id="180" idx="6"/>
            <a:endCxn id="191" idx="2"/>
          </p:cNvCxnSpPr>
          <p:nvPr/>
        </p:nvCxnSpPr>
        <p:spPr>
          <a:xfrm flipH="1">
            <a:off x="2495637" y="3533922"/>
            <a:ext cx="205094" cy="4504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8" name="直線接點 195">
            <a:extLst>
              <a:ext uri="{FF2B5EF4-FFF2-40B4-BE49-F238E27FC236}">
                <a16:creationId xmlns:a16="http://schemas.microsoft.com/office/drawing/2014/main" id="{A6A71DC2-619A-4370-AE64-05497FF9130B}"/>
              </a:ext>
            </a:extLst>
          </p:cNvPr>
          <p:cNvCxnSpPr>
            <a:cxnSpLocks/>
            <a:stCxn id="181" idx="6"/>
            <a:endCxn id="186" idx="2"/>
          </p:cNvCxnSpPr>
          <p:nvPr/>
        </p:nvCxnSpPr>
        <p:spPr>
          <a:xfrm flipH="1" flipV="1">
            <a:off x="2495635" y="3093780"/>
            <a:ext cx="205995" cy="5495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29" name="直線接點 196">
            <a:extLst>
              <a:ext uri="{FF2B5EF4-FFF2-40B4-BE49-F238E27FC236}">
                <a16:creationId xmlns:a16="http://schemas.microsoft.com/office/drawing/2014/main" id="{FAC7F2D7-65B2-49A0-B222-C7EE63B8656F}"/>
              </a:ext>
            </a:extLst>
          </p:cNvPr>
          <p:cNvCxnSpPr>
            <a:cxnSpLocks/>
            <a:stCxn id="181" idx="6"/>
            <a:endCxn id="187" idx="2"/>
          </p:cNvCxnSpPr>
          <p:nvPr/>
        </p:nvCxnSpPr>
        <p:spPr>
          <a:xfrm flipH="1" flipV="1">
            <a:off x="2493694" y="3271889"/>
            <a:ext cx="207933" cy="37141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0" name="直線接點 197">
            <a:extLst>
              <a:ext uri="{FF2B5EF4-FFF2-40B4-BE49-F238E27FC236}">
                <a16:creationId xmlns:a16="http://schemas.microsoft.com/office/drawing/2014/main" id="{E1D7B7C5-043A-47FC-B3E9-655FAB3D23D5}"/>
              </a:ext>
            </a:extLst>
          </p:cNvPr>
          <p:cNvCxnSpPr>
            <a:cxnSpLocks/>
            <a:stCxn id="181" idx="6"/>
            <a:endCxn id="188" idx="2"/>
          </p:cNvCxnSpPr>
          <p:nvPr/>
        </p:nvCxnSpPr>
        <p:spPr>
          <a:xfrm flipH="1" flipV="1">
            <a:off x="2495635" y="3450017"/>
            <a:ext cx="205995" cy="1932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1" name="直線接點 198">
            <a:extLst>
              <a:ext uri="{FF2B5EF4-FFF2-40B4-BE49-F238E27FC236}">
                <a16:creationId xmlns:a16="http://schemas.microsoft.com/office/drawing/2014/main" id="{820D363F-2E59-4993-BC33-430BDE87825C}"/>
              </a:ext>
            </a:extLst>
          </p:cNvPr>
          <p:cNvCxnSpPr>
            <a:cxnSpLocks/>
            <a:stCxn id="181" idx="6"/>
            <a:endCxn id="189" idx="2"/>
          </p:cNvCxnSpPr>
          <p:nvPr/>
        </p:nvCxnSpPr>
        <p:spPr>
          <a:xfrm flipH="1" flipV="1">
            <a:off x="2495632" y="3628128"/>
            <a:ext cx="205994" cy="151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2" name="直線接點 199">
            <a:extLst>
              <a:ext uri="{FF2B5EF4-FFF2-40B4-BE49-F238E27FC236}">
                <a16:creationId xmlns:a16="http://schemas.microsoft.com/office/drawing/2014/main" id="{0E0C966C-94C2-44A6-B71B-2A17D8652542}"/>
              </a:ext>
            </a:extLst>
          </p:cNvPr>
          <p:cNvCxnSpPr>
            <a:cxnSpLocks/>
            <a:stCxn id="181" idx="6"/>
            <a:endCxn id="190" idx="2"/>
          </p:cNvCxnSpPr>
          <p:nvPr/>
        </p:nvCxnSpPr>
        <p:spPr>
          <a:xfrm flipH="1">
            <a:off x="2495632" y="3643300"/>
            <a:ext cx="205994" cy="1629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3" name="直線接點 200">
            <a:extLst>
              <a:ext uri="{FF2B5EF4-FFF2-40B4-BE49-F238E27FC236}">
                <a16:creationId xmlns:a16="http://schemas.microsoft.com/office/drawing/2014/main" id="{7A99437B-D5B5-43B8-B9F3-F09C79752999}"/>
              </a:ext>
            </a:extLst>
          </p:cNvPr>
          <p:cNvCxnSpPr>
            <a:cxnSpLocks/>
            <a:stCxn id="181" idx="6"/>
            <a:endCxn id="191" idx="2"/>
          </p:cNvCxnSpPr>
          <p:nvPr/>
        </p:nvCxnSpPr>
        <p:spPr>
          <a:xfrm flipH="1">
            <a:off x="2495632" y="3643306"/>
            <a:ext cx="205994" cy="3410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4" name="直線接點 201">
            <a:extLst>
              <a:ext uri="{FF2B5EF4-FFF2-40B4-BE49-F238E27FC236}">
                <a16:creationId xmlns:a16="http://schemas.microsoft.com/office/drawing/2014/main" id="{BB8A5DD8-666C-4574-9124-B232DA36BCB4}"/>
              </a:ext>
            </a:extLst>
          </p:cNvPr>
          <p:cNvCxnSpPr>
            <a:cxnSpLocks/>
            <a:stCxn id="182" idx="6"/>
            <a:endCxn id="186" idx="2"/>
          </p:cNvCxnSpPr>
          <p:nvPr/>
        </p:nvCxnSpPr>
        <p:spPr>
          <a:xfrm flipH="1" flipV="1">
            <a:off x="2495636" y="3093771"/>
            <a:ext cx="208554" cy="6575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5" name="直線接點 202">
            <a:extLst>
              <a:ext uri="{FF2B5EF4-FFF2-40B4-BE49-F238E27FC236}">
                <a16:creationId xmlns:a16="http://schemas.microsoft.com/office/drawing/2014/main" id="{5D352C53-A694-4FD3-85E3-1B70F30856BF}"/>
              </a:ext>
            </a:extLst>
          </p:cNvPr>
          <p:cNvCxnSpPr>
            <a:cxnSpLocks/>
            <a:stCxn id="182" idx="6"/>
            <a:endCxn id="187" idx="2"/>
          </p:cNvCxnSpPr>
          <p:nvPr/>
        </p:nvCxnSpPr>
        <p:spPr>
          <a:xfrm flipH="1" flipV="1">
            <a:off x="2493694" y="3271896"/>
            <a:ext cx="210492" cy="47945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6" name="直線接點 203">
            <a:extLst>
              <a:ext uri="{FF2B5EF4-FFF2-40B4-BE49-F238E27FC236}">
                <a16:creationId xmlns:a16="http://schemas.microsoft.com/office/drawing/2014/main" id="{1058D729-6FB0-44C6-913A-153818B22C03}"/>
              </a:ext>
            </a:extLst>
          </p:cNvPr>
          <p:cNvCxnSpPr>
            <a:cxnSpLocks/>
            <a:stCxn id="182" idx="6"/>
            <a:endCxn id="188" idx="2"/>
          </p:cNvCxnSpPr>
          <p:nvPr/>
        </p:nvCxnSpPr>
        <p:spPr>
          <a:xfrm flipH="1" flipV="1">
            <a:off x="2495636" y="3450017"/>
            <a:ext cx="208554" cy="3013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7" name="直線接點 204">
            <a:extLst>
              <a:ext uri="{FF2B5EF4-FFF2-40B4-BE49-F238E27FC236}">
                <a16:creationId xmlns:a16="http://schemas.microsoft.com/office/drawing/2014/main" id="{E432D90D-3C80-4327-9EE4-19DC60EB6029}"/>
              </a:ext>
            </a:extLst>
          </p:cNvPr>
          <p:cNvCxnSpPr>
            <a:cxnSpLocks/>
            <a:stCxn id="182" idx="6"/>
            <a:endCxn id="189" idx="2"/>
          </p:cNvCxnSpPr>
          <p:nvPr/>
        </p:nvCxnSpPr>
        <p:spPr>
          <a:xfrm flipH="1" flipV="1">
            <a:off x="2495637" y="3628130"/>
            <a:ext cx="208554" cy="12321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8" name="直線接點 205">
            <a:extLst>
              <a:ext uri="{FF2B5EF4-FFF2-40B4-BE49-F238E27FC236}">
                <a16:creationId xmlns:a16="http://schemas.microsoft.com/office/drawing/2014/main" id="{62168E02-B678-4DC0-89CD-469FFEF8843A}"/>
              </a:ext>
            </a:extLst>
          </p:cNvPr>
          <p:cNvCxnSpPr>
            <a:cxnSpLocks/>
            <a:stCxn id="182" idx="6"/>
            <a:endCxn id="190" idx="2"/>
          </p:cNvCxnSpPr>
          <p:nvPr/>
        </p:nvCxnSpPr>
        <p:spPr>
          <a:xfrm flipH="1">
            <a:off x="2495637" y="3751350"/>
            <a:ext cx="208554" cy="549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39" name="直線接點 206">
            <a:extLst>
              <a:ext uri="{FF2B5EF4-FFF2-40B4-BE49-F238E27FC236}">
                <a16:creationId xmlns:a16="http://schemas.microsoft.com/office/drawing/2014/main" id="{439276E6-6E4C-4230-8289-2EB51E5F0C30}"/>
              </a:ext>
            </a:extLst>
          </p:cNvPr>
          <p:cNvCxnSpPr>
            <a:cxnSpLocks/>
            <a:stCxn id="182" idx="6"/>
            <a:endCxn id="191" idx="2"/>
          </p:cNvCxnSpPr>
          <p:nvPr/>
        </p:nvCxnSpPr>
        <p:spPr>
          <a:xfrm flipH="1">
            <a:off x="2495637" y="3751349"/>
            <a:ext cx="208554" cy="2330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0" name="直線接點 207">
            <a:extLst>
              <a:ext uri="{FF2B5EF4-FFF2-40B4-BE49-F238E27FC236}">
                <a16:creationId xmlns:a16="http://schemas.microsoft.com/office/drawing/2014/main" id="{EEFDC241-2797-44D6-9497-50C0269E3F3D}"/>
              </a:ext>
            </a:extLst>
          </p:cNvPr>
          <p:cNvCxnSpPr>
            <a:cxnSpLocks/>
            <a:stCxn id="183" idx="6"/>
            <a:endCxn id="186" idx="2"/>
          </p:cNvCxnSpPr>
          <p:nvPr/>
        </p:nvCxnSpPr>
        <p:spPr>
          <a:xfrm flipH="1" flipV="1">
            <a:off x="2495639" y="3093771"/>
            <a:ext cx="205096" cy="7739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1" name="直線接點 208">
            <a:extLst>
              <a:ext uri="{FF2B5EF4-FFF2-40B4-BE49-F238E27FC236}">
                <a16:creationId xmlns:a16="http://schemas.microsoft.com/office/drawing/2014/main" id="{41EBED51-8B02-4C6F-901E-3793AB3B2436}"/>
              </a:ext>
            </a:extLst>
          </p:cNvPr>
          <p:cNvCxnSpPr>
            <a:cxnSpLocks/>
            <a:stCxn id="183" idx="6"/>
            <a:endCxn id="187" idx="2"/>
          </p:cNvCxnSpPr>
          <p:nvPr/>
        </p:nvCxnSpPr>
        <p:spPr>
          <a:xfrm flipH="1" flipV="1">
            <a:off x="2493694" y="3271897"/>
            <a:ext cx="207034" cy="5958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2" name="直線接點 209">
            <a:extLst>
              <a:ext uri="{FF2B5EF4-FFF2-40B4-BE49-F238E27FC236}">
                <a16:creationId xmlns:a16="http://schemas.microsoft.com/office/drawing/2014/main" id="{2E3CD259-2922-4782-8634-A524148A8B26}"/>
              </a:ext>
            </a:extLst>
          </p:cNvPr>
          <p:cNvCxnSpPr>
            <a:cxnSpLocks/>
            <a:stCxn id="183" idx="6"/>
            <a:endCxn id="188" idx="2"/>
          </p:cNvCxnSpPr>
          <p:nvPr/>
        </p:nvCxnSpPr>
        <p:spPr>
          <a:xfrm flipH="1" flipV="1">
            <a:off x="2495639" y="3450018"/>
            <a:ext cx="205096" cy="4176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3" name="直線接點 210">
            <a:extLst>
              <a:ext uri="{FF2B5EF4-FFF2-40B4-BE49-F238E27FC236}">
                <a16:creationId xmlns:a16="http://schemas.microsoft.com/office/drawing/2014/main" id="{9A725756-1B1E-4D2B-B864-7D59F672634F}"/>
              </a:ext>
            </a:extLst>
          </p:cNvPr>
          <p:cNvCxnSpPr>
            <a:cxnSpLocks/>
            <a:stCxn id="183" idx="6"/>
            <a:endCxn id="189" idx="2"/>
          </p:cNvCxnSpPr>
          <p:nvPr/>
        </p:nvCxnSpPr>
        <p:spPr>
          <a:xfrm flipH="1" flipV="1">
            <a:off x="2495637" y="3628137"/>
            <a:ext cx="205094" cy="2395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4" name="直線接點 211">
            <a:extLst>
              <a:ext uri="{FF2B5EF4-FFF2-40B4-BE49-F238E27FC236}">
                <a16:creationId xmlns:a16="http://schemas.microsoft.com/office/drawing/2014/main" id="{6FC77A4E-3AA6-46B3-9B29-F7D08C890B83}"/>
              </a:ext>
            </a:extLst>
          </p:cNvPr>
          <p:cNvCxnSpPr>
            <a:cxnSpLocks/>
            <a:stCxn id="183" idx="6"/>
            <a:endCxn id="190" idx="2"/>
          </p:cNvCxnSpPr>
          <p:nvPr/>
        </p:nvCxnSpPr>
        <p:spPr>
          <a:xfrm flipH="1" flipV="1">
            <a:off x="2495637" y="3806246"/>
            <a:ext cx="205094" cy="614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5" name="直線接點 212">
            <a:extLst>
              <a:ext uri="{FF2B5EF4-FFF2-40B4-BE49-F238E27FC236}">
                <a16:creationId xmlns:a16="http://schemas.microsoft.com/office/drawing/2014/main" id="{92C445EE-0845-4AB3-8AD3-F759C82A3617}"/>
              </a:ext>
            </a:extLst>
          </p:cNvPr>
          <p:cNvCxnSpPr>
            <a:cxnSpLocks/>
            <a:stCxn id="183" idx="6"/>
            <a:endCxn id="191" idx="2"/>
          </p:cNvCxnSpPr>
          <p:nvPr/>
        </p:nvCxnSpPr>
        <p:spPr>
          <a:xfrm flipH="1">
            <a:off x="2495637" y="3867695"/>
            <a:ext cx="205094" cy="1166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6" name="直線接點 213">
            <a:extLst>
              <a:ext uri="{FF2B5EF4-FFF2-40B4-BE49-F238E27FC236}">
                <a16:creationId xmlns:a16="http://schemas.microsoft.com/office/drawing/2014/main" id="{34FD02B6-FDC3-4808-B76E-55D9839FA72D}"/>
              </a:ext>
            </a:extLst>
          </p:cNvPr>
          <p:cNvCxnSpPr>
            <a:cxnSpLocks/>
            <a:stCxn id="184" idx="6"/>
            <a:endCxn id="186" idx="2"/>
          </p:cNvCxnSpPr>
          <p:nvPr/>
        </p:nvCxnSpPr>
        <p:spPr>
          <a:xfrm flipH="1" flipV="1">
            <a:off x="2495638" y="3093773"/>
            <a:ext cx="202701" cy="8886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7" name="直線接點 214">
            <a:extLst>
              <a:ext uri="{FF2B5EF4-FFF2-40B4-BE49-F238E27FC236}">
                <a16:creationId xmlns:a16="http://schemas.microsoft.com/office/drawing/2014/main" id="{AE21500C-0EFB-435A-AA58-7DC6117B4BE2}"/>
              </a:ext>
            </a:extLst>
          </p:cNvPr>
          <p:cNvCxnSpPr>
            <a:cxnSpLocks/>
            <a:stCxn id="184" idx="6"/>
            <a:endCxn id="187" idx="2"/>
          </p:cNvCxnSpPr>
          <p:nvPr/>
        </p:nvCxnSpPr>
        <p:spPr>
          <a:xfrm flipH="1" flipV="1">
            <a:off x="2493694" y="3271895"/>
            <a:ext cx="204639" cy="7105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8" name="直線接點 215">
            <a:extLst>
              <a:ext uri="{FF2B5EF4-FFF2-40B4-BE49-F238E27FC236}">
                <a16:creationId xmlns:a16="http://schemas.microsoft.com/office/drawing/2014/main" id="{828CAE23-3638-419A-995F-D2985F4D62DE}"/>
              </a:ext>
            </a:extLst>
          </p:cNvPr>
          <p:cNvCxnSpPr>
            <a:cxnSpLocks/>
            <a:stCxn id="184" idx="6"/>
            <a:endCxn id="188" idx="2"/>
          </p:cNvCxnSpPr>
          <p:nvPr/>
        </p:nvCxnSpPr>
        <p:spPr>
          <a:xfrm flipH="1" flipV="1">
            <a:off x="2495638" y="3450009"/>
            <a:ext cx="202701" cy="532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49" name="直線接點 216">
            <a:extLst>
              <a:ext uri="{FF2B5EF4-FFF2-40B4-BE49-F238E27FC236}">
                <a16:creationId xmlns:a16="http://schemas.microsoft.com/office/drawing/2014/main" id="{E7B1D202-23E4-4C1F-926A-D642852D055B}"/>
              </a:ext>
            </a:extLst>
          </p:cNvPr>
          <p:cNvCxnSpPr>
            <a:cxnSpLocks/>
            <a:stCxn id="184" idx="6"/>
            <a:endCxn id="189" idx="2"/>
          </p:cNvCxnSpPr>
          <p:nvPr/>
        </p:nvCxnSpPr>
        <p:spPr>
          <a:xfrm flipH="1" flipV="1">
            <a:off x="2495636" y="3628136"/>
            <a:ext cx="202701" cy="3542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0" name="直線接點 217">
            <a:extLst>
              <a:ext uri="{FF2B5EF4-FFF2-40B4-BE49-F238E27FC236}">
                <a16:creationId xmlns:a16="http://schemas.microsoft.com/office/drawing/2014/main" id="{600D9B69-EAFF-4BBC-B9DE-27E653B19788}"/>
              </a:ext>
            </a:extLst>
          </p:cNvPr>
          <p:cNvCxnSpPr>
            <a:cxnSpLocks/>
            <a:stCxn id="184" idx="6"/>
            <a:endCxn id="190" idx="2"/>
          </p:cNvCxnSpPr>
          <p:nvPr/>
        </p:nvCxnSpPr>
        <p:spPr>
          <a:xfrm flipH="1" flipV="1">
            <a:off x="2495636" y="3806247"/>
            <a:ext cx="202701" cy="1761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1" name="直線接點 218">
            <a:extLst>
              <a:ext uri="{FF2B5EF4-FFF2-40B4-BE49-F238E27FC236}">
                <a16:creationId xmlns:a16="http://schemas.microsoft.com/office/drawing/2014/main" id="{B94B0B75-707F-4DE3-9B68-5EEA91E25C92}"/>
              </a:ext>
            </a:extLst>
          </p:cNvPr>
          <p:cNvCxnSpPr>
            <a:cxnSpLocks/>
            <a:stCxn id="184" idx="6"/>
            <a:endCxn id="191" idx="2"/>
          </p:cNvCxnSpPr>
          <p:nvPr/>
        </p:nvCxnSpPr>
        <p:spPr>
          <a:xfrm flipH="1">
            <a:off x="2495636" y="3982405"/>
            <a:ext cx="202701" cy="196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2" name="直線接點 219">
            <a:extLst>
              <a:ext uri="{FF2B5EF4-FFF2-40B4-BE49-F238E27FC236}">
                <a16:creationId xmlns:a16="http://schemas.microsoft.com/office/drawing/2014/main" id="{9C09EF4D-E5BE-4352-8A7B-3201E76EDEC6}"/>
              </a:ext>
            </a:extLst>
          </p:cNvPr>
          <p:cNvCxnSpPr>
            <a:cxnSpLocks/>
            <a:stCxn id="185" idx="6"/>
            <a:endCxn id="186" idx="2"/>
          </p:cNvCxnSpPr>
          <p:nvPr/>
        </p:nvCxnSpPr>
        <p:spPr>
          <a:xfrm flipH="1" flipV="1">
            <a:off x="2495639" y="3093773"/>
            <a:ext cx="205096" cy="10033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3" name="直線接點 220">
            <a:extLst>
              <a:ext uri="{FF2B5EF4-FFF2-40B4-BE49-F238E27FC236}">
                <a16:creationId xmlns:a16="http://schemas.microsoft.com/office/drawing/2014/main" id="{C163D69B-D41A-46CE-A6A3-BAB09D6508D8}"/>
              </a:ext>
            </a:extLst>
          </p:cNvPr>
          <p:cNvCxnSpPr>
            <a:cxnSpLocks/>
            <a:stCxn id="185" idx="6"/>
            <a:endCxn id="187" idx="2"/>
          </p:cNvCxnSpPr>
          <p:nvPr/>
        </p:nvCxnSpPr>
        <p:spPr>
          <a:xfrm flipH="1" flipV="1">
            <a:off x="2493694" y="3271896"/>
            <a:ext cx="207034" cy="8252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4" name="直線接點 221">
            <a:extLst>
              <a:ext uri="{FF2B5EF4-FFF2-40B4-BE49-F238E27FC236}">
                <a16:creationId xmlns:a16="http://schemas.microsoft.com/office/drawing/2014/main" id="{7D79F84E-C588-462B-B9AF-5DBEE5D87B8E}"/>
              </a:ext>
            </a:extLst>
          </p:cNvPr>
          <p:cNvCxnSpPr>
            <a:cxnSpLocks/>
            <a:stCxn id="185" idx="6"/>
            <a:endCxn id="188" idx="2"/>
          </p:cNvCxnSpPr>
          <p:nvPr/>
        </p:nvCxnSpPr>
        <p:spPr>
          <a:xfrm flipH="1" flipV="1">
            <a:off x="2495639" y="3450010"/>
            <a:ext cx="205096" cy="647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5" name="直線接點 222">
            <a:extLst>
              <a:ext uri="{FF2B5EF4-FFF2-40B4-BE49-F238E27FC236}">
                <a16:creationId xmlns:a16="http://schemas.microsoft.com/office/drawing/2014/main" id="{FEFDA83D-1892-4BD9-9B16-301B3FCE9E60}"/>
              </a:ext>
            </a:extLst>
          </p:cNvPr>
          <p:cNvCxnSpPr>
            <a:cxnSpLocks/>
            <a:stCxn id="185" idx="6"/>
            <a:endCxn id="189" idx="2"/>
          </p:cNvCxnSpPr>
          <p:nvPr/>
        </p:nvCxnSpPr>
        <p:spPr>
          <a:xfrm flipH="1" flipV="1">
            <a:off x="2495637" y="3628129"/>
            <a:ext cx="205094" cy="4689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6" name="直線接點 223">
            <a:extLst>
              <a:ext uri="{FF2B5EF4-FFF2-40B4-BE49-F238E27FC236}">
                <a16:creationId xmlns:a16="http://schemas.microsoft.com/office/drawing/2014/main" id="{D754F572-C6D0-4996-A44D-5A9BB4A18695}"/>
              </a:ext>
            </a:extLst>
          </p:cNvPr>
          <p:cNvCxnSpPr>
            <a:cxnSpLocks/>
            <a:stCxn id="185" idx="6"/>
            <a:endCxn id="190" idx="2"/>
          </p:cNvCxnSpPr>
          <p:nvPr/>
        </p:nvCxnSpPr>
        <p:spPr>
          <a:xfrm flipH="1" flipV="1">
            <a:off x="2495637" y="3806255"/>
            <a:ext cx="205094" cy="2908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7" name="直線接點 224">
            <a:extLst>
              <a:ext uri="{FF2B5EF4-FFF2-40B4-BE49-F238E27FC236}">
                <a16:creationId xmlns:a16="http://schemas.microsoft.com/office/drawing/2014/main" id="{1D72E44B-AE34-4670-8675-2C377E16AECB}"/>
              </a:ext>
            </a:extLst>
          </p:cNvPr>
          <p:cNvCxnSpPr>
            <a:cxnSpLocks/>
            <a:stCxn id="185" idx="6"/>
            <a:endCxn id="191" idx="2"/>
          </p:cNvCxnSpPr>
          <p:nvPr/>
        </p:nvCxnSpPr>
        <p:spPr>
          <a:xfrm flipH="1" flipV="1">
            <a:off x="2495637" y="3984366"/>
            <a:ext cx="205094" cy="1127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8" name="直線接點 264">
            <a:extLst>
              <a:ext uri="{FF2B5EF4-FFF2-40B4-BE49-F238E27FC236}">
                <a16:creationId xmlns:a16="http://schemas.microsoft.com/office/drawing/2014/main" id="{7615ED22-A40E-4893-B363-21F1B34BCBE2}"/>
              </a:ext>
            </a:extLst>
          </p:cNvPr>
          <p:cNvCxnSpPr>
            <a:cxnSpLocks/>
            <a:stCxn id="175" idx="2"/>
            <a:endCxn id="154" idx="2"/>
          </p:cNvCxnSpPr>
          <p:nvPr/>
        </p:nvCxnSpPr>
        <p:spPr>
          <a:xfrm flipV="1">
            <a:off x="2779352" y="2845214"/>
            <a:ext cx="230745" cy="11552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59" name="直線接點 267">
            <a:extLst>
              <a:ext uri="{FF2B5EF4-FFF2-40B4-BE49-F238E27FC236}">
                <a16:creationId xmlns:a16="http://schemas.microsoft.com/office/drawing/2014/main" id="{A974839B-5599-4A63-A125-6F41B5F46538}"/>
              </a:ext>
            </a:extLst>
          </p:cNvPr>
          <p:cNvCxnSpPr>
            <a:cxnSpLocks/>
            <a:stCxn id="175" idx="2"/>
            <a:endCxn id="156" idx="2"/>
          </p:cNvCxnSpPr>
          <p:nvPr/>
        </p:nvCxnSpPr>
        <p:spPr>
          <a:xfrm>
            <a:off x="2779345" y="2960730"/>
            <a:ext cx="230302" cy="851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0" name="直線接點 270">
            <a:extLst>
              <a:ext uri="{FF2B5EF4-FFF2-40B4-BE49-F238E27FC236}">
                <a16:creationId xmlns:a16="http://schemas.microsoft.com/office/drawing/2014/main" id="{7E8B61AB-042A-45DF-84CD-DF714D81FB03}"/>
              </a:ext>
            </a:extLst>
          </p:cNvPr>
          <p:cNvCxnSpPr>
            <a:cxnSpLocks/>
            <a:stCxn id="175" idx="2"/>
            <a:endCxn id="155" idx="2"/>
          </p:cNvCxnSpPr>
          <p:nvPr/>
        </p:nvCxnSpPr>
        <p:spPr>
          <a:xfrm>
            <a:off x="2779352" y="2960735"/>
            <a:ext cx="234018" cy="38822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1" name="直線接點 273">
            <a:extLst>
              <a:ext uri="{FF2B5EF4-FFF2-40B4-BE49-F238E27FC236}">
                <a16:creationId xmlns:a16="http://schemas.microsoft.com/office/drawing/2014/main" id="{29764666-B498-4A83-B154-9F169102FDF1}"/>
              </a:ext>
            </a:extLst>
          </p:cNvPr>
          <p:cNvCxnSpPr>
            <a:cxnSpLocks/>
            <a:stCxn id="177" idx="2"/>
            <a:endCxn id="154" idx="2"/>
          </p:cNvCxnSpPr>
          <p:nvPr/>
        </p:nvCxnSpPr>
        <p:spPr>
          <a:xfrm flipV="1">
            <a:off x="2780729" y="2845212"/>
            <a:ext cx="229371" cy="34540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2" name="直線接點 276">
            <a:extLst>
              <a:ext uri="{FF2B5EF4-FFF2-40B4-BE49-F238E27FC236}">
                <a16:creationId xmlns:a16="http://schemas.microsoft.com/office/drawing/2014/main" id="{CA44B475-DE30-4EA1-8F29-C371EEFC9841}"/>
              </a:ext>
            </a:extLst>
          </p:cNvPr>
          <p:cNvCxnSpPr>
            <a:cxnSpLocks/>
            <a:stCxn id="177" idx="2"/>
            <a:endCxn id="156" idx="2"/>
          </p:cNvCxnSpPr>
          <p:nvPr/>
        </p:nvCxnSpPr>
        <p:spPr>
          <a:xfrm flipV="1">
            <a:off x="2780722" y="3045919"/>
            <a:ext cx="228925" cy="1446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3" name="直線接點 279">
            <a:extLst>
              <a:ext uri="{FF2B5EF4-FFF2-40B4-BE49-F238E27FC236}">
                <a16:creationId xmlns:a16="http://schemas.microsoft.com/office/drawing/2014/main" id="{9A0E8937-8B0D-4C13-B655-FFA5783BD1EF}"/>
              </a:ext>
            </a:extLst>
          </p:cNvPr>
          <p:cNvCxnSpPr>
            <a:cxnSpLocks/>
            <a:stCxn id="177" idx="2"/>
            <a:endCxn id="155" idx="2"/>
          </p:cNvCxnSpPr>
          <p:nvPr/>
        </p:nvCxnSpPr>
        <p:spPr>
          <a:xfrm>
            <a:off x="2780721" y="3190612"/>
            <a:ext cx="232643" cy="1583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4" name="直線接點 282">
            <a:extLst>
              <a:ext uri="{FF2B5EF4-FFF2-40B4-BE49-F238E27FC236}">
                <a16:creationId xmlns:a16="http://schemas.microsoft.com/office/drawing/2014/main" id="{AD6CDA29-A4DD-42D6-B7FC-688BE8784AE5}"/>
              </a:ext>
            </a:extLst>
          </p:cNvPr>
          <p:cNvCxnSpPr>
            <a:cxnSpLocks/>
            <a:stCxn id="180" idx="2"/>
            <a:endCxn id="154" idx="2"/>
          </p:cNvCxnSpPr>
          <p:nvPr/>
        </p:nvCxnSpPr>
        <p:spPr>
          <a:xfrm flipV="1">
            <a:off x="2779823" y="2845207"/>
            <a:ext cx="230269" cy="68871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5" name="直線接點 285">
            <a:extLst>
              <a:ext uri="{FF2B5EF4-FFF2-40B4-BE49-F238E27FC236}">
                <a16:creationId xmlns:a16="http://schemas.microsoft.com/office/drawing/2014/main" id="{3160A1E8-C421-494A-B1D7-121572CDBE84}"/>
              </a:ext>
            </a:extLst>
          </p:cNvPr>
          <p:cNvCxnSpPr>
            <a:cxnSpLocks/>
            <a:stCxn id="180" idx="2"/>
            <a:endCxn id="156" idx="2"/>
          </p:cNvCxnSpPr>
          <p:nvPr/>
        </p:nvCxnSpPr>
        <p:spPr>
          <a:xfrm flipV="1">
            <a:off x="2779832" y="3045923"/>
            <a:ext cx="229823" cy="4880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6" name="直線接點 288">
            <a:extLst>
              <a:ext uri="{FF2B5EF4-FFF2-40B4-BE49-F238E27FC236}">
                <a16:creationId xmlns:a16="http://schemas.microsoft.com/office/drawing/2014/main" id="{03A525B2-8637-42FB-AB79-9959BF83D656}"/>
              </a:ext>
            </a:extLst>
          </p:cNvPr>
          <p:cNvCxnSpPr>
            <a:cxnSpLocks/>
            <a:stCxn id="180" idx="2"/>
            <a:endCxn id="155" idx="2"/>
          </p:cNvCxnSpPr>
          <p:nvPr/>
        </p:nvCxnSpPr>
        <p:spPr>
          <a:xfrm flipV="1">
            <a:off x="2779822" y="3348955"/>
            <a:ext cx="233541" cy="18496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7" name="直線接點 291">
            <a:extLst>
              <a:ext uri="{FF2B5EF4-FFF2-40B4-BE49-F238E27FC236}">
                <a16:creationId xmlns:a16="http://schemas.microsoft.com/office/drawing/2014/main" id="{A3F41237-2401-41C3-9D64-FAE9943F2217}"/>
              </a:ext>
            </a:extLst>
          </p:cNvPr>
          <p:cNvCxnSpPr>
            <a:cxnSpLocks/>
            <a:stCxn id="182" idx="2"/>
            <a:endCxn id="154" idx="2"/>
          </p:cNvCxnSpPr>
          <p:nvPr/>
        </p:nvCxnSpPr>
        <p:spPr>
          <a:xfrm flipV="1">
            <a:off x="2783286" y="2845213"/>
            <a:ext cx="226812" cy="90613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8" name="直線接點 294">
            <a:extLst>
              <a:ext uri="{FF2B5EF4-FFF2-40B4-BE49-F238E27FC236}">
                <a16:creationId xmlns:a16="http://schemas.microsoft.com/office/drawing/2014/main" id="{4122F135-E950-48E6-8D56-6D1BD1F42514}"/>
              </a:ext>
            </a:extLst>
          </p:cNvPr>
          <p:cNvCxnSpPr>
            <a:cxnSpLocks/>
            <a:stCxn id="182" idx="2"/>
            <a:endCxn id="156" idx="2"/>
          </p:cNvCxnSpPr>
          <p:nvPr/>
        </p:nvCxnSpPr>
        <p:spPr>
          <a:xfrm flipV="1">
            <a:off x="2783285" y="3045922"/>
            <a:ext cx="226368" cy="70542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69" name="直線接點 297">
            <a:extLst>
              <a:ext uri="{FF2B5EF4-FFF2-40B4-BE49-F238E27FC236}">
                <a16:creationId xmlns:a16="http://schemas.microsoft.com/office/drawing/2014/main" id="{D5B284BB-7C34-460D-8397-3A87FA5D0C0A}"/>
              </a:ext>
            </a:extLst>
          </p:cNvPr>
          <p:cNvCxnSpPr>
            <a:cxnSpLocks/>
            <a:stCxn id="182" idx="2"/>
            <a:endCxn id="155" idx="2"/>
          </p:cNvCxnSpPr>
          <p:nvPr/>
        </p:nvCxnSpPr>
        <p:spPr>
          <a:xfrm flipV="1">
            <a:off x="2783282" y="3348960"/>
            <a:ext cx="230085" cy="4023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0" name="直線接點 300">
            <a:extLst>
              <a:ext uri="{FF2B5EF4-FFF2-40B4-BE49-F238E27FC236}">
                <a16:creationId xmlns:a16="http://schemas.microsoft.com/office/drawing/2014/main" id="{AAEBB021-ADAB-472B-86F3-7D37B62ED820}"/>
              </a:ext>
            </a:extLst>
          </p:cNvPr>
          <p:cNvCxnSpPr>
            <a:cxnSpLocks/>
            <a:stCxn id="185" idx="2"/>
            <a:endCxn id="155" idx="2"/>
          </p:cNvCxnSpPr>
          <p:nvPr/>
        </p:nvCxnSpPr>
        <p:spPr>
          <a:xfrm flipV="1">
            <a:off x="2779822" y="3348962"/>
            <a:ext cx="233541" cy="74815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1" name="直線接點 303">
            <a:extLst>
              <a:ext uri="{FF2B5EF4-FFF2-40B4-BE49-F238E27FC236}">
                <a16:creationId xmlns:a16="http://schemas.microsoft.com/office/drawing/2014/main" id="{83DB46B0-4343-40D5-BA3E-6AFDC5414E23}"/>
              </a:ext>
            </a:extLst>
          </p:cNvPr>
          <p:cNvCxnSpPr>
            <a:cxnSpLocks/>
            <a:stCxn id="185" idx="2"/>
            <a:endCxn id="156" idx="2"/>
          </p:cNvCxnSpPr>
          <p:nvPr/>
        </p:nvCxnSpPr>
        <p:spPr>
          <a:xfrm flipV="1">
            <a:off x="2779832" y="3045922"/>
            <a:ext cx="229823" cy="105119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72" name="直線接點 306">
            <a:extLst>
              <a:ext uri="{FF2B5EF4-FFF2-40B4-BE49-F238E27FC236}">
                <a16:creationId xmlns:a16="http://schemas.microsoft.com/office/drawing/2014/main" id="{E01EFFD0-2156-4ABB-BBC3-B2F05425C43D}"/>
              </a:ext>
            </a:extLst>
          </p:cNvPr>
          <p:cNvCxnSpPr>
            <a:cxnSpLocks/>
            <a:stCxn id="185" idx="2"/>
            <a:endCxn id="154" idx="2"/>
          </p:cNvCxnSpPr>
          <p:nvPr/>
        </p:nvCxnSpPr>
        <p:spPr>
          <a:xfrm flipV="1">
            <a:off x="2779823" y="2845207"/>
            <a:ext cx="230269" cy="1251906"/>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273" name="矩形 461">
            <a:extLst>
              <a:ext uri="{FF2B5EF4-FFF2-40B4-BE49-F238E27FC236}">
                <a16:creationId xmlns:a16="http://schemas.microsoft.com/office/drawing/2014/main" id="{B46E0C0A-7FCA-451B-81E5-13617FD58F14}"/>
              </a:ext>
            </a:extLst>
          </p:cNvPr>
          <p:cNvSpPr/>
          <p:nvPr/>
        </p:nvSpPr>
        <p:spPr>
          <a:xfrm>
            <a:off x="2072370" y="319089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4" name="矩形 462">
            <a:extLst>
              <a:ext uri="{FF2B5EF4-FFF2-40B4-BE49-F238E27FC236}">
                <a16:creationId xmlns:a16="http://schemas.microsoft.com/office/drawing/2014/main" id="{1BADF803-1B50-442B-AC13-7D0BBA135336}"/>
              </a:ext>
            </a:extLst>
          </p:cNvPr>
          <p:cNvSpPr/>
          <p:nvPr/>
        </p:nvSpPr>
        <p:spPr>
          <a:xfrm>
            <a:off x="2072370" y="330687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5" name="矩形 463">
            <a:extLst>
              <a:ext uri="{FF2B5EF4-FFF2-40B4-BE49-F238E27FC236}">
                <a16:creationId xmlns:a16="http://schemas.microsoft.com/office/drawing/2014/main" id="{175ACB3B-4C4F-4CB6-98F2-0142BA9CBD3C}"/>
              </a:ext>
            </a:extLst>
          </p:cNvPr>
          <p:cNvSpPr/>
          <p:nvPr/>
        </p:nvSpPr>
        <p:spPr>
          <a:xfrm>
            <a:off x="2072370" y="342411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6" name="矩形 464">
            <a:extLst>
              <a:ext uri="{FF2B5EF4-FFF2-40B4-BE49-F238E27FC236}">
                <a16:creationId xmlns:a16="http://schemas.microsoft.com/office/drawing/2014/main" id="{8E43902C-58F8-480B-9566-63EAC4AC5A03}"/>
              </a:ext>
            </a:extLst>
          </p:cNvPr>
          <p:cNvSpPr/>
          <p:nvPr/>
        </p:nvSpPr>
        <p:spPr>
          <a:xfrm>
            <a:off x="2072370" y="3539105"/>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7" name="矩形 465">
            <a:extLst>
              <a:ext uri="{FF2B5EF4-FFF2-40B4-BE49-F238E27FC236}">
                <a16:creationId xmlns:a16="http://schemas.microsoft.com/office/drawing/2014/main" id="{C0CFD8F5-1961-4DFB-B691-0BBEDC7695E1}"/>
              </a:ext>
            </a:extLst>
          </p:cNvPr>
          <p:cNvSpPr/>
          <p:nvPr/>
        </p:nvSpPr>
        <p:spPr>
          <a:xfrm>
            <a:off x="2072370" y="365556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78" name="矩形 466">
            <a:extLst>
              <a:ext uri="{FF2B5EF4-FFF2-40B4-BE49-F238E27FC236}">
                <a16:creationId xmlns:a16="http://schemas.microsoft.com/office/drawing/2014/main" id="{4BA344ED-D32A-4A16-9F03-E59CDB5EC0BF}"/>
              </a:ext>
            </a:extLst>
          </p:cNvPr>
          <p:cNvSpPr/>
          <p:nvPr/>
        </p:nvSpPr>
        <p:spPr>
          <a:xfrm>
            <a:off x="2072370" y="3772773"/>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279" name="直線接點 676">
            <a:extLst>
              <a:ext uri="{FF2B5EF4-FFF2-40B4-BE49-F238E27FC236}">
                <a16:creationId xmlns:a16="http://schemas.microsoft.com/office/drawing/2014/main" id="{7EC343C2-07AF-429B-9F69-06B63AA92A39}"/>
              </a:ext>
            </a:extLst>
          </p:cNvPr>
          <p:cNvCxnSpPr>
            <a:cxnSpLocks/>
            <a:endCxn id="186" idx="6"/>
          </p:cNvCxnSpPr>
          <p:nvPr/>
        </p:nvCxnSpPr>
        <p:spPr>
          <a:xfrm flipV="1">
            <a:off x="2188795" y="3093769"/>
            <a:ext cx="227749" cy="9683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0" name="直線接點 682">
            <a:extLst>
              <a:ext uri="{FF2B5EF4-FFF2-40B4-BE49-F238E27FC236}">
                <a16:creationId xmlns:a16="http://schemas.microsoft.com/office/drawing/2014/main" id="{1B7064EB-492F-4C30-8078-2C69C57CE877}"/>
              </a:ext>
            </a:extLst>
          </p:cNvPr>
          <p:cNvCxnSpPr>
            <a:cxnSpLocks/>
            <a:stCxn id="274" idx="3"/>
            <a:endCxn id="187" idx="6"/>
          </p:cNvCxnSpPr>
          <p:nvPr/>
        </p:nvCxnSpPr>
        <p:spPr>
          <a:xfrm flipV="1">
            <a:off x="2188795" y="3271890"/>
            <a:ext cx="225810" cy="93218"/>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1" name="直線接點 685">
            <a:extLst>
              <a:ext uri="{FF2B5EF4-FFF2-40B4-BE49-F238E27FC236}">
                <a16:creationId xmlns:a16="http://schemas.microsoft.com/office/drawing/2014/main" id="{299F8D08-FB33-4F3A-B2A2-67EB3147C108}"/>
              </a:ext>
            </a:extLst>
          </p:cNvPr>
          <p:cNvCxnSpPr>
            <a:cxnSpLocks/>
            <a:stCxn id="275" idx="3"/>
            <a:endCxn id="188" idx="6"/>
          </p:cNvCxnSpPr>
          <p:nvPr/>
        </p:nvCxnSpPr>
        <p:spPr>
          <a:xfrm flipV="1">
            <a:off x="2188795" y="3450009"/>
            <a:ext cx="227749" cy="3233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2" name="直線接點 688">
            <a:extLst>
              <a:ext uri="{FF2B5EF4-FFF2-40B4-BE49-F238E27FC236}">
                <a16:creationId xmlns:a16="http://schemas.microsoft.com/office/drawing/2014/main" id="{901524D0-4132-4A0D-8F74-4F6CA2DD0A3E}"/>
              </a:ext>
            </a:extLst>
          </p:cNvPr>
          <p:cNvCxnSpPr>
            <a:cxnSpLocks/>
            <a:stCxn id="276" idx="3"/>
            <a:endCxn id="189" idx="6"/>
          </p:cNvCxnSpPr>
          <p:nvPr/>
        </p:nvCxnSpPr>
        <p:spPr>
          <a:xfrm>
            <a:off x="2188795" y="3597341"/>
            <a:ext cx="227749" cy="3079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3" name="直線接點 691">
            <a:extLst>
              <a:ext uri="{FF2B5EF4-FFF2-40B4-BE49-F238E27FC236}">
                <a16:creationId xmlns:a16="http://schemas.microsoft.com/office/drawing/2014/main" id="{9401F996-0077-4DAF-B8F4-61DA8ED348A1}"/>
              </a:ext>
            </a:extLst>
          </p:cNvPr>
          <p:cNvCxnSpPr>
            <a:cxnSpLocks/>
            <a:endCxn id="191" idx="6"/>
          </p:cNvCxnSpPr>
          <p:nvPr/>
        </p:nvCxnSpPr>
        <p:spPr>
          <a:xfrm>
            <a:off x="2188795" y="3889238"/>
            <a:ext cx="227749" cy="9513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84" name="直線接點 694">
            <a:extLst>
              <a:ext uri="{FF2B5EF4-FFF2-40B4-BE49-F238E27FC236}">
                <a16:creationId xmlns:a16="http://schemas.microsoft.com/office/drawing/2014/main" id="{DCFA5D40-BF98-4906-97DE-773946A01D7A}"/>
              </a:ext>
            </a:extLst>
          </p:cNvPr>
          <p:cNvCxnSpPr>
            <a:cxnSpLocks/>
            <a:stCxn id="277" idx="3"/>
            <a:endCxn id="190" idx="6"/>
          </p:cNvCxnSpPr>
          <p:nvPr/>
        </p:nvCxnSpPr>
        <p:spPr>
          <a:xfrm>
            <a:off x="2188795" y="3713800"/>
            <a:ext cx="227749" cy="92450"/>
          </a:xfrm>
          <a:prstGeom prst="line">
            <a:avLst/>
          </a:prstGeom>
          <a:ln w="3175">
            <a:prstDash val="solid"/>
          </a:ln>
        </p:spPr>
        <p:style>
          <a:lnRef idx="1">
            <a:schemeClr val="dk1"/>
          </a:lnRef>
          <a:fillRef idx="0">
            <a:schemeClr val="dk1"/>
          </a:fillRef>
          <a:effectRef idx="0">
            <a:schemeClr val="dk1"/>
          </a:effectRef>
          <a:fontRef idx="minor">
            <a:schemeClr val="tx1"/>
          </a:fontRef>
        </p:style>
      </p:cxnSp>
      <p:sp>
        <p:nvSpPr>
          <p:cNvPr id="285" name="矩形 296">
            <a:extLst>
              <a:ext uri="{FF2B5EF4-FFF2-40B4-BE49-F238E27FC236}">
                <a16:creationId xmlns:a16="http://schemas.microsoft.com/office/drawing/2014/main" id="{CF127657-8862-4D27-A23B-71BD2546D572}"/>
              </a:ext>
            </a:extLst>
          </p:cNvPr>
          <p:cNvSpPr/>
          <p:nvPr/>
        </p:nvSpPr>
        <p:spPr>
          <a:xfrm>
            <a:off x="1872932" y="318697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6" name="矩形 298">
            <a:extLst>
              <a:ext uri="{FF2B5EF4-FFF2-40B4-BE49-F238E27FC236}">
                <a16:creationId xmlns:a16="http://schemas.microsoft.com/office/drawing/2014/main" id="{EC91FE62-F36A-408B-8B1D-CAF8F855D0E4}"/>
              </a:ext>
            </a:extLst>
          </p:cNvPr>
          <p:cNvSpPr/>
          <p:nvPr/>
        </p:nvSpPr>
        <p:spPr>
          <a:xfrm>
            <a:off x="1872932" y="330295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7" name="矩形 299">
            <a:extLst>
              <a:ext uri="{FF2B5EF4-FFF2-40B4-BE49-F238E27FC236}">
                <a16:creationId xmlns:a16="http://schemas.microsoft.com/office/drawing/2014/main" id="{901068EC-1AA9-45F8-AF6F-45FACB25B981}"/>
              </a:ext>
            </a:extLst>
          </p:cNvPr>
          <p:cNvSpPr/>
          <p:nvPr/>
        </p:nvSpPr>
        <p:spPr>
          <a:xfrm>
            <a:off x="1872932" y="342019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8" name="矩形 301">
            <a:extLst>
              <a:ext uri="{FF2B5EF4-FFF2-40B4-BE49-F238E27FC236}">
                <a16:creationId xmlns:a16="http://schemas.microsoft.com/office/drawing/2014/main" id="{168CC5AC-5A55-44E7-B1EC-0353F11CBB0F}"/>
              </a:ext>
            </a:extLst>
          </p:cNvPr>
          <p:cNvSpPr/>
          <p:nvPr/>
        </p:nvSpPr>
        <p:spPr>
          <a:xfrm>
            <a:off x="1872932" y="353519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89" name="矩形 302">
            <a:extLst>
              <a:ext uri="{FF2B5EF4-FFF2-40B4-BE49-F238E27FC236}">
                <a16:creationId xmlns:a16="http://schemas.microsoft.com/office/drawing/2014/main" id="{470ACDB9-3B78-439E-B330-1A0E4EBF67A6}"/>
              </a:ext>
            </a:extLst>
          </p:cNvPr>
          <p:cNvSpPr/>
          <p:nvPr/>
        </p:nvSpPr>
        <p:spPr>
          <a:xfrm>
            <a:off x="1872932" y="365165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0" name="矩形 304">
            <a:extLst>
              <a:ext uri="{FF2B5EF4-FFF2-40B4-BE49-F238E27FC236}">
                <a16:creationId xmlns:a16="http://schemas.microsoft.com/office/drawing/2014/main" id="{F6B7613B-BF9B-4C5C-8D0E-3E8AD42ED007}"/>
              </a:ext>
            </a:extLst>
          </p:cNvPr>
          <p:cNvSpPr/>
          <p:nvPr/>
        </p:nvSpPr>
        <p:spPr>
          <a:xfrm>
            <a:off x="1872932" y="376885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91" name="橢圓 486">
            <a:extLst>
              <a:ext uri="{FF2B5EF4-FFF2-40B4-BE49-F238E27FC236}">
                <a16:creationId xmlns:a16="http://schemas.microsoft.com/office/drawing/2014/main" id="{48F8F396-81D6-4601-A98D-61ECCC4F13E5}"/>
              </a:ext>
            </a:extLst>
          </p:cNvPr>
          <p:cNvSpPr/>
          <p:nvPr/>
        </p:nvSpPr>
        <p:spPr>
          <a:xfrm>
            <a:off x="3013365" y="3494668"/>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292" name="直線接點 487">
            <a:extLst>
              <a:ext uri="{FF2B5EF4-FFF2-40B4-BE49-F238E27FC236}">
                <a16:creationId xmlns:a16="http://schemas.microsoft.com/office/drawing/2014/main" id="{0B2C1FC6-A719-4F40-960F-90867CC82C37}"/>
              </a:ext>
            </a:extLst>
          </p:cNvPr>
          <p:cNvCxnSpPr>
            <a:cxnSpLocks/>
            <a:stCxn id="175" idx="2"/>
            <a:endCxn id="291" idx="2"/>
          </p:cNvCxnSpPr>
          <p:nvPr/>
        </p:nvCxnSpPr>
        <p:spPr>
          <a:xfrm>
            <a:off x="2779352" y="2960730"/>
            <a:ext cx="234018" cy="57348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3" name="直線接點 490">
            <a:extLst>
              <a:ext uri="{FF2B5EF4-FFF2-40B4-BE49-F238E27FC236}">
                <a16:creationId xmlns:a16="http://schemas.microsoft.com/office/drawing/2014/main" id="{FF80D7F6-9673-4F9D-B28D-C85B42DA37B7}"/>
              </a:ext>
            </a:extLst>
          </p:cNvPr>
          <p:cNvCxnSpPr>
            <a:cxnSpLocks/>
            <a:stCxn id="176" idx="2"/>
            <a:endCxn id="291" idx="2"/>
          </p:cNvCxnSpPr>
          <p:nvPr/>
        </p:nvCxnSpPr>
        <p:spPr>
          <a:xfrm>
            <a:off x="2779352" y="3075676"/>
            <a:ext cx="234018" cy="4585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4" name="直線接點 493">
            <a:extLst>
              <a:ext uri="{FF2B5EF4-FFF2-40B4-BE49-F238E27FC236}">
                <a16:creationId xmlns:a16="http://schemas.microsoft.com/office/drawing/2014/main" id="{9BF1541A-C7F8-41AD-B642-74351D50EFEC}"/>
              </a:ext>
            </a:extLst>
          </p:cNvPr>
          <p:cNvCxnSpPr>
            <a:cxnSpLocks/>
            <a:stCxn id="177" idx="2"/>
            <a:endCxn id="291" idx="2"/>
          </p:cNvCxnSpPr>
          <p:nvPr/>
        </p:nvCxnSpPr>
        <p:spPr>
          <a:xfrm>
            <a:off x="2780721" y="3190611"/>
            <a:ext cx="232643" cy="3436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5" name="直線接點 496">
            <a:extLst>
              <a:ext uri="{FF2B5EF4-FFF2-40B4-BE49-F238E27FC236}">
                <a16:creationId xmlns:a16="http://schemas.microsoft.com/office/drawing/2014/main" id="{D4AF211B-C1AD-4071-A3CE-A9FB9AE7287F}"/>
              </a:ext>
            </a:extLst>
          </p:cNvPr>
          <p:cNvCxnSpPr>
            <a:cxnSpLocks/>
            <a:stCxn id="178" idx="2"/>
            <a:endCxn id="291" idx="2"/>
          </p:cNvCxnSpPr>
          <p:nvPr/>
        </p:nvCxnSpPr>
        <p:spPr>
          <a:xfrm>
            <a:off x="2780719" y="3307323"/>
            <a:ext cx="232643" cy="22689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6" name="直線接點 499">
            <a:extLst>
              <a:ext uri="{FF2B5EF4-FFF2-40B4-BE49-F238E27FC236}">
                <a16:creationId xmlns:a16="http://schemas.microsoft.com/office/drawing/2014/main" id="{E2276EF9-7F91-4103-908D-1F00E06FAAFF}"/>
              </a:ext>
            </a:extLst>
          </p:cNvPr>
          <p:cNvCxnSpPr>
            <a:cxnSpLocks/>
            <a:stCxn id="179" idx="2"/>
            <a:endCxn id="291" idx="2"/>
          </p:cNvCxnSpPr>
          <p:nvPr/>
        </p:nvCxnSpPr>
        <p:spPr>
          <a:xfrm>
            <a:off x="2779822" y="3421945"/>
            <a:ext cx="233541" cy="11226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7" name="直線接點 502">
            <a:extLst>
              <a:ext uri="{FF2B5EF4-FFF2-40B4-BE49-F238E27FC236}">
                <a16:creationId xmlns:a16="http://schemas.microsoft.com/office/drawing/2014/main" id="{90DC2337-80F9-4223-B50C-9ECE405B138E}"/>
              </a:ext>
            </a:extLst>
          </p:cNvPr>
          <p:cNvCxnSpPr>
            <a:cxnSpLocks/>
            <a:stCxn id="180" idx="2"/>
            <a:endCxn id="291" idx="2"/>
          </p:cNvCxnSpPr>
          <p:nvPr/>
        </p:nvCxnSpPr>
        <p:spPr>
          <a:xfrm>
            <a:off x="2779822" y="3533926"/>
            <a:ext cx="233541" cy="29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8" name="直線接點 505">
            <a:extLst>
              <a:ext uri="{FF2B5EF4-FFF2-40B4-BE49-F238E27FC236}">
                <a16:creationId xmlns:a16="http://schemas.microsoft.com/office/drawing/2014/main" id="{827B5F3E-8F3B-46EC-B452-BE9C442C4FAC}"/>
              </a:ext>
            </a:extLst>
          </p:cNvPr>
          <p:cNvCxnSpPr>
            <a:cxnSpLocks/>
            <a:stCxn id="181" idx="2"/>
            <a:endCxn id="291" idx="2"/>
          </p:cNvCxnSpPr>
          <p:nvPr/>
        </p:nvCxnSpPr>
        <p:spPr>
          <a:xfrm flipV="1">
            <a:off x="2780719" y="3534223"/>
            <a:ext cx="232643" cy="1090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299" name="直線接點 508">
            <a:extLst>
              <a:ext uri="{FF2B5EF4-FFF2-40B4-BE49-F238E27FC236}">
                <a16:creationId xmlns:a16="http://schemas.microsoft.com/office/drawing/2014/main" id="{B84989CA-7A3F-4514-80E9-67EAE841B058}"/>
              </a:ext>
            </a:extLst>
          </p:cNvPr>
          <p:cNvCxnSpPr>
            <a:cxnSpLocks/>
            <a:stCxn id="182" idx="2"/>
            <a:endCxn id="291" idx="2"/>
          </p:cNvCxnSpPr>
          <p:nvPr/>
        </p:nvCxnSpPr>
        <p:spPr>
          <a:xfrm flipV="1">
            <a:off x="2783282" y="3534215"/>
            <a:ext cx="230085" cy="2171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0" name="直線接點 511">
            <a:extLst>
              <a:ext uri="{FF2B5EF4-FFF2-40B4-BE49-F238E27FC236}">
                <a16:creationId xmlns:a16="http://schemas.microsoft.com/office/drawing/2014/main" id="{CD7FE234-AB4D-4783-8EE3-00F11720CAD2}"/>
              </a:ext>
            </a:extLst>
          </p:cNvPr>
          <p:cNvCxnSpPr>
            <a:cxnSpLocks/>
            <a:stCxn id="183" idx="2"/>
            <a:endCxn id="291" idx="2"/>
          </p:cNvCxnSpPr>
          <p:nvPr/>
        </p:nvCxnSpPr>
        <p:spPr>
          <a:xfrm flipV="1">
            <a:off x="2779822" y="3534220"/>
            <a:ext cx="233541" cy="3334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1" name="直線接點 512">
            <a:extLst>
              <a:ext uri="{FF2B5EF4-FFF2-40B4-BE49-F238E27FC236}">
                <a16:creationId xmlns:a16="http://schemas.microsoft.com/office/drawing/2014/main" id="{B374165E-1ED5-469A-9CA3-A43D15C3402B}"/>
              </a:ext>
            </a:extLst>
          </p:cNvPr>
          <p:cNvCxnSpPr>
            <a:cxnSpLocks/>
            <a:stCxn id="184" idx="2"/>
            <a:endCxn id="291" idx="2"/>
          </p:cNvCxnSpPr>
          <p:nvPr/>
        </p:nvCxnSpPr>
        <p:spPr>
          <a:xfrm flipV="1">
            <a:off x="2777426" y="3534219"/>
            <a:ext cx="235939" cy="44818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302" name="直線接點 513">
            <a:extLst>
              <a:ext uri="{FF2B5EF4-FFF2-40B4-BE49-F238E27FC236}">
                <a16:creationId xmlns:a16="http://schemas.microsoft.com/office/drawing/2014/main" id="{E22CE6C3-7F85-4786-A7B5-CA0A88E50D79}"/>
              </a:ext>
            </a:extLst>
          </p:cNvPr>
          <p:cNvCxnSpPr>
            <a:cxnSpLocks/>
            <a:stCxn id="185" idx="2"/>
            <a:endCxn id="291" idx="2"/>
          </p:cNvCxnSpPr>
          <p:nvPr/>
        </p:nvCxnSpPr>
        <p:spPr>
          <a:xfrm flipV="1">
            <a:off x="2779822" y="3534221"/>
            <a:ext cx="233541" cy="562899"/>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303" name="矩形 69">
            <a:extLst>
              <a:ext uri="{FF2B5EF4-FFF2-40B4-BE49-F238E27FC236}">
                <a16:creationId xmlns:a16="http://schemas.microsoft.com/office/drawing/2014/main" id="{9E7907F2-F8E8-476F-9622-680CD9BB36DF}"/>
              </a:ext>
            </a:extLst>
          </p:cNvPr>
          <p:cNvSpPr/>
          <p:nvPr/>
        </p:nvSpPr>
        <p:spPr>
          <a:xfrm>
            <a:off x="2978719" y="2781677"/>
            <a:ext cx="143274" cy="34042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4" name="矩形 514">
            <a:extLst>
              <a:ext uri="{FF2B5EF4-FFF2-40B4-BE49-F238E27FC236}">
                <a16:creationId xmlns:a16="http://schemas.microsoft.com/office/drawing/2014/main" id="{3FE352A1-29A2-48E4-8D62-F088527592E9}"/>
              </a:ext>
            </a:extLst>
          </p:cNvPr>
          <p:cNvSpPr/>
          <p:nvPr/>
        </p:nvSpPr>
        <p:spPr>
          <a:xfrm>
            <a:off x="2981275" y="3269294"/>
            <a:ext cx="143274" cy="34042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5" name="文字方塊 70">
            <a:extLst>
              <a:ext uri="{FF2B5EF4-FFF2-40B4-BE49-F238E27FC236}">
                <a16:creationId xmlns:a16="http://schemas.microsoft.com/office/drawing/2014/main" id="{B1EF0132-9263-4A5C-B23D-CF3DCC08BA66}"/>
              </a:ext>
            </a:extLst>
          </p:cNvPr>
          <p:cNvSpPr txBox="1"/>
          <p:nvPr/>
        </p:nvSpPr>
        <p:spPr>
          <a:xfrm>
            <a:off x="2914158" y="3538616"/>
            <a:ext cx="260008" cy="237886"/>
          </a:xfrm>
          <a:prstGeom prst="rect">
            <a:avLst/>
          </a:prstGeom>
          <a:noFill/>
        </p:spPr>
        <p:txBody>
          <a:bodyPr wrap="none" rtlCol="0">
            <a:spAutoFit/>
          </a:bodyPr>
          <a:lstStyle/>
          <a:p>
            <a:r>
              <a:rPr lang="el-GR" sz="946" dirty="0">
                <a:latin typeface="Arial" panose="020B0604020202020204" pitchFamily="34" charset="0"/>
                <a:cs typeface="Arial" panose="020B0604020202020204" pitchFamily="34" charset="0"/>
              </a:rPr>
              <a:t>σ</a:t>
            </a:r>
            <a:endParaRPr lang="en-US" sz="946" dirty="0">
              <a:latin typeface="Arial" panose="020B0604020202020204" pitchFamily="34" charset="0"/>
              <a:cs typeface="Arial" panose="020B0604020202020204" pitchFamily="34" charset="0"/>
            </a:endParaRPr>
          </a:p>
        </p:txBody>
      </p:sp>
      <p:sp>
        <p:nvSpPr>
          <p:cNvPr id="306" name="文字方塊 515">
            <a:extLst>
              <a:ext uri="{FF2B5EF4-FFF2-40B4-BE49-F238E27FC236}">
                <a16:creationId xmlns:a16="http://schemas.microsoft.com/office/drawing/2014/main" id="{FCF59E25-D754-4643-A877-E69043D203B8}"/>
              </a:ext>
            </a:extLst>
          </p:cNvPr>
          <p:cNvSpPr txBox="1"/>
          <p:nvPr/>
        </p:nvSpPr>
        <p:spPr>
          <a:xfrm>
            <a:off x="2914161" y="3051930"/>
            <a:ext cx="255198" cy="237886"/>
          </a:xfrm>
          <a:prstGeom prst="rect">
            <a:avLst/>
          </a:prstGeom>
          <a:noFill/>
        </p:spPr>
        <p:txBody>
          <a:bodyPr wrap="none" rtlCol="0">
            <a:spAutoFit/>
          </a:bodyPr>
          <a:lstStyle/>
          <a:p>
            <a:r>
              <a:rPr lang="el-GR" sz="946" dirty="0">
                <a:latin typeface="Arial" panose="020B0604020202020204" pitchFamily="34" charset="0"/>
                <a:cs typeface="Arial" panose="020B0604020202020204" pitchFamily="34" charset="0"/>
              </a:rPr>
              <a:t>μ</a:t>
            </a:r>
            <a:endParaRPr lang="en-US" sz="946" dirty="0">
              <a:latin typeface="Arial" panose="020B0604020202020204" pitchFamily="34" charset="0"/>
              <a:cs typeface="Arial" panose="020B0604020202020204" pitchFamily="34" charset="0"/>
            </a:endParaRPr>
          </a:p>
        </p:txBody>
      </p:sp>
      <p:sp>
        <p:nvSpPr>
          <p:cNvPr id="307" name="橢圓 516">
            <a:extLst>
              <a:ext uri="{FF2B5EF4-FFF2-40B4-BE49-F238E27FC236}">
                <a16:creationId xmlns:a16="http://schemas.microsoft.com/office/drawing/2014/main" id="{94A2052D-7826-40F7-98E1-5CD65A9CCA40}"/>
              </a:ext>
            </a:extLst>
          </p:cNvPr>
          <p:cNvSpPr/>
          <p:nvPr/>
        </p:nvSpPr>
        <p:spPr>
          <a:xfrm>
            <a:off x="3018697" y="3756913"/>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08" name="文字方塊 524">
            <a:extLst>
              <a:ext uri="{FF2B5EF4-FFF2-40B4-BE49-F238E27FC236}">
                <a16:creationId xmlns:a16="http://schemas.microsoft.com/office/drawing/2014/main" id="{1C7586E3-C8D0-45A2-BD8D-25163E09E242}"/>
              </a:ext>
            </a:extLst>
          </p:cNvPr>
          <p:cNvSpPr txBox="1"/>
          <p:nvPr/>
        </p:nvSpPr>
        <p:spPr>
          <a:xfrm>
            <a:off x="2824380" y="4021438"/>
            <a:ext cx="487634" cy="237886"/>
          </a:xfrm>
          <a:prstGeom prst="rect">
            <a:avLst/>
          </a:prstGeom>
          <a:noFill/>
        </p:spPr>
        <p:txBody>
          <a:bodyPr wrap="none" rtlCol="0">
            <a:spAutoFit/>
          </a:bodyPr>
          <a:lstStyle/>
          <a:p>
            <a:r>
              <a:rPr lang="en-US" altLang="zh-TW" sz="946" dirty="0">
                <a:latin typeface="Arial" panose="020B0604020202020204" pitchFamily="34" charset="0"/>
                <a:ea typeface="Cambria Math" panose="02040503050406030204" pitchFamily="18" charset="0"/>
                <a:cs typeface="Arial" panose="020B0604020202020204" pitchFamily="34" charset="0"/>
              </a:rPr>
              <a:t>N</a:t>
            </a:r>
            <a:r>
              <a:rPr lang="en-US" altLang="zh-TW" sz="946" dirty="0">
                <a:latin typeface="Arial" panose="020B0604020202020204" pitchFamily="34" charset="0"/>
                <a:cs typeface="Arial" panose="020B0604020202020204" pitchFamily="34" charset="0"/>
              </a:rPr>
              <a:t>(0,I)</a:t>
            </a:r>
            <a:endParaRPr lang="en-US" sz="946" dirty="0">
              <a:latin typeface="Arial" panose="020B0604020202020204" pitchFamily="34" charset="0"/>
              <a:cs typeface="Arial" panose="020B0604020202020204" pitchFamily="34" charset="0"/>
            </a:endParaRPr>
          </a:p>
        </p:txBody>
      </p:sp>
      <p:sp>
        <p:nvSpPr>
          <p:cNvPr id="309" name="文字方塊 569">
            <a:extLst>
              <a:ext uri="{FF2B5EF4-FFF2-40B4-BE49-F238E27FC236}">
                <a16:creationId xmlns:a16="http://schemas.microsoft.com/office/drawing/2014/main" id="{EBB6B2E8-8183-4BB1-BFC8-4718B45BCA1C}"/>
              </a:ext>
            </a:extLst>
          </p:cNvPr>
          <p:cNvSpPr txBox="1"/>
          <p:nvPr/>
        </p:nvSpPr>
        <p:spPr>
          <a:xfrm>
            <a:off x="2965979" y="3765612"/>
            <a:ext cx="123641" cy="237886"/>
          </a:xfrm>
          <a:prstGeom prst="rect">
            <a:avLst/>
          </a:prstGeom>
          <a:noFill/>
        </p:spPr>
        <p:txBody>
          <a:bodyPr wrap="square" rtlCol="0">
            <a:spAutoFit/>
          </a:bodyPr>
          <a:lstStyle/>
          <a:p>
            <a:r>
              <a:rPr lang="el-GR" sz="946" dirty="0">
                <a:latin typeface="Arial" panose="020B0604020202020204" pitchFamily="34" charset="0"/>
                <a:cs typeface="Arial" panose="020B0604020202020204" pitchFamily="34" charset="0"/>
              </a:rPr>
              <a:t>ε</a:t>
            </a:r>
            <a:endParaRPr lang="en-US" sz="946" dirty="0">
              <a:latin typeface="Arial" panose="020B0604020202020204" pitchFamily="34" charset="0"/>
              <a:cs typeface="Arial" panose="020B0604020202020204" pitchFamily="34" charset="0"/>
            </a:endParaRPr>
          </a:p>
        </p:txBody>
      </p:sp>
      <p:cxnSp>
        <p:nvCxnSpPr>
          <p:cNvPr id="310" name="直線單箭頭接點 571">
            <a:extLst>
              <a:ext uri="{FF2B5EF4-FFF2-40B4-BE49-F238E27FC236}">
                <a16:creationId xmlns:a16="http://schemas.microsoft.com/office/drawing/2014/main" id="{43E566F8-9CD6-4ABE-BA70-6E29BBDDB0F0}"/>
              </a:ext>
            </a:extLst>
          </p:cNvPr>
          <p:cNvCxnSpPr>
            <a:cxnSpLocks/>
          </p:cNvCxnSpPr>
          <p:nvPr/>
        </p:nvCxnSpPr>
        <p:spPr>
          <a:xfrm flipV="1">
            <a:off x="3052943" y="3967381"/>
            <a:ext cx="0" cy="95406"/>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11" name="直線接點 572">
            <a:extLst>
              <a:ext uri="{FF2B5EF4-FFF2-40B4-BE49-F238E27FC236}">
                <a16:creationId xmlns:a16="http://schemas.microsoft.com/office/drawing/2014/main" id="{DAF79A5F-CCE1-47A3-8782-F1D839FD0A04}"/>
              </a:ext>
            </a:extLst>
          </p:cNvPr>
          <p:cNvCxnSpPr>
            <a:cxnSpLocks/>
            <a:endCxn id="303" idx="3"/>
          </p:cNvCxnSpPr>
          <p:nvPr/>
        </p:nvCxnSpPr>
        <p:spPr>
          <a:xfrm flipH="1" flipV="1">
            <a:off x="3121993" y="2951891"/>
            <a:ext cx="1292103" cy="484088"/>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12" name="直線接點 575">
            <a:extLst>
              <a:ext uri="{FF2B5EF4-FFF2-40B4-BE49-F238E27FC236}">
                <a16:creationId xmlns:a16="http://schemas.microsoft.com/office/drawing/2014/main" id="{6320FA97-C6BA-4F36-8B25-D6B80695C0D3}"/>
              </a:ext>
            </a:extLst>
          </p:cNvPr>
          <p:cNvCxnSpPr>
            <a:cxnSpLocks/>
            <a:endCxn id="304" idx="3"/>
          </p:cNvCxnSpPr>
          <p:nvPr/>
        </p:nvCxnSpPr>
        <p:spPr>
          <a:xfrm flipH="1" flipV="1">
            <a:off x="3124555" y="3439512"/>
            <a:ext cx="1287630" cy="1"/>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13" name="直線接點 576">
            <a:extLst>
              <a:ext uri="{FF2B5EF4-FFF2-40B4-BE49-F238E27FC236}">
                <a16:creationId xmlns:a16="http://schemas.microsoft.com/office/drawing/2014/main" id="{559FAC9B-504E-488C-9D73-6E389A94D56A}"/>
              </a:ext>
            </a:extLst>
          </p:cNvPr>
          <p:cNvCxnSpPr>
            <a:cxnSpLocks/>
            <a:endCxn id="307" idx="6"/>
          </p:cNvCxnSpPr>
          <p:nvPr/>
        </p:nvCxnSpPr>
        <p:spPr>
          <a:xfrm flipH="1">
            <a:off x="3097793" y="3440122"/>
            <a:ext cx="1314387" cy="356339"/>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graphicFrame>
        <p:nvGraphicFramePr>
          <p:cNvPr id="314" name="物件 249">
            <a:extLst>
              <a:ext uri="{FF2B5EF4-FFF2-40B4-BE49-F238E27FC236}">
                <a16:creationId xmlns:a16="http://schemas.microsoft.com/office/drawing/2014/main" id="{D8ED5C49-D64A-4B48-836A-2B2715765A44}"/>
              </a:ext>
            </a:extLst>
          </p:cNvPr>
          <p:cNvGraphicFramePr>
            <a:graphicFrameLocks noChangeAspect="1"/>
          </p:cNvGraphicFramePr>
          <p:nvPr/>
        </p:nvGraphicFramePr>
        <p:xfrm>
          <a:off x="2417933" y="3119198"/>
          <a:ext cx="82670" cy="68461"/>
        </p:xfrm>
        <a:graphic>
          <a:graphicData uri="http://schemas.openxmlformats.org/presentationml/2006/ole">
            <mc:AlternateContent xmlns:mc="http://schemas.openxmlformats.org/markup-compatibility/2006">
              <mc:Choice xmlns:v="urn:schemas-microsoft-com:vml" Requires="v">
                <p:oleObj spid="_x0000_s9448" name="CS ChemDraw Drawing" r:id="rId12" imgW="406502" imgH="336471" progId="ChemDraw.Document.6.0">
                  <p:embed/>
                </p:oleObj>
              </mc:Choice>
              <mc:Fallback>
                <p:oleObj name="CS ChemDraw Drawing" r:id="rId12" imgW="406502" imgH="336471" progId="ChemDraw.Document.6.0">
                  <p:embed/>
                  <p:pic>
                    <p:nvPicPr>
                      <p:cNvPr id="314" name="物件 249">
                        <a:extLst>
                          <a:ext uri="{FF2B5EF4-FFF2-40B4-BE49-F238E27FC236}">
                            <a16:creationId xmlns:a16="http://schemas.microsoft.com/office/drawing/2014/main" id="{D8ED5C49-D64A-4B48-836A-2B2715765A44}"/>
                          </a:ext>
                        </a:extLst>
                      </p:cNvPr>
                      <p:cNvPicPr/>
                      <p:nvPr/>
                    </p:nvPicPr>
                    <p:blipFill>
                      <a:blip r:embed="rId6"/>
                      <a:stretch>
                        <a:fillRect/>
                      </a:stretch>
                    </p:blipFill>
                    <p:spPr>
                      <a:xfrm>
                        <a:off x="2417933" y="3119198"/>
                        <a:ext cx="82670" cy="68461"/>
                      </a:xfrm>
                      <a:prstGeom prst="rect">
                        <a:avLst/>
                      </a:prstGeom>
                    </p:spPr>
                  </p:pic>
                </p:oleObj>
              </mc:Fallback>
            </mc:AlternateContent>
          </a:graphicData>
        </a:graphic>
      </p:graphicFrame>
      <p:graphicFrame>
        <p:nvGraphicFramePr>
          <p:cNvPr id="315" name="物件 640">
            <a:extLst>
              <a:ext uri="{FF2B5EF4-FFF2-40B4-BE49-F238E27FC236}">
                <a16:creationId xmlns:a16="http://schemas.microsoft.com/office/drawing/2014/main" id="{EAFA1AE8-6E04-4DDE-BA1C-7E949D559C72}"/>
              </a:ext>
            </a:extLst>
          </p:cNvPr>
          <p:cNvGraphicFramePr>
            <a:graphicFrameLocks noChangeAspect="1"/>
          </p:cNvGraphicFramePr>
          <p:nvPr/>
        </p:nvGraphicFramePr>
        <p:xfrm>
          <a:off x="2414193" y="3302252"/>
          <a:ext cx="82670" cy="68461"/>
        </p:xfrm>
        <a:graphic>
          <a:graphicData uri="http://schemas.openxmlformats.org/presentationml/2006/ole">
            <mc:AlternateContent xmlns:mc="http://schemas.openxmlformats.org/markup-compatibility/2006">
              <mc:Choice xmlns:v="urn:schemas-microsoft-com:vml" Requires="v">
                <p:oleObj spid="_x0000_s9449" name="CS ChemDraw Drawing" r:id="rId13" imgW="406502" imgH="336471" progId="ChemDraw.Document.6.0">
                  <p:embed/>
                </p:oleObj>
              </mc:Choice>
              <mc:Fallback>
                <p:oleObj name="CS ChemDraw Drawing" r:id="rId13" imgW="406502" imgH="336471" progId="ChemDraw.Document.6.0">
                  <p:embed/>
                  <p:pic>
                    <p:nvPicPr>
                      <p:cNvPr id="315" name="物件 640">
                        <a:extLst>
                          <a:ext uri="{FF2B5EF4-FFF2-40B4-BE49-F238E27FC236}">
                            <a16:creationId xmlns:a16="http://schemas.microsoft.com/office/drawing/2014/main" id="{EAFA1AE8-6E04-4DDE-BA1C-7E949D559C72}"/>
                          </a:ext>
                        </a:extLst>
                      </p:cNvPr>
                      <p:cNvPicPr/>
                      <p:nvPr/>
                    </p:nvPicPr>
                    <p:blipFill>
                      <a:blip r:embed="rId6"/>
                      <a:stretch>
                        <a:fillRect/>
                      </a:stretch>
                    </p:blipFill>
                    <p:spPr>
                      <a:xfrm>
                        <a:off x="2414193" y="3302252"/>
                        <a:ext cx="82670" cy="68461"/>
                      </a:xfrm>
                      <a:prstGeom prst="rect">
                        <a:avLst/>
                      </a:prstGeom>
                    </p:spPr>
                  </p:pic>
                </p:oleObj>
              </mc:Fallback>
            </mc:AlternateContent>
          </a:graphicData>
        </a:graphic>
      </p:graphicFrame>
      <p:graphicFrame>
        <p:nvGraphicFramePr>
          <p:cNvPr id="316" name="物件 642">
            <a:extLst>
              <a:ext uri="{FF2B5EF4-FFF2-40B4-BE49-F238E27FC236}">
                <a16:creationId xmlns:a16="http://schemas.microsoft.com/office/drawing/2014/main" id="{9BF890CE-87B1-42F7-A854-97BE0E896BB6}"/>
              </a:ext>
            </a:extLst>
          </p:cNvPr>
          <p:cNvGraphicFramePr>
            <a:graphicFrameLocks noChangeAspect="1"/>
          </p:cNvGraphicFramePr>
          <p:nvPr/>
        </p:nvGraphicFramePr>
        <p:xfrm>
          <a:off x="2415406" y="3479576"/>
          <a:ext cx="82670" cy="68461"/>
        </p:xfrm>
        <a:graphic>
          <a:graphicData uri="http://schemas.openxmlformats.org/presentationml/2006/ole">
            <mc:AlternateContent xmlns:mc="http://schemas.openxmlformats.org/markup-compatibility/2006">
              <mc:Choice xmlns:v="urn:schemas-microsoft-com:vml" Requires="v">
                <p:oleObj spid="_x0000_s9450" name="CS ChemDraw Drawing" r:id="rId14" imgW="406502" imgH="336471" progId="ChemDraw.Document.6.0">
                  <p:embed/>
                </p:oleObj>
              </mc:Choice>
              <mc:Fallback>
                <p:oleObj name="CS ChemDraw Drawing" r:id="rId14" imgW="406502" imgH="336471" progId="ChemDraw.Document.6.0">
                  <p:embed/>
                  <p:pic>
                    <p:nvPicPr>
                      <p:cNvPr id="316" name="物件 642">
                        <a:extLst>
                          <a:ext uri="{FF2B5EF4-FFF2-40B4-BE49-F238E27FC236}">
                            <a16:creationId xmlns:a16="http://schemas.microsoft.com/office/drawing/2014/main" id="{9BF890CE-87B1-42F7-A854-97BE0E896BB6}"/>
                          </a:ext>
                        </a:extLst>
                      </p:cNvPr>
                      <p:cNvPicPr/>
                      <p:nvPr/>
                    </p:nvPicPr>
                    <p:blipFill>
                      <a:blip r:embed="rId6"/>
                      <a:stretch>
                        <a:fillRect/>
                      </a:stretch>
                    </p:blipFill>
                    <p:spPr>
                      <a:xfrm>
                        <a:off x="2415406" y="3479576"/>
                        <a:ext cx="82670" cy="68461"/>
                      </a:xfrm>
                      <a:prstGeom prst="rect">
                        <a:avLst/>
                      </a:prstGeom>
                    </p:spPr>
                  </p:pic>
                </p:oleObj>
              </mc:Fallback>
            </mc:AlternateContent>
          </a:graphicData>
        </a:graphic>
      </p:graphicFrame>
      <p:graphicFrame>
        <p:nvGraphicFramePr>
          <p:cNvPr id="317" name="物件 644">
            <a:extLst>
              <a:ext uri="{FF2B5EF4-FFF2-40B4-BE49-F238E27FC236}">
                <a16:creationId xmlns:a16="http://schemas.microsoft.com/office/drawing/2014/main" id="{C64E1C19-D0CA-47FC-97FC-42895BD3E414}"/>
              </a:ext>
            </a:extLst>
          </p:cNvPr>
          <p:cNvGraphicFramePr>
            <a:graphicFrameLocks noChangeAspect="1"/>
          </p:cNvGraphicFramePr>
          <p:nvPr/>
        </p:nvGraphicFramePr>
        <p:xfrm>
          <a:off x="2415749" y="3658850"/>
          <a:ext cx="82670" cy="68461"/>
        </p:xfrm>
        <a:graphic>
          <a:graphicData uri="http://schemas.openxmlformats.org/presentationml/2006/ole">
            <mc:AlternateContent xmlns:mc="http://schemas.openxmlformats.org/markup-compatibility/2006">
              <mc:Choice xmlns:v="urn:schemas-microsoft-com:vml" Requires="v">
                <p:oleObj spid="_x0000_s9451" name="CS ChemDraw Drawing" r:id="rId15" imgW="406502" imgH="336471" progId="ChemDraw.Document.6.0">
                  <p:embed/>
                </p:oleObj>
              </mc:Choice>
              <mc:Fallback>
                <p:oleObj name="CS ChemDraw Drawing" r:id="rId15" imgW="406502" imgH="336471" progId="ChemDraw.Document.6.0">
                  <p:embed/>
                  <p:pic>
                    <p:nvPicPr>
                      <p:cNvPr id="317" name="物件 644">
                        <a:extLst>
                          <a:ext uri="{FF2B5EF4-FFF2-40B4-BE49-F238E27FC236}">
                            <a16:creationId xmlns:a16="http://schemas.microsoft.com/office/drawing/2014/main" id="{C64E1C19-D0CA-47FC-97FC-42895BD3E414}"/>
                          </a:ext>
                        </a:extLst>
                      </p:cNvPr>
                      <p:cNvPicPr/>
                      <p:nvPr/>
                    </p:nvPicPr>
                    <p:blipFill>
                      <a:blip r:embed="rId6"/>
                      <a:stretch>
                        <a:fillRect/>
                      </a:stretch>
                    </p:blipFill>
                    <p:spPr>
                      <a:xfrm>
                        <a:off x="2415749" y="3658850"/>
                        <a:ext cx="82670" cy="68461"/>
                      </a:xfrm>
                      <a:prstGeom prst="rect">
                        <a:avLst/>
                      </a:prstGeom>
                    </p:spPr>
                  </p:pic>
                </p:oleObj>
              </mc:Fallback>
            </mc:AlternateContent>
          </a:graphicData>
        </a:graphic>
      </p:graphicFrame>
      <p:graphicFrame>
        <p:nvGraphicFramePr>
          <p:cNvPr id="318" name="物件 646">
            <a:extLst>
              <a:ext uri="{FF2B5EF4-FFF2-40B4-BE49-F238E27FC236}">
                <a16:creationId xmlns:a16="http://schemas.microsoft.com/office/drawing/2014/main" id="{61D2A724-F8E8-48D0-8060-42598D028557}"/>
              </a:ext>
            </a:extLst>
          </p:cNvPr>
          <p:cNvGraphicFramePr>
            <a:graphicFrameLocks noChangeAspect="1"/>
          </p:cNvGraphicFramePr>
          <p:nvPr/>
        </p:nvGraphicFramePr>
        <p:xfrm>
          <a:off x="2414167" y="3836969"/>
          <a:ext cx="82670" cy="68461"/>
        </p:xfrm>
        <a:graphic>
          <a:graphicData uri="http://schemas.openxmlformats.org/presentationml/2006/ole">
            <mc:AlternateContent xmlns:mc="http://schemas.openxmlformats.org/markup-compatibility/2006">
              <mc:Choice xmlns:v="urn:schemas-microsoft-com:vml" Requires="v">
                <p:oleObj spid="_x0000_s9452" name="CS ChemDraw Drawing" r:id="rId16" imgW="406502" imgH="336471" progId="ChemDraw.Document.6.0">
                  <p:embed/>
                </p:oleObj>
              </mc:Choice>
              <mc:Fallback>
                <p:oleObj name="CS ChemDraw Drawing" r:id="rId16" imgW="406502" imgH="336471" progId="ChemDraw.Document.6.0">
                  <p:embed/>
                  <p:pic>
                    <p:nvPicPr>
                      <p:cNvPr id="318" name="物件 646">
                        <a:extLst>
                          <a:ext uri="{FF2B5EF4-FFF2-40B4-BE49-F238E27FC236}">
                            <a16:creationId xmlns:a16="http://schemas.microsoft.com/office/drawing/2014/main" id="{61D2A724-F8E8-48D0-8060-42598D028557}"/>
                          </a:ext>
                        </a:extLst>
                      </p:cNvPr>
                      <p:cNvPicPr/>
                      <p:nvPr/>
                    </p:nvPicPr>
                    <p:blipFill>
                      <a:blip r:embed="rId6"/>
                      <a:stretch>
                        <a:fillRect/>
                      </a:stretch>
                    </p:blipFill>
                    <p:spPr>
                      <a:xfrm>
                        <a:off x="2414167" y="3836969"/>
                        <a:ext cx="82670" cy="68461"/>
                      </a:xfrm>
                      <a:prstGeom prst="rect">
                        <a:avLst/>
                      </a:prstGeom>
                    </p:spPr>
                  </p:pic>
                </p:oleObj>
              </mc:Fallback>
            </mc:AlternateContent>
          </a:graphicData>
        </a:graphic>
      </p:graphicFrame>
      <p:graphicFrame>
        <p:nvGraphicFramePr>
          <p:cNvPr id="319" name="物件 648">
            <a:extLst>
              <a:ext uri="{FF2B5EF4-FFF2-40B4-BE49-F238E27FC236}">
                <a16:creationId xmlns:a16="http://schemas.microsoft.com/office/drawing/2014/main" id="{D9967F53-9422-4AB3-A8D3-D9EBFFB1C58A}"/>
              </a:ext>
            </a:extLst>
          </p:cNvPr>
          <p:cNvGraphicFramePr>
            <a:graphicFrameLocks noChangeAspect="1"/>
          </p:cNvGraphicFramePr>
          <p:nvPr/>
        </p:nvGraphicFramePr>
        <p:xfrm>
          <a:off x="2417003" y="4014728"/>
          <a:ext cx="82670" cy="68461"/>
        </p:xfrm>
        <a:graphic>
          <a:graphicData uri="http://schemas.openxmlformats.org/presentationml/2006/ole">
            <mc:AlternateContent xmlns:mc="http://schemas.openxmlformats.org/markup-compatibility/2006">
              <mc:Choice xmlns:v="urn:schemas-microsoft-com:vml" Requires="v">
                <p:oleObj spid="_x0000_s9453" name="CS ChemDraw Drawing" r:id="rId17" imgW="406502" imgH="336471" progId="ChemDraw.Document.6.0">
                  <p:embed/>
                </p:oleObj>
              </mc:Choice>
              <mc:Fallback>
                <p:oleObj name="CS ChemDraw Drawing" r:id="rId17" imgW="406502" imgH="336471" progId="ChemDraw.Document.6.0">
                  <p:embed/>
                  <p:pic>
                    <p:nvPicPr>
                      <p:cNvPr id="319" name="物件 648">
                        <a:extLst>
                          <a:ext uri="{FF2B5EF4-FFF2-40B4-BE49-F238E27FC236}">
                            <a16:creationId xmlns:a16="http://schemas.microsoft.com/office/drawing/2014/main" id="{D9967F53-9422-4AB3-A8D3-D9EBFFB1C58A}"/>
                          </a:ext>
                        </a:extLst>
                      </p:cNvPr>
                      <p:cNvPicPr/>
                      <p:nvPr/>
                    </p:nvPicPr>
                    <p:blipFill>
                      <a:blip r:embed="rId6"/>
                      <a:stretch>
                        <a:fillRect/>
                      </a:stretch>
                    </p:blipFill>
                    <p:spPr>
                      <a:xfrm>
                        <a:off x="2417003" y="4014728"/>
                        <a:ext cx="82670" cy="68461"/>
                      </a:xfrm>
                      <a:prstGeom prst="rect">
                        <a:avLst/>
                      </a:prstGeom>
                    </p:spPr>
                  </p:pic>
                </p:oleObj>
              </mc:Fallback>
            </mc:AlternateContent>
          </a:graphicData>
        </a:graphic>
      </p:graphicFrame>
      <p:sp>
        <p:nvSpPr>
          <p:cNvPr id="320" name="文字方塊 649">
            <a:extLst>
              <a:ext uri="{FF2B5EF4-FFF2-40B4-BE49-F238E27FC236}">
                <a16:creationId xmlns:a16="http://schemas.microsoft.com/office/drawing/2014/main" id="{9521CCEC-EC1E-40EE-A43E-F63F8AF69DB9}"/>
              </a:ext>
            </a:extLst>
          </p:cNvPr>
          <p:cNvSpPr txBox="1"/>
          <p:nvPr/>
        </p:nvSpPr>
        <p:spPr>
          <a:xfrm>
            <a:off x="2234142" y="2838814"/>
            <a:ext cx="455573" cy="237886"/>
          </a:xfrm>
          <a:prstGeom prst="rect">
            <a:avLst/>
          </a:prstGeom>
          <a:noFill/>
        </p:spPr>
        <p:txBody>
          <a:bodyPr wrap="none" rtlCol="0">
            <a:spAutoFit/>
          </a:bodyPr>
          <a:lstStyle/>
          <a:p>
            <a:pPr algn="ctr"/>
            <a:r>
              <a:rPr lang="en-US" altLang="zh-TW" sz="946" b="1" dirty="0">
                <a:latin typeface="Arial" panose="020B0604020202020204" pitchFamily="34" charset="0"/>
                <a:cs typeface="Arial" panose="020B0604020202020204" pitchFamily="34" charset="0"/>
              </a:rPr>
              <a:t>GRU</a:t>
            </a:r>
            <a:endParaRPr lang="en-US" sz="946" b="1" dirty="0">
              <a:latin typeface="Arial" panose="020B0604020202020204" pitchFamily="34" charset="0"/>
              <a:cs typeface="Arial" panose="020B0604020202020204" pitchFamily="34" charset="0"/>
            </a:endParaRPr>
          </a:p>
        </p:txBody>
      </p:sp>
      <p:pic>
        <p:nvPicPr>
          <p:cNvPr id="321" name="Picture 1479">
            <a:extLst>
              <a:ext uri="{FF2B5EF4-FFF2-40B4-BE49-F238E27FC236}">
                <a16:creationId xmlns:a16="http://schemas.microsoft.com/office/drawing/2014/main" id="{8CB03FF5-FC82-455A-AB66-EE4C4072369D}"/>
              </a:ext>
            </a:extLst>
          </p:cNvPr>
          <p:cNvPicPr>
            <a:picLocks noChangeAspect="1"/>
          </p:cNvPicPr>
          <p:nvPr/>
        </p:nvPicPr>
        <p:blipFill>
          <a:blip r:embed="rId18"/>
          <a:stretch>
            <a:fillRect/>
          </a:stretch>
        </p:blipFill>
        <p:spPr>
          <a:xfrm>
            <a:off x="7259361" y="2992886"/>
            <a:ext cx="1421091" cy="1110305"/>
          </a:xfrm>
          <a:prstGeom prst="rect">
            <a:avLst/>
          </a:prstGeom>
        </p:spPr>
      </p:pic>
      <p:sp>
        <p:nvSpPr>
          <p:cNvPr id="322" name="橢圓 328">
            <a:extLst>
              <a:ext uri="{FF2B5EF4-FFF2-40B4-BE49-F238E27FC236}">
                <a16:creationId xmlns:a16="http://schemas.microsoft.com/office/drawing/2014/main" id="{CBA80730-A923-431A-80E5-1BA1EA6A28E1}"/>
              </a:ext>
            </a:extLst>
          </p:cNvPr>
          <p:cNvSpPr/>
          <p:nvPr/>
        </p:nvSpPr>
        <p:spPr>
          <a:xfrm flipH="1">
            <a:off x="4067107" y="1732943"/>
            <a:ext cx="873248" cy="289228"/>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32" b="1" dirty="0">
                <a:latin typeface="Arial" panose="020B0604020202020204" pitchFamily="34" charset="0"/>
                <a:cs typeface="Arial" panose="020B0604020202020204" pitchFamily="34" charset="0"/>
              </a:rPr>
              <a:t>LFS</a:t>
            </a:r>
          </a:p>
        </p:txBody>
      </p:sp>
      <p:cxnSp>
        <p:nvCxnSpPr>
          <p:cNvPr id="323" name="直線接點 264">
            <a:extLst>
              <a:ext uri="{FF2B5EF4-FFF2-40B4-BE49-F238E27FC236}">
                <a16:creationId xmlns:a16="http://schemas.microsoft.com/office/drawing/2014/main" id="{03924342-4019-400A-9589-A74E3E3B7CE2}"/>
              </a:ext>
            </a:extLst>
          </p:cNvPr>
          <p:cNvCxnSpPr>
            <a:cxnSpLocks/>
            <a:stCxn id="328" idx="6"/>
            <a:endCxn id="322" idx="4"/>
          </p:cNvCxnSpPr>
          <p:nvPr/>
        </p:nvCxnSpPr>
        <p:spPr>
          <a:xfrm flipV="1">
            <a:off x="4214414" y="2022173"/>
            <a:ext cx="289318"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324" name="直線接點 264">
            <a:extLst>
              <a:ext uri="{FF2B5EF4-FFF2-40B4-BE49-F238E27FC236}">
                <a16:creationId xmlns:a16="http://schemas.microsoft.com/office/drawing/2014/main" id="{6C8F971F-865E-4B53-9068-4AF77CE89A99}"/>
              </a:ext>
            </a:extLst>
          </p:cNvPr>
          <p:cNvCxnSpPr>
            <a:cxnSpLocks/>
            <a:stCxn id="329" idx="6"/>
            <a:endCxn id="322" idx="4"/>
          </p:cNvCxnSpPr>
          <p:nvPr/>
        </p:nvCxnSpPr>
        <p:spPr>
          <a:xfrm flipV="1">
            <a:off x="4503730" y="2022173"/>
            <a:ext cx="0"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325" name="直線接點 264">
            <a:extLst>
              <a:ext uri="{FF2B5EF4-FFF2-40B4-BE49-F238E27FC236}">
                <a16:creationId xmlns:a16="http://schemas.microsoft.com/office/drawing/2014/main" id="{83D01149-E7F7-436B-9CF2-08B6C01696F9}"/>
              </a:ext>
            </a:extLst>
          </p:cNvPr>
          <p:cNvCxnSpPr>
            <a:cxnSpLocks/>
            <a:stCxn id="327" idx="6"/>
            <a:endCxn id="322" idx="4"/>
          </p:cNvCxnSpPr>
          <p:nvPr/>
        </p:nvCxnSpPr>
        <p:spPr>
          <a:xfrm flipH="1" flipV="1">
            <a:off x="4503730" y="2022173"/>
            <a:ext cx="289318" cy="333909"/>
          </a:xfrm>
          <a:prstGeom prst="line">
            <a:avLst/>
          </a:prstGeom>
          <a:ln w="3175">
            <a:prstDash val="solid"/>
          </a:ln>
        </p:spPr>
        <p:style>
          <a:lnRef idx="1">
            <a:schemeClr val="dk1"/>
          </a:lnRef>
          <a:fillRef idx="0">
            <a:schemeClr val="dk1"/>
          </a:fillRef>
          <a:effectRef idx="0">
            <a:schemeClr val="dk1"/>
          </a:effectRef>
          <a:fontRef idx="minor">
            <a:schemeClr val="tx1"/>
          </a:fontRef>
        </p:style>
      </p:cxnSp>
      <p:grpSp>
        <p:nvGrpSpPr>
          <p:cNvPr id="326" name="Group 1281">
            <a:extLst>
              <a:ext uri="{FF2B5EF4-FFF2-40B4-BE49-F238E27FC236}">
                <a16:creationId xmlns:a16="http://schemas.microsoft.com/office/drawing/2014/main" id="{CE74C4D3-D050-46B1-AEED-6A4ABE05A31F}"/>
              </a:ext>
            </a:extLst>
          </p:cNvPr>
          <p:cNvGrpSpPr/>
          <p:nvPr/>
        </p:nvGrpSpPr>
        <p:grpSpPr>
          <a:xfrm rot="5400000">
            <a:off x="4464182" y="2066772"/>
            <a:ext cx="79096" cy="657726"/>
            <a:chOff x="14475433" y="3133217"/>
            <a:chExt cx="185815" cy="1545174"/>
          </a:xfrm>
        </p:grpSpPr>
        <p:sp>
          <p:nvSpPr>
            <p:cNvPr id="327" name="橢圓 328">
              <a:extLst>
                <a:ext uri="{FF2B5EF4-FFF2-40B4-BE49-F238E27FC236}">
                  <a16:creationId xmlns:a16="http://schemas.microsoft.com/office/drawing/2014/main" id="{71960B5A-D773-4A1B-8BD4-61AAFF0E09D0}"/>
                </a:ext>
              </a:extLst>
            </p:cNvPr>
            <p:cNvSpPr/>
            <p:nvPr/>
          </p:nvSpPr>
          <p:spPr>
            <a:xfrm flipH="1">
              <a:off x="14475433" y="3133217"/>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8" name="橢圓 329">
              <a:extLst>
                <a:ext uri="{FF2B5EF4-FFF2-40B4-BE49-F238E27FC236}">
                  <a16:creationId xmlns:a16="http://schemas.microsoft.com/office/drawing/2014/main" id="{B3230879-B867-4A9A-BA5B-1BE474C80731}"/>
                </a:ext>
              </a:extLst>
            </p:cNvPr>
            <p:cNvSpPr/>
            <p:nvPr/>
          </p:nvSpPr>
          <p:spPr>
            <a:xfrm flipH="1">
              <a:off x="14475433" y="4492576"/>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329" name="橢圓 330">
              <a:extLst>
                <a:ext uri="{FF2B5EF4-FFF2-40B4-BE49-F238E27FC236}">
                  <a16:creationId xmlns:a16="http://schemas.microsoft.com/office/drawing/2014/main" id="{8B72752F-8770-492C-966D-F5E1939236A9}"/>
                </a:ext>
              </a:extLst>
            </p:cNvPr>
            <p:cNvSpPr/>
            <p:nvPr/>
          </p:nvSpPr>
          <p:spPr>
            <a:xfrm flipH="1">
              <a:off x="14475433" y="3812897"/>
              <a:ext cx="185815" cy="1858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grpSp>
      <p:sp>
        <p:nvSpPr>
          <p:cNvPr id="330" name="TextBox 1489">
            <a:extLst>
              <a:ext uri="{FF2B5EF4-FFF2-40B4-BE49-F238E27FC236}">
                <a16:creationId xmlns:a16="http://schemas.microsoft.com/office/drawing/2014/main" id="{92C7DDDA-2660-48A4-9430-57140F8929A7}"/>
              </a:ext>
            </a:extLst>
          </p:cNvPr>
          <p:cNvSpPr txBox="1"/>
          <p:nvPr/>
        </p:nvSpPr>
        <p:spPr>
          <a:xfrm>
            <a:off x="5869524" y="4273561"/>
            <a:ext cx="971741" cy="328103"/>
          </a:xfrm>
          <a:prstGeom prst="rect">
            <a:avLst/>
          </a:prstGeom>
          <a:noFill/>
        </p:spPr>
        <p:txBody>
          <a:bodyPr wrap="none" rtlCol="0">
            <a:spAutoFit/>
          </a:bodyPr>
          <a:lstStyle/>
          <a:p>
            <a:r>
              <a:rPr lang="en-US" sz="1532" b="1" dirty="0">
                <a:latin typeface="Arial" panose="020B0604020202020204" pitchFamily="34" charset="0"/>
                <a:cs typeface="Arial" panose="020B0604020202020204" pitchFamily="34" charset="0"/>
              </a:rPr>
              <a:t>Decoder</a:t>
            </a:r>
          </a:p>
        </p:txBody>
      </p:sp>
      <p:pic>
        <p:nvPicPr>
          <p:cNvPr id="331" name="圖片 330">
            <a:extLst>
              <a:ext uri="{FF2B5EF4-FFF2-40B4-BE49-F238E27FC236}">
                <a16:creationId xmlns:a16="http://schemas.microsoft.com/office/drawing/2014/main" id="{71373C60-605B-47A4-8902-2C17DFA5DE05}"/>
              </a:ext>
            </a:extLst>
          </p:cNvPr>
          <p:cNvPicPr>
            <a:picLocks noChangeAspect="1"/>
          </p:cNvPicPr>
          <p:nvPr/>
        </p:nvPicPr>
        <p:blipFill>
          <a:blip r:embed="rId19"/>
          <a:stretch>
            <a:fillRect/>
          </a:stretch>
        </p:blipFill>
        <p:spPr>
          <a:xfrm>
            <a:off x="1035032" y="3138315"/>
            <a:ext cx="563970" cy="824873"/>
          </a:xfrm>
          <a:prstGeom prst="rect">
            <a:avLst/>
          </a:prstGeom>
        </p:spPr>
      </p:pic>
      <p:sp>
        <p:nvSpPr>
          <p:cNvPr id="332" name="TextBox 1489">
            <a:extLst>
              <a:ext uri="{FF2B5EF4-FFF2-40B4-BE49-F238E27FC236}">
                <a16:creationId xmlns:a16="http://schemas.microsoft.com/office/drawing/2014/main" id="{BBC4A72B-A3ED-4F87-8D64-F397F5C04AFA}"/>
              </a:ext>
            </a:extLst>
          </p:cNvPr>
          <p:cNvSpPr txBox="1"/>
          <p:nvPr/>
        </p:nvSpPr>
        <p:spPr>
          <a:xfrm>
            <a:off x="2274957" y="4279002"/>
            <a:ext cx="971741" cy="328103"/>
          </a:xfrm>
          <a:prstGeom prst="rect">
            <a:avLst/>
          </a:prstGeom>
          <a:noFill/>
        </p:spPr>
        <p:txBody>
          <a:bodyPr wrap="none" rtlCol="0">
            <a:spAutoFit/>
          </a:bodyPr>
          <a:lstStyle/>
          <a:p>
            <a:r>
              <a:rPr lang="en-US" sz="1532" b="1" dirty="0">
                <a:latin typeface="Arial" panose="020B0604020202020204" pitchFamily="34" charset="0"/>
                <a:cs typeface="Arial" panose="020B0604020202020204" pitchFamily="34" charset="0"/>
              </a:rPr>
              <a:t>Encoder</a:t>
            </a:r>
          </a:p>
        </p:txBody>
      </p:sp>
      <p:cxnSp>
        <p:nvCxnSpPr>
          <p:cNvPr id="333" name="直線接點 572">
            <a:extLst>
              <a:ext uri="{FF2B5EF4-FFF2-40B4-BE49-F238E27FC236}">
                <a16:creationId xmlns:a16="http://schemas.microsoft.com/office/drawing/2014/main" id="{2FF07AED-02CC-4068-AF20-20E735ABED3D}"/>
              </a:ext>
            </a:extLst>
          </p:cNvPr>
          <p:cNvCxnSpPr>
            <a:cxnSpLocks/>
            <a:endCxn id="328" idx="2"/>
          </p:cNvCxnSpPr>
          <p:nvPr/>
        </p:nvCxnSpPr>
        <p:spPr>
          <a:xfrm flipH="1" flipV="1">
            <a:off x="4214414" y="2435182"/>
            <a:ext cx="289318" cy="680036"/>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34" name="直線接點 572">
            <a:extLst>
              <a:ext uri="{FF2B5EF4-FFF2-40B4-BE49-F238E27FC236}">
                <a16:creationId xmlns:a16="http://schemas.microsoft.com/office/drawing/2014/main" id="{1500D214-3245-4290-85E1-CEBB880526F6}"/>
              </a:ext>
            </a:extLst>
          </p:cNvPr>
          <p:cNvCxnSpPr>
            <a:cxnSpLocks/>
            <a:endCxn id="329" idx="2"/>
          </p:cNvCxnSpPr>
          <p:nvPr/>
        </p:nvCxnSpPr>
        <p:spPr>
          <a:xfrm flipV="1">
            <a:off x="4503730" y="2435182"/>
            <a:ext cx="0" cy="67762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335" name="直線接點 572">
            <a:extLst>
              <a:ext uri="{FF2B5EF4-FFF2-40B4-BE49-F238E27FC236}">
                <a16:creationId xmlns:a16="http://schemas.microsoft.com/office/drawing/2014/main" id="{1050B44A-E181-47F5-9C45-730593A54F5E}"/>
              </a:ext>
            </a:extLst>
          </p:cNvPr>
          <p:cNvCxnSpPr>
            <a:cxnSpLocks/>
            <a:endCxn id="327" idx="2"/>
          </p:cNvCxnSpPr>
          <p:nvPr/>
        </p:nvCxnSpPr>
        <p:spPr>
          <a:xfrm flipV="1">
            <a:off x="4503733" y="2435182"/>
            <a:ext cx="289314" cy="67762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sp>
        <p:nvSpPr>
          <p:cNvPr id="1589" name="橢圓 1588">
            <a:extLst>
              <a:ext uri="{FF2B5EF4-FFF2-40B4-BE49-F238E27FC236}">
                <a16:creationId xmlns:a16="http://schemas.microsoft.com/office/drawing/2014/main" id="{143E43DE-AEE2-4E9C-AF1E-B8119BB408E8}"/>
              </a:ext>
            </a:extLst>
          </p:cNvPr>
          <p:cNvSpPr/>
          <p:nvPr/>
        </p:nvSpPr>
        <p:spPr>
          <a:xfrm flipH="1">
            <a:off x="5926461" y="1943204"/>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590" name="橢圓 1589">
            <a:extLst>
              <a:ext uri="{FF2B5EF4-FFF2-40B4-BE49-F238E27FC236}">
                <a16:creationId xmlns:a16="http://schemas.microsoft.com/office/drawing/2014/main" id="{37155225-E12F-4CAC-9D3D-7F0FAB15AC1F}"/>
              </a:ext>
            </a:extLst>
          </p:cNvPr>
          <p:cNvSpPr/>
          <p:nvPr/>
        </p:nvSpPr>
        <p:spPr>
          <a:xfrm flipH="1">
            <a:off x="5926461" y="2521834"/>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591" name="橢圓 1590">
            <a:extLst>
              <a:ext uri="{FF2B5EF4-FFF2-40B4-BE49-F238E27FC236}">
                <a16:creationId xmlns:a16="http://schemas.microsoft.com/office/drawing/2014/main" id="{15DF56A4-94E8-45E1-BBC5-6A09F86AEF0C}"/>
              </a:ext>
            </a:extLst>
          </p:cNvPr>
          <p:cNvSpPr/>
          <p:nvPr/>
        </p:nvSpPr>
        <p:spPr>
          <a:xfrm flipH="1">
            <a:off x="5926461" y="2232519"/>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592" name="直線接點 1591">
            <a:extLst>
              <a:ext uri="{FF2B5EF4-FFF2-40B4-BE49-F238E27FC236}">
                <a16:creationId xmlns:a16="http://schemas.microsoft.com/office/drawing/2014/main" id="{524F0D9F-80A2-4411-9522-0D6C05C6E855}"/>
              </a:ext>
            </a:extLst>
          </p:cNvPr>
          <p:cNvCxnSpPr>
            <a:cxnSpLocks/>
            <a:stCxn id="1611" idx="2"/>
            <a:endCxn id="1589" idx="2"/>
          </p:cNvCxnSpPr>
          <p:nvPr/>
        </p:nvCxnSpPr>
        <p:spPr>
          <a:xfrm flipH="1">
            <a:off x="6005562" y="1808496"/>
            <a:ext cx="214061" cy="17425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93" name="直線接點 1592">
            <a:extLst>
              <a:ext uri="{FF2B5EF4-FFF2-40B4-BE49-F238E27FC236}">
                <a16:creationId xmlns:a16="http://schemas.microsoft.com/office/drawing/2014/main" id="{F9238863-DB84-4751-A8EF-E69FC2D4FD9E}"/>
              </a:ext>
            </a:extLst>
          </p:cNvPr>
          <p:cNvCxnSpPr>
            <a:cxnSpLocks/>
            <a:stCxn id="1611" idx="2"/>
            <a:endCxn id="1591" idx="2"/>
          </p:cNvCxnSpPr>
          <p:nvPr/>
        </p:nvCxnSpPr>
        <p:spPr>
          <a:xfrm flipH="1">
            <a:off x="6005562" y="1808492"/>
            <a:ext cx="214061" cy="4635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94" name="直線接點 1593">
            <a:extLst>
              <a:ext uri="{FF2B5EF4-FFF2-40B4-BE49-F238E27FC236}">
                <a16:creationId xmlns:a16="http://schemas.microsoft.com/office/drawing/2014/main" id="{D4FE1BDE-4AEB-4A4B-B4BB-5ED0284778E1}"/>
              </a:ext>
            </a:extLst>
          </p:cNvPr>
          <p:cNvCxnSpPr>
            <a:cxnSpLocks/>
            <a:stCxn id="1611" idx="2"/>
            <a:endCxn id="1590" idx="2"/>
          </p:cNvCxnSpPr>
          <p:nvPr/>
        </p:nvCxnSpPr>
        <p:spPr>
          <a:xfrm flipH="1">
            <a:off x="6005562" y="1808493"/>
            <a:ext cx="214061" cy="75289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95" name="直線接點 1594">
            <a:extLst>
              <a:ext uri="{FF2B5EF4-FFF2-40B4-BE49-F238E27FC236}">
                <a16:creationId xmlns:a16="http://schemas.microsoft.com/office/drawing/2014/main" id="{3BAD180F-9C01-498B-A000-7560D39168DF}"/>
              </a:ext>
            </a:extLst>
          </p:cNvPr>
          <p:cNvCxnSpPr>
            <a:cxnSpLocks/>
            <a:stCxn id="1613" idx="2"/>
            <a:endCxn id="1589" idx="2"/>
          </p:cNvCxnSpPr>
          <p:nvPr/>
        </p:nvCxnSpPr>
        <p:spPr>
          <a:xfrm flipH="1" flipV="1">
            <a:off x="6005562" y="1982748"/>
            <a:ext cx="212685" cy="57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96" name="直線接點 1595">
            <a:extLst>
              <a:ext uri="{FF2B5EF4-FFF2-40B4-BE49-F238E27FC236}">
                <a16:creationId xmlns:a16="http://schemas.microsoft.com/office/drawing/2014/main" id="{CB5178A8-2A5C-4C91-AD1A-A98F0C0FE42D}"/>
              </a:ext>
            </a:extLst>
          </p:cNvPr>
          <p:cNvCxnSpPr>
            <a:cxnSpLocks/>
            <a:stCxn id="1613" idx="2"/>
            <a:endCxn id="1591" idx="2"/>
          </p:cNvCxnSpPr>
          <p:nvPr/>
        </p:nvCxnSpPr>
        <p:spPr>
          <a:xfrm flipH="1">
            <a:off x="6005562" y="2040148"/>
            <a:ext cx="212685" cy="2319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97" name="直線接點 1596">
            <a:extLst>
              <a:ext uri="{FF2B5EF4-FFF2-40B4-BE49-F238E27FC236}">
                <a16:creationId xmlns:a16="http://schemas.microsoft.com/office/drawing/2014/main" id="{F0659964-FED7-4070-BFD8-491B0B634137}"/>
              </a:ext>
            </a:extLst>
          </p:cNvPr>
          <p:cNvCxnSpPr>
            <a:cxnSpLocks/>
            <a:stCxn id="1613" idx="2"/>
            <a:endCxn id="1590" idx="2"/>
          </p:cNvCxnSpPr>
          <p:nvPr/>
        </p:nvCxnSpPr>
        <p:spPr>
          <a:xfrm flipH="1">
            <a:off x="6005562" y="2040149"/>
            <a:ext cx="212685" cy="5212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98" name="直線接點 1597">
            <a:extLst>
              <a:ext uri="{FF2B5EF4-FFF2-40B4-BE49-F238E27FC236}">
                <a16:creationId xmlns:a16="http://schemas.microsoft.com/office/drawing/2014/main" id="{8FFB1012-3E42-4238-B57E-57F078946823}"/>
              </a:ext>
            </a:extLst>
          </p:cNvPr>
          <p:cNvCxnSpPr>
            <a:cxnSpLocks/>
            <a:stCxn id="1614" idx="2"/>
            <a:endCxn id="1589" idx="2"/>
          </p:cNvCxnSpPr>
          <p:nvPr/>
        </p:nvCxnSpPr>
        <p:spPr>
          <a:xfrm flipH="1" flipV="1">
            <a:off x="6005556" y="1982757"/>
            <a:ext cx="213585" cy="17202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99" name="直線接點 1598">
            <a:extLst>
              <a:ext uri="{FF2B5EF4-FFF2-40B4-BE49-F238E27FC236}">
                <a16:creationId xmlns:a16="http://schemas.microsoft.com/office/drawing/2014/main" id="{2DE52AC6-CACB-4428-A412-A67FB9A66DBF}"/>
              </a:ext>
            </a:extLst>
          </p:cNvPr>
          <p:cNvCxnSpPr>
            <a:cxnSpLocks/>
            <a:stCxn id="1614" idx="2"/>
            <a:endCxn id="1591" idx="2"/>
          </p:cNvCxnSpPr>
          <p:nvPr/>
        </p:nvCxnSpPr>
        <p:spPr>
          <a:xfrm flipH="1">
            <a:off x="6005556" y="2154778"/>
            <a:ext cx="213585" cy="1172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0" name="直線接點 1599">
            <a:extLst>
              <a:ext uri="{FF2B5EF4-FFF2-40B4-BE49-F238E27FC236}">
                <a16:creationId xmlns:a16="http://schemas.microsoft.com/office/drawing/2014/main" id="{D3B29670-F191-4AFF-B264-805E012DB4FA}"/>
              </a:ext>
            </a:extLst>
          </p:cNvPr>
          <p:cNvCxnSpPr>
            <a:cxnSpLocks/>
            <a:stCxn id="1614" idx="2"/>
            <a:endCxn id="1590" idx="2"/>
          </p:cNvCxnSpPr>
          <p:nvPr/>
        </p:nvCxnSpPr>
        <p:spPr>
          <a:xfrm flipH="1">
            <a:off x="6005556" y="2154775"/>
            <a:ext cx="213585" cy="40661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1" name="直線接點 1600">
            <a:extLst>
              <a:ext uri="{FF2B5EF4-FFF2-40B4-BE49-F238E27FC236}">
                <a16:creationId xmlns:a16="http://schemas.microsoft.com/office/drawing/2014/main" id="{1C3318D6-56BA-4CB7-89B5-D8251DA8A75E}"/>
              </a:ext>
            </a:extLst>
          </p:cNvPr>
          <p:cNvCxnSpPr>
            <a:cxnSpLocks/>
            <a:stCxn id="1616" idx="2"/>
            <a:endCxn id="1589" idx="2"/>
          </p:cNvCxnSpPr>
          <p:nvPr/>
        </p:nvCxnSpPr>
        <p:spPr>
          <a:xfrm flipH="1" flipV="1">
            <a:off x="6005562" y="1982747"/>
            <a:ext cx="212685" cy="3933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2" name="直線接點 1601">
            <a:extLst>
              <a:ext uri="{FF2B5EF4-FFF2-40B4-BE49-F238E27FC236}">
                <a16:creationId xmlns:a16="http://schemas.microsoft.com/office/drawing/2014/main" id="{5A57D516-FFB3-4ED6-880E-063196CF8D39}"/>
              </a:ext>
            </a:extLst>
          </p:cNvPr>
          <p:cNvCxnSpPr>
            <a:cxnSpLocks/>
            <a:stCxn id="1616" idx="2"/>
            <a:endCxn id="1591" idx="2"/>
          </p:cNvCxnSpPr>
          <p:nvPr/>
        </p:nvCxnSpPr>
        <p:spPr>
          <a:xfrm flipH="1" flipV="1">
            <a:off x="6005562" y="2272065"/>
            <a:ext cx="212685" cy="10405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3" name="直線接點 1602">
            <a:extLst>
              <a:ext uri="{FF2B5EF4-FFF2-40B4-BE49-F238E27FC236}">
                <a16:creationId xmlns:a16="http://schemas.microsoft.com/office/drawing/2014/main" id="{CA791BD8-4CC0-42E5-A1C9-9BBF612486E6}"/>
              </a:ext>
            </a:extLst>
          </p:cNvPr>
          <p:cNvCxnSpPr>
            <a:cxnSpLocks/>
            <a:stCxn id="1616" idx="2"/>
            <a:endCxn id="1590" idx="2"/>
          </p:cNvCxnSpPr>
          <p:nvPr/>
        </p:nvCxnSpPr>
        <p:spPr>
          <a:xfrm flipH="1">
            <a:off x="6005562" y="2376127"/>
            <a:ext cx="212685" cy="1852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4" name="直線接點 1603">
            <a:extLst>
              <a:ext uri="{FF2B5EF4-FFF2-40B4-BE49-F238E27FC236}">
                <a16:creationId xmlns:a16="http://schemas.microsoft.com/office/drawing/2014/main" id="{917B0F58-10CE-4130-85BF-C675798702A9}"/>
              </a:ext>
            </a:extLst>
          </p:cNvPr>
          <p:cNvCxnSpPr>
            <a:cxnSpLocks/>
            <a:stCxn id="1618" idx="2"/>
            <a:endCxn id="1589" idx="2"/>
          </p:cNvCxnSpPr>
          <p:nvPr/>
        </p:nvCxnSpPr>
        <p:spPr>
          <a:xfrm flipH="1" flipV="1">
            <a:off x="6005556" y="1982757"/>
            <a:ext cx="213585" cy="61776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5" name="直線接點 1604">
            <a:extLst>
              <a:ext uri="{FF2B5EF4-FFF2-40B4-BE49-F238E27FC236}">
                <a16:creationId xmlns:a16="http://schemas.microsoft.com/office/drawing/2014/main" id="{8B5B7E03-73BD-44D6-B063-D90F56278384}"/>
              </a:ext>
            </a:extLst>
          </p:cNvPr>
          <p:cNvCxnSpPr>
            <a:cxnSpLocks/>
            <a:stCxn id="1618" idx="2"/>
            <a:endCxn id="1591" idx="2"/>
          </p:cNvCxnSpPr>
          <p:nvPr/>
        </p:nvCxnSpPr>
        <p:spPr>
          <a:xfrm flipH="1" flipV="1">
            <a:off x="6005556" y="2272068"/>
            <a:ext cx="213585" cy="3284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6" name="直線接點 1605">
            <a:extLst>
              <a:ext uri="{FF2B5EF4-FFF2-40B4-BE49-F238E27FC236}">
                <a16:creationId xmlns:a16="http://schemas.microsoft.com/office/drawing/2014/main" id="{9CF52FEF-6E9C-43D8-8DE6-D67B1C3A01CE}"/>
              </a:ext>
            </a:extLst>
          </p:cNvPr>
          <p:cNvCxnSpPr>
            <a:cxnSpLocks/>
            <a:stCxn id="1618" idx="2"/>
            <a:endCxn id="1590" idx="2"/>
          </p:cNvCxnSpPr>
          <p:nvPr/>
        </p:nvCxnSpPr>
        <p:spPr>
          <a:xfrm flipH="1" flipV="1">
            <a:off x="6005556" y="2561382"/>
            <a:ext cx="213585" cy="3913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7" name="直線接點 1606">
            <a:extLst>
              <a:ext uri="{FF2B5EF4-FFF2-40B4-BE49-F238E27FC236}">
                <a16:creationId xmlns:a16="http://schemas.microsoft.com/office/drawing/2014/main" id="{2FA40012-9E5E-42FE-8690-9C93F6D6FE5E}"/>
              </a:ext>
            </a:extLst>
          </p:cNvPr>
          <p:cNvCxnSpPr>
            <a:cxnSpLocks/>
            <a:stCxn id="1619" idx="2"/>
            <a:endCxn id="1589" idx="2"/>
          </p:cNvCxnSpPr>
          <p:nvPr/>
        </p:nvCxnSpPr>
        <p:spPr>
          <a:xfrm flipH="1" flipV="1">
            <a:off x="6005556" y="1982754"/>
            <a:ext cx="215980" cy="73247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8" name="直線接點 1607">
            <a:extLst>
              <a:ext uri="{FF2B5EF4-FFF2-40B4-BE49-F238E27FC236}">
                <a16:creationId xmlns:a16="http://schemas.microsoft.com/office/drawing/2014/main" id="{D9D9034A-0011-4CD1-AFD0-A07A887D4B9A}"/>
              </a:ext>
            </a:extLst>
          </p:cNvPr>
          <p:cNvCxnSpPr>
            <a:cxnSpLocks/>
            <a:stCxn id="1619" idx="2"/>
            <a:endCxn id="1591" idx="2"/>
          </p:cNvCxnSpPr>
          <p:nvPr/>
        </p:nvCxnSpPr>
        <p:spPr>
          <a:xfrm flipH="1" flipV="1">
            <a:off x="6005556" y="2272066"/>
            <a:ext cx="215980" cy="4431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09" name="直線接點 1608">
            <a:extLst>
              <a:ext uri="{FF2B5EF4-FFF2-40B4-BE49-F238E27FC236}">
                <a16:creationId xmlns:a16="http://schemas.microsoft.com/office/drawing/2014/main" id="{91A1F9AE-9329-4A17-9B29-345F3677BDEF}"/>
              </a:ext>
            </a:extLst>
          </p:cNvPr>
          <p:cNvCxnSpPr>
            <a:cxnSpLocks/>
            <a:stCxn id="1619" idx="2"/>
            <a:endCxn id="1590" idx="2"/>
          </p:cNvCxnSpPr>
          <p:nvPr/>
        </p:nvCxnSpPr>
        <p:spPr>
          <a:xfrm flipH="1" flipV="1">
            <a:off x="6005556" y="2561388"/>
            <a:ext cx="215980" cy="153844"/>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610" name="橢圓 1609">
            <a:extLst>
              <a:ext uri="{FF2B5EF4-FFF2-40B4-BE49-F238E27FC236}">
                <a16:creationId xmlns:a16="http://schemas.microsoft.com/office/drawing/2014/main" id="{9B7E14B7-D4E4-4564-9077-C7511F2117EA}"/>
              </a:ext>
            </a:extLst>
          </p:cNvPr>
          <p:cNvSpPr/>
          <p:nvPr/>
        </p:nvSpPr>
        <p:spPr>
          <a:xfrm>
            <a:off x="6219617" y="1654005"/>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11" name="橢圓 1610">
            <a:extLst>
              <a:ext uri="{FF2B5EF4-FFF2-40B4-BE49-F238E27FC236}">
                <a16:creationId xmlns:a16="http://schemas.microsoft.com/office/drawing/2014/main" id="{AEE1ACB5-9473-4BAC-B4F8-4E70DA6D9EFB}"/>
              </a:ext>
            </a:extLst>
          </p:cNvPr>
          <p:cNvSpPr/>
          <p:nvPr/>
        </p:nvSpPr>
        <p:spPr>
          <a:xfrm>
            <a:off x="6219617" y="1768946"/>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12" name="橢圓 1611">
            <a:extLst>
              <a:ext uri="{FF2B5EF4-FFF2-40B4-BE49-F238E27FC236}">
                <a16:creationId xmlns:a16="http://schemas.microsoft.com/office/drawing/2014/main" id="{F114AAF5-AC34-4857-B987-A566D2A9189D}"/>
              </a:ext>
            </a:extLst>
          </p:cNvPr>
          <p:cNvSpPr/>
          <p:nvPr/>
        </p:nvSpPr>
        <p:spPr>
          <a:xfrm>
            <a:off x="6218242" y="1883882"/>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13" name="橢圓 1612">
            <a:extLst>
              <a:ext uri="{FF2B5EF4-FFF2-40B4-BE49-F238E27FC236}">
                <a16:creationId xmlns:a16="http://schemas.microsoft.com/office/drawing/2014/main" id="{8DD467D4-9C7D-4745-AA09-D4F13794E1D5}"/>
              </a:ext>
            </a:extLst>
          </p:cNvPr>
          <p:cNvSpPr/>
          <p:nvPr/>
        </p:nvSpPr>
        <p:spPr>
          <a:xfrm>
            <a:off x="6218242" y="2000595"/>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14" name="橢圓 1613">
            <a:extLst>
              <a:ext uri="{FF2B5EF4-FFF2-40B4-BE49-F238E27FC236}">
                <a16:creationId xmlns:a16="http://schemas.microsoft.com/office/drawing/2014/main" id="{D4DF22CA-E30B-4A3D-9930-7EAA7FE4E04E}"/>
              </a:ext>
            </a:extLst>
          </p:cNvPr>
          <p:cNvSpPr/>
          <p:nvPr/>
        </p:nvSpPr>
        <p:spPr>
          <a:xfrm>
            <a:off x="6219140" y="2115221"/>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15" name="橢圓 1614">
            <a:extLst>
              <a:ext uri="{FF2B5EF4-FFF2-40B4-BE49-F238E27FC236}">
                <a16:creationId xmlns:a16="http://schemas.microsoft.com/office/drawing/2014/main" id="{30A60A95-2E33-4653-84AD-68D24656DD4F}"/>
              </a:ext>
            </a:extLst>
          </p:cNvPr>
          <p:cNvSpPr/>
          <p:nvPr/>
        </p:nvSpPr>
        <p:spPr>
          <a:xfrm>
            <a:off x="6219140" y="2227197"/>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16" name="橢圓 1615">
            <a:extLst>
              <a:ext uri="{FF2B5EF4-FFF2-40B4-BE49-F238E27FC236}">
                <a16:creationId xmlns:a16="http://schemas.microsoft.com/office/drawing/2014/main" id="{9AF13744-C18F-4426-A80A-F305B5DBF709}"/>
              </a:ext>
            </a:extLst>
          </p:cNvPr>
          <p:cNvSpPr/>
          <p:nvPr/>
        </p:nvSpPr>
        <p:spPr>
          <a:xfrm>
            <a:off x="6218242" y="2336577"/>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17" name="橢圓 1616">
            <a:extLst>
              <a:ext uri="{FF2B5EF4-FFF2-40B4-BE49-F238E27FC236}">
                <a16:creationId xmlns:a16="http://schemas.microsoft.com/office/drawing/2014/main" id="{08E2F6B5-6CF5-4BE4-AE56-E5463D900BB1}"/>
              </a:ext>
            </a:extLst>
          </p:cNvPr>
          <p:cNvSpPr/>
          <p:nvPr/>
        </p:nvSpPr>
        <p:spPr>
          <a:xfrm>
            <a:off x="6215682" y="244462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18" name="橢圓 1617">
            <a:extLst>
              <a:ext uri="{FF2B5EF4-FFF2-40B4-BE49-F238E27FC236}">
                <a16:creationId xmlns:a16="http://schemas.microsoft.com/office/drawing/2014/main" id="{16704C22-3317-4981-B936-C49C0029D4C2}"/>
              </a:ext>
            </a:extLst>
          </p:cNvPr>
          <p:cNvSpPr/>
          <p:nvPr/>
        </p:nvSpPr>
        <p:spPr>
          <a:xfrm>
            <a:off x="6219140" y="2560969"/>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19" name="橢圓 1618">
            <a:extLst>
              <a:ext uri="{FF2B5EF4-FFF2-40B4-BE49-F238E27FC236}">
                <a16:creationId xmlns:a16="http://schemas.microsoft.com/office/drawing/2014/main" id="{DECCD400-5024-418A-9657-4D7BA934F4F4}"/>
              </a:ext>
            </a:extLst>
          </p:cNvPr>
          <p:cNvSpPr/>
          <p:nvPr/>
        </p:nvSpPr>
        <p:spPr>
          <a:xfrm>
            <a:off x="6221538" y="2675679"/>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20" name="橢圓 1619">
            <a:extLst>
              <a:ext uri="{FF2B5EF4-FFF2-40B4-BE49-F238E27FC236}">
                <a16:creationId xmlns:a16="http://schemas.microsoft.com/office/drawing/2014/main" id="{D0987E67-6461-41FA-8E92-BCFA1F20D4DA}"/>
              </a:ext>
            </a:extLst>
          </p:cNvPr>
          <p:cNvSpPr/>
          <p:nvPr/>
        </p:nvSpPr>
        <p:spPr>
          <a:xfrm>
            <a:off x="6219140" y="2790388"/>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21" name="橢圓 1620">
            <a:extLst>
              <a:ext uri="{FF2B5EF4-FFF2-40B4-BE49-F238E27FC236}">
                <a16:creationId xmlns:a16="http://schemas.microsoft.com/office/drawing/2014/main" id="{0A08868C-DE8F-499B-A338-36307DF3863F}"/>
              </a:ext>
            </a:extLst>
          </p:cNvPr>
          <p:cNvSpPr/>
          <p:nvPr/>
        </p:nvSpPr>
        <p:spPr>
          <a:xfrm>
            <a:off x="6507852" y="1787046"/>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22" name="橢圓 1621">
            <a:extLst>
              <a:ext uri="{FF2B5EF4-FFF2-40B4-BE49-F238E27FC236}">
                <a16:creationId xmlns:a16="http://schemas.microsoft.com/office/drawing/2014/main" id="{AF16E2DF-C897-4C97-BEBA-C3DB37534844}"/>
              </a:ext>
            </a:extLst>
          </p:cNvPr>
          <p:cNvSpPr/>
          <p:nvPr/>
        </p:nvSpPr>
        <p:spPr>
          <a:xfrm>
            <a:off x="6509790" y="1965168"/>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23" name="橢圓 1622">
            <a:extLst>
              <a:ext uri="{FF2B5EF4-FFF2-40B4-BE49-F238E27FC236}">
                <a16:creationId xmlns:a16="http://schemas.microsoft.com/office/drawing/2014/main" id="{E31DAF10-F9A5-4568-B106-86281F0A64E5}"/>
              </a:ext>
            </a:extLst>
          </p:cNvPr>
          <p:cNvSpPr/>
          <p:nvPr/>
        </p:nvSpPr>
        <p:spPr>
          <a:xfrm>
            <a:off x="6507852" y="2143287"/>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24" name="橢圓 1623">
            <a:extLst>
              <a:ext uri="{FF2B5EF4-FFF2-40B4-BE49-F238E27FC236}">
                <a16:creationId xmlns:a16="http://schemas.microsoft.com/office/drawing/2014/main" id="{A37B4E65-1A9E-4A29-A393-191B4CD9E3B8}"/>
              </a:ext>
            </a:extLst>
          </p:cNvPr>
          <p:cNvSpPr/>
          <p:nvPr/>
        </p:nvSpPr>
        <p:spPr>
          <a:xfrm>
            <a:off x="6507852" y="2321405"/>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25" name="橢圓 1624">
            <a:extLst>
              <a:ext uri="{FF2B5EF4-FFF2-40B4-BE49-F238E27FC236}">
                <a16:creationId xmlns:a16="http://schemas.microsoft.com/office/drawing/2014/main" id="{D0A10380-C01B-4C4C-8DF3-8DE9441B708C}"/>
              </a:ext>
            </a:extLst>
          </p:cNvPr>
          <p:cNvSpPr/>
          <p:nvPr/>
        </p:nvSpPr>
        <p:spPr>
          <a:xfrm>
            <a:off x="6507852" y="2499524"/>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626" name="橢圓 1625">
            <a:extLst>
              <a:ext uri="{FF2B5EF4-FFF2-40B4-BE49-F238E27FC236}">
                <a16:creationId xmlns:a16="http://schemas.microsoft.com/office/drawing/2014/main" id="{88A9BC9E-9A60-45B0-85E7-D1B93B92565F}"/>
              </a:ext>
            </a:extLst>
          </p:cNvPr>
          <p:cNvSpPr/>
          <p:nvPr/>
        </p:nvSpPr>
        <p:spPr>
          <a:xfrm>
            <a:off x="6507852" y="2677645"/>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627" name="直線接點 1626">
            <a:extLst>
              <a:ext uri="{FF2B5EF4-FFF2-40B4-BE49-F238E27FC236}">
                <a16:creationId xmlns:a16="http://schemas.microsoft.com/office/drawing/2014/main" id="{2BF3ACF5-B0AE-45DB-9105-DF4C8C84DB8D}"/>
              </a:ext>
            </a:extLst>
          </p:cNvPr>
          <p:cNvCxnSpPr>
            <a:cxnSpLocks/>
            <a:stCxn id="1610" idx="6"/>
            <a:endCxn id="1621" idx="2"/>
          </p:cNvCxnSpPr>
          <p:nvPr/>
        </p:nvCxnSpPr>
        <p:spPr>
          <a:xfrm>
            <a:off x="6298718" y="1693560"/>
            <a:ext cx="209140" cy="1330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28" name="直線接點 1627">
            <a:extLst>
              <a:ext uri="{FF2B5EF4-FFF2-40B4-BE49-F238E27FC236}">
                <a16:creationId xmlns:a16="http://schemas.microsoft.com/office/drawing/2014/main" id="{1AFFBEF2-2165-45DF-B3E2-FE187205399D}"/>
              </a:ext>
            </a:extLst>
          </p:cNvPr>
          <p:cNvCxnSpPr>
            <a:cxnSpLocks/>
            <a:stCxn id="1611" idx="6"/>
            <a:endCxn id="1622" idx="2"/>
          </p:cNvCxnSpPr>
          <p:nvPr/>
        </p:nvCxnSpPr>
        <p:spPr>
          <a:xfrm>
            <a:off x="6298716" y="1808496"/>
            <a:ext cx="211079" cy="1962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29" name="直線接點 1628">
            <a:extLst>
              <a:ext uri="{FF2B5EF4-FFF2-40B4-BE49-F238E27FC236}">
                <a16:creationId xmlns:a16="http://schemas.microsoft.com/office/drawing/2014/main" id="{1B933871-6904-479A-8658-BFE137F63E3E}"/>
              </a:ext>
            </a:extLst>
          </p:cNvPr>
          <p:cNvCxnSpPr>
            <a:cxnSpLocks/>
            <a:stCxn id="1610" idx="6"/>
            <a:endCxn id="1623" idx="2"/>
          </p:cNvCxnSpPr>
          <p:nvPr/>
        </p:nvCxnSpPr>
        <p:spPr>
          <a:xfrm>
            <a:off x="6298718" y="1693558"/>
            <a:ext cx="209140" cy="4892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0" name="直線接點 1629">
            <a:extLst>
              <a:ext uri="{FF2B5EF4-FFF2-40B4-BE49-F238E27FC236}">
                <a16:creationId xmlns:a16="http://schemas.microsoft.com/office/drawing/2014/main" id="{E5EF88BD-8FE5-4DA5-80B0-BA455D18052D}"/>
              </a:ext>
            </a:extLst>
          </p:cNvPr>
          <p:cNvCxnSpPr>
            <a:cxnSpLocks/>
            <a:stCxn id="1610" idx="6"/>
            <a:endCxn id="1622" idx="2"/>
          </p:cNvCxnSpPr>
          <p:nvPr/>
        </p:nvCxnSpPr>
        <p:spPr>
          <a:xfrm>
            <a:off x="6298716" y="1693561"/>
            <a:ext cx="211079" cy="3111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1" name="直線接點 1630">
            <a:extLst>
              <a:ext uri="{FF2B5EF4-FFF2-40B4-BE49-F238E27FC236}">
                <a16:creationId xmlns:a16="http://schemas.microsoft.com/office/drawing/2014/main" id="{0EEA066E-992E-4E03-AECB-EBC4357093E3}"/>
              </a:ext>
            </a:extLst>
          </p:cNvPr>
          <p:cNvCxnSpPr>
            <a:cxnSpLocks/>
            <a:stCxn id="1610" idx="6"/>
            <a:endCxn id="1624" idx="2"/>
          </p:cNvCxnSpPr>
          <p:nvPr/>
        </p:nvCxnSpPr>
        <p:spPr>
          <a:xfrm>
            <a:off x="6298715" y="1693556"/>
            <a:ext cx="209140" cy="6673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2" name="直線接點 1631">
            <a:extLst>
              <a:ext uri="{FF2B5EF4-FFF2-40B4-BE49-F238E27FC236}">
                <a16:creationId xmlns:a16="http://schemas.microsoft.com/office/drawing/2014/main" id="{22A67439-015B-4660-AECF-E67D59000E49}"/>
              </a:ext>
            </a:extLst>
          </p:cNvPr>
          <p:cNvCxnSpPr>
            <a:cxnSpLocks/>
            <a:stCxn id="1610" idx="6"/>
            <a:endCxn id="1625" idx="2"/>
          </p:cNvCxnSpPr>
          <p:nvPr/>
        </p:nvCxnSpPr>
        <p:spPr>
          <a:xfrm>
            <a:off x="6298715" y="1693553"/>
            <a:ext cx="209140" cy="8455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3" name="直線接點 1632">
            <a:extLst>
              <a:ext uri="{FF2B5EF4-FFF2-40B4-BE49-F238E27FC236}">
                <a16:creationId xmlns:a16="http://schemas.microsoft.com/office/drawing/2014/main" id="{2714E97E-7701-4187-8958-F90EDE1EDD64}"/>
              </a:ext>
            </a:extLst>
          </p:cNvPr>
          <p:cNvCxnSpPr>
            <a:cxnSpLocks/>
            <a:stCxn id="1610" idx="6"/>
            <a:endCxn id="1626" idx="2"/>
          </p:cNvCxnSpPr>
          <p:nvPr/>
        </p:nvCxnSpPr>
        <p:spPr>
          <a:xfrm>
            <a:off x="6298715" y="1693553"/>
            <a:ext cx="209140" cy="10236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4" name="直線接點 1633">
            <a:extLst>
              <a:ext uri="{FF2B5EF4-FFF2-40B4-BE49-F238E27FC236}">
                <a16:creationId xmlns:a16="http://schemas.microsoft.com/office/drawing/2014/main" id="{722F099A-10F4-4851-9CD4-5E4A9A709CF6}"/>
              </a:ext>
            </a:extLst>
          </p:cNvPr>
          <p:cNvCxnSpPr>
            <a:cxnSpLocks/>
            <a:stCxn id="1611" idx="6"/>
            <a:endCxn id="1621" idx="2"/>
          </p:cNvCxnSpPr>
          <p:nvPr/>
        </p:nvCxnSpPr>
        <p:spPr>
          <a:xfrm>
            <a:off x="6298718" y="1808491"/>
            <a:ext cx="209140" cy="181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5" name="直線接點 1634">
            <a:extLst>
              <a:ext uri="{FF2B5EF4-FFF2-40B4-BE49-F238E27FC236}">
                <a16:creationId xmlns:a16="http://schemas.microsoft.com/office/drawing/2014/main" id="{00DCC173-C2D6-4549-88B7-48390BFE7DCE}"/>
              </a:ext>
            </a:extLst>
          </p:cNvPr>
          <p:cNvCxnSpPr>
            <a:cxnSpLocks/>
            <a:stCxn id="1611" idx="6"/>
            <a:endCxn id="1623" idx="2"/>
          </p:cNvCxnSpPr>
          <p:nvPr/>
        </p:nvCxnSpPr>
        <p:spPr>
          <a:xfrm>
            <a:off x="6298718" y="1808496"/>
            <a:ext cx="209140" cy="3743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6" name="直線接點 1635">
            <a:extLst>
              <a:ext uri="{FF2B5EF4-FFF2-40B4-BE49-F238E27FC236}">
                <a16:creationId xmlns:a16="http://schemas.microsoft.com/office/drawing/2014/main" id="{C1050ACD-AE7B-4084-98F5-FAC17394F731}"/>
              </a:ext>
            </a:extLst>
          </p:cNvPr>
          <p:cNvCxnSpPr>
            <a:cxnSpLocks/>
            <a:stCxn id="1611" idx="6"/>
            <a:endCxn id="1624" idx="2"/>
          </p:cNvCxnSpPr>
          <p:nvPr/>
        </p:nvCxnSpPr>
        <p:spPr>
          <a:xfrm>
            <a:off x="6298715" y="1808500"/>
            <a:ext cx="209140" cy="552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7" name="直線接點 1636">
            <a:extLst>
              <a:ext uri="{FF2B5EF4-FFF2-40B4-BE49-F238E27FC236}">
                <a16:creationId xmlns:a16="http://schemas.microsoft.com/office/drawing/2014/main" id="{213FC4C3-0467-4567-8003-59F78A96DFD1}"/>
              </a:ext>
            </a:extLst>
          </p:cNvPr>
          <p:cNvCxnSpPr>
            <a:cxnSpLocks/>
            <a:stCxn id="1611" idx="6"/>
            <a:endCxn id="1625" idx="2"/>
          </p:cNvCxnSpPr>
          <p:nvPr/>
        </p:nvCxnSpPr>
        <p:spPr>
          <a:xfrm>
            <a:off x="6298715" y="1808498"/>
            <a:ext cx="209140" cy="73057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8" name="直線接點 1637">
            <a:extLst>
              <a:ext uri="{FF2B5EF4-FFF2-40B4-BE49-F238E27FC236}">
                <a16:creationId xmlns:a16="http://schemas.microsoft.com/office/drawing/2014/main" id="{6043BE47-7CF8-41AF-9E78-2C2079A51F35}"/>
              </a:ext>
            </a:extLst>
          </p:cNvPr>
          <p:cNvCxnSpPr>
            <a:cxnSpLocks/>
            <a:stCxn id="1611" idx="6"/>
            <a:endCxn id="1626" idx="2"/>
          </p:cNvCxnSpPr>
          <p:nvPr/>
        </p:nvCxnSpPr>
        <p:spPr>
          <a:xfrm>
            <a:off x="6298715" y="1808493"/>
            <a:ext cx="209140" cy="9086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39" name="直線接點 1638">
            <a:extLst>
              <a:ext uri="{FF2B5EF4-FFF2-40B4-BE49-F238E27FC236}">
                <a16:creationId xmlns:a16="http://schemas.microsoft.com/office/drawing/2014/main" id="{FF10A9B4-B968-4132-947A-19371E59B20B}"/>
              </a:ext>
            </a:extLst>
          </p:cNvPr>
          <p:cNvCxnSpPr>
            <a:cxnSpLocks/>
            <a:stCxn id="1612" idx="6"/>
            <a:endCxn id="1621" idx="2"/>
          </p:cNvCxnSpPr>
          <p:nvPr/>
        </p:nvCxnSpPr>
        <p:spPr>
          <a:xfrm flipV="1">
            <a:off x="6297337" y="1826595"/>
            <a:ext cx="210515" cy="968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0" name="直線接點 1639">
            <a:extLst>
              <a:ext uri="{FF2B5EF4-FFF2-40B4-BE49-F238E27FC236}">
                <a16:creationId xmlns:a16="http://schemas.microsoft.com/office/drawing/2014/main" id="{68D22C20-A768-4166-BC3F-B30D5D284D2D}"/>
              </a:ext>
            </a:extLst>
          </p:cNvPr>
          <p:cNvCxnSpPr>
            <a:cxnSpLocks/>
            <a:stCxn id="1612" idx="6"/>
            <a:endCxn id="1622" idx="2"/>
          </p:cNvCxnSpPr>
          <p:nvPr/>
        </p:nvCxnSpPr>
        <p:spPr>
          <a:xfrm>
            <a:off x="6297336" y="1923432"/>
            <a:ext cx="212454" cy="812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1" name="直線接點 1640">
            <a:extLst>
              <a:ext uri="{FF2B5EF4-FFF2-40B4-BE49-F238E27FC236}">
                <a16:creationId xmlns:a16="http://schemas.microsoft.com/office/drawing/2014/main" id="{8A755BA1-97C3-4E90-B6C1-BD24DC04375E}"/>
              </a:ext>
            </a:extLst>
          </p:cNvPr>
          <p:cNvCxnSpPr>
            <a:cxnSpLocks/>
            <a:stCxn id="1612" idx="6"/>
            <a:endCxn id="1623" idx="2"/>
          </p:cNvCxnSpPr>
          <p:nvPr/>
        </p:nvCxnSpPr>
        <p:spPr>
          <a:xfrm>
            <a:off x="6297337" y="1923429"/>
            <a:ext cx="210515" cy="2594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2" name="直線接點 1641">
            <a:extLst>
              <a:ext uri="{FF2B5EF4-FFF2-40B4-BE49-F238E27FC236}">
                <a16:creationId xmlns:a16="http://schemas.microsoft.com/office/drawing/2014/main" id="{7CCB7E66-94CB-4F31-9F6C-C8DA42918D0A}"/>
              </a:ext>
            </a:extLst>
          </p:cNvPr>
          <p:cNvCxnSpPr>
            <a:cxnSpLocks/>
            <a:stCxn id="1612" idx="6"/>
            <a:endCxn id="1624" idx="2"/>
          </p:cNvCxnSpPr>
          <p:nvPr/>
        </p:nvCxnSpPr>
        <p:spPr>
          <a:xfrm>
            <a:off x="6297345" y="1923428"/>
            <a:ext cx="210514" cy="4375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3" name="直線接點 1642">
            <a:extLst>
              <a:ext uri="{FF2B5EF4-FFF2-40B4-BE49-F238E27FC236}">
                <a16:creationId xmlns:a16="http://schemas.microsoft.com/office/drawing/2014/main" id="{9B25FC55-72C0-4908-B022-371716D82765}"/>
              </a:ext>
            </a:extLst>
          </p:cNvPr>
          <p:cNvCxnSpPr>
            <a:cxnSpLocks/>
            <a:stCxn id="1612" idx="6"/>
            <a:endCxn id="1625" idx="2"/>
          </p:cNvCxnSpPr>
          <p:nvPr/>
        </p:nvCxnSpPr>
        <p:spPr>
          <a:xfrm>
            <a:off x="6297345" y="1923436"/>
            <a:ext cx="210514" cy="6156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4" name="直線接點 1643">
            <a:extLst>
              <a:ext uri="{FF2B5EF4-FFF2-40B4-BE49-F238E27FC236}">
                <a16:creationId xmlns:a16="http://schemas.microsoft.com/office/drawing/2014/main" id="{71BC83D8-F9C5-4DD9-8D32-B985C75CC214}"/>
              </a:ext>
            </a:extLst>
          </p:cNvPr>
          <p:cNvCxnSpPr>
            <a:cxnSpLocks/>
            <a:stCxn id="1612" idx="6"/>
            <a:endCxn id="1626" idx="2"/>
          </p:cNvCxnSpPr>
          <p:nvPr/>
        </p:nvCxnSpPr>
        <p:spPr>
          <a:xfrm>
            <a:off x="6297345" y="1923436"/>
            <a:ext cx="210514" cy="7937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5" name="直線接點 1644">
            <a:extLst>
              <a:ext uri="{FF2B5EF4-FFF2-40B4-BE49-F238E27FC236}">
                <a16:creationId xmlns:a16="http://schemas.microsoft.com/office/drawing/2014/main" id="{13FAF00A-7E09-49D4-8273-C513CF4B4181}"/>
              </a:ext>
            </a:extLst>
          </p:cNvPr>
          <p:cNvCxnSpPr>
            <a:cxnSpLocks/>
            <a:stCxn id="1613" idx="6"/>
            <a:endCxn id="1621" idx="2"/>
          </p:cNvCxnSpPr>
          <p:nvPr/>
        </p:nvCxnSpPr>
        <p:spPr>
          <a:xfrm flipV="1">
            <a:off x="6297337" y="1826599"/>
            <a:ext cx="210515" cy="2135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6" name="直線接點 1645">
            <a:extLst>
              <a:ext uri="{FF2B5EF4-FFF2-40B4-BE49-F238E27FC236}">
                <a16:creationId xmlns:a16="http://schemas.microsoft.com/office/drawing/2014/main" id="{67109171-D31D-4865-BFAF-0165E0E21145}"/>
              </a:ext>
            </a:extLst>
          </p:cNvPr>
          <p:cNvCxnSpPr>
            <a:cxnSpLocks/>
            <a:stCxn id="1613" idx="6"/>
            <a:endCxn id="1622" idx="2"/>
          </p:cNvCxnSpPr>
          <p:nvPr/>
        </p:nvCxnSpPr>
        <p:spPr>
          <a:xfrm flipV="1">
            <a:off x="6297338" y="2004712"/>
            <a:ext cx="212454" cy="354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7" name="直線接點 1646">
            <a:extLst>
              <a:ext uri="{FF2B5EF4-FFF2-40B4-BE49-F238E27FC236}">
                <a16:creationId xmlns:a16="http://schemas.microsoft.com/office/drawing/2014/main" id="{EABD4C83-C09F-4813-996A-EB40BD4224B0}"/>
              </a:ext>
            </a:extLst>
          </p:cNvPr>
          <p:cNvCxnSpPr>
            <a:cxnSpLocks/>
            <a:stCxn id="1613" idx="6"/>
            <a:endCxn id="1623" idx="2"/>
          </p:cNvCxnSpPr>
          <p:nvPr/>
        </p:nvCxnSpPr>
        <p:spPr>
          <a:xfrm>
            <a:off x="6297337" y="2040141"/>
            <a:ext cx="210515" cy="1426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8" name="直線接點 1647">
            <a:extLst>
              <a:ext uri="{FF2B5EF4-FFF2-40B4-BE49-F238E27FC236}">
                <a16:creationId xmlns:a16="http://schemas.microsoft.com/office/drawing/2014/main" id="{5A82FA6E-726D-4FEE-A36C-99689A8A1282}"/>
              </a:ext>
            </a:extLst>
          </p:cNvPr>
          <p:cNvCxnSpPr>
            <a:cxnSpLocks/>
            <a:stCxn id="1613" idx="6"/>
            <a:endCxn id="1624" idx="2"/>
          </p:cNvCxnSpPr>
          <p:nvPr/>
        </p:nvCxnSpPr>
        <p:spPr>
          <a:xfrm>
            <a:off x="6297337" y="2040147"/>
            <a:ext cx="210515" cy="32080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49" name="直線接點 1648">
            <a:extLst>
              <a:ext uri="{FF2B5EF4-FFF2-40B4-BE49-F238E27FC236}">
                <a16:creationId xmlns:a16="http://schemas.microsoft.com/office/drawing/2014/main" id="{9BF9D39E-D054-494C-9451-B6E11B064524}"/>
              </a:ext>
            </a:extLst>
          </p:cNvPr>
          <p:cNvCxnSpPr>
            <a:cxnSpLocks/>
            <a:stCxn id="1613" idx="6"/>
            <a:endCxn id="1625" idx="2"/>
          </p:cNvCxnSpPr>
          <p:nvPr/>
        </p:nvCxnSpPr>
        <p:spPr>
          <a:xfrm>
            <a:off x="6297337" y="2040141"/>
            <a:ext cx="210515" cy="4989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0" name="直線接點 1649">
            <a:extLst>
              <a:ext uri="{FF2B5EF4-FFF2-40B4-BE49-F238E27FC236}">
                <a16:creationId xmlns:a16="http://schemas.microsoft.com/office/drawing/2014/main" id="{CD959A2D-AF2C-4D0A-A0D4-1F863B5D8DF9}"/>
              </a:ext>
            </a:extLst>
          </p:cNvPr>
          <p:cNvCxnSpPr>
            <a:cxnSpLocks/>
            <a:stCxn id="1613" idx="6"/>
            <a:endCxn id="1626" idx="2"/>
          </p:cNvCxnSpPr>
          <p:nvPr/>
        </p:nvCxnSpPr>
        <p:spPr>
          <a:xfrm>
            <a:off x="6297337" y="2040145"/>
            <a:ext cx="210515" cy="67704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1" name="直線接點 1650">
            <a:extLst>
              <a:ext uri="{FF2B5EF4-FFF2-40B4-BE49-F238E27FC236}">
                <a16:creationId xmlns:a16="http://schemas.microsoft.com/office/drawing/2014/main" id="{31CF649B-A2A9-4A2F-B160-EDF660C3807F}"/>
              </a:ext>
            </a:extLst>
          </p:cNvPr>
          <p:cNvCxnSpPr>
            <a:cxnSpLocks/>
            <a:stCxn id="1614" idx="6"/>
            <a:endCxn id="1621" idx="2"/>
          </p:cNvCxnSpPr>
          <p:nvPr/>
        </p:nvCxnSpPr>
        <p:spPr>
          <a:xfrm flipV="1">
            <a:off x="6298240" y="1826593"/>
            <a:ext cx="209618" cy="3281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2" name="直線接點 1651">
            <a:extLst>
              <a:ext uri="{FF2B5EF4-FFF2-40B4-BE49-F238E27FC236}">
                <a16:creationId xmlns:a16="http://schemas.microsoft.com/office/drawing/2014/main" id="{A258C0C0-F8D2-4C30-A190-90AC1D2A04B2}"/>
              </a:ext>
            </a:extLst>
          </p:cNvPr>
          <p:cNvCxnSpPr>
            <a:cxnSpLocks/>
            <a:stCxn id="1614" idx="6"/>
            <a:endCxn id="1622" idx="2"/>
          </p:cNvCxnSpPr>
          <p:nvPr/>
        </p:nvCxnSpPr>
        <p:spPr>
          <a:xfrm flipV="1">
            <a:off x="6298234" y="2004722"/>
            <a:ext cx="211556" cy="1500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3" name="直線接點 1652">
            <a:extLst>
              <a:ext uri="{FF2B5EF4-FFF2-40B4-BE49-F238E27FC236}">
                <a16:creationId xmlns:a16="http://schemas.microsoft.com/office/drawing/2014/main" id="{05F7E369-E5EA-427B-B0E2-8E0E08A8B631}"/>
              </a:ext>
            </a:extLst>
          </p:cNvPr>
          <p:cNvCxnSpPr>
            <a:cxnSpLocks/>
            <a:stCxn id="1614" idx="6"/>
            <a:endCxn id="1623" idx="2"/>
          </p:cNvCxnSpPr>
          <p:nvPr/>
        </p:nvCxnSpPr>
        <p:spPr>
          <a:xfrm>
            <a:off x="6298240" y="2154769"/>
            <a:ext cx="209618" cy="280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4" name="直線接點 1653">
            <a:extLst>
              <a:ext uri="{FF2B5EF4-FFF2-40B4-BE49-F238E27FC236}">
                <a16:creationId xmlns:a16="http://schemas.microsoft.com/office/drawing/2014/main" id="{66EA28B2-314B-4F3B-9431-2B9AC648A276}"/>
              </a:ext>
            </a:extLst>
          </p:cNvPr>
          <p:cNvCxnSpPr>
            <a:cxnSpLocks/>
            <a:stCxn id="1614" idx="6"/>
            <a:endCxn id="1624" idx="2"/>
          </p:cNvCxnSpPr>
          <p:nvPr/>
        </p:nvCxnSpPr>
        <p:spPr>
          <a:xfrm>
            <a:off x="6298240" y="2154773"/>
            <a:ext cx="209618" cy="2061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5" name="直線接點 1654">
            <a:extLst>
              <a:ext uri="{FF2B5EF4-FFF2-40B4-BE49-F238E27FC236}">
                <a16:creationId xmlns:a16="http://schemas.microsoft.com/office/drawing/2014/main" id="{3E144A77-F458-4B92-AA54-4B50CE1B3720}"/>
              </a:ext>
            </a:extLst>
          </p:cNvPr>
          <p:cNvCxnSpPr>
            <a:cxnSpLocks/>
            <a:stCxn id="1614" idx="6"/>
            <a:endCxn id="1625" idx="2"/>
          </p:cNvCxnSpPr>
          <p:nvPr/>
        </p:nvCxnSpPr>
        <p:spPr>
          <a:xfrm>
            <a:off x="6298240" y="2154776"/>
            <a:ext cx="209618" cy="3843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6" name="直線接點 1655">
            <a:extLst>
              <a:ext uri="{FF2B5EF4-FFF2-40B4-BE49-F238E27FC236}">
                <a16:creationId xmlns:a16="http://schemas.microsoft.com/office/drawing/2014/main" id="{636A0556-2E84-4456-8B1C-A31D4698FE93}"/>
              </a:ext>
            </a:extLst>
          </p:cNvPr>
          <p:cNvCxnSpPr>
            <a:cxnSpLocks/>
            <a:stCxn id="1614" idx="6"/>
            <a:endCxn id="1626" idx="2"/>
          </p:cNvCxnSpPr>
          <p:nvPr/>
        </p:nvCxnSpPr>
        <p:spPr>
          <a:xfrm>
            <a:off x="6298240" y="2154775"/>
            <a:ext cx="209618" cy="562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7" name="直線接點 1656">
            <a:extLst>
              <a:ext uri="{FF2B5EF4-FFF2-40B4-BE49-F238E27FC236}">
                <a16:creationId xmlns:a16="http://schemas.microsoft.com/office/drawing/2014/main" id="{8B1C6AE7-C482-43AC-9D4D-C6CEC1F742D8}"/>
              </a:ext>
            </a:extLst>
          </p:cNvPr>
          <p:cNvCxnSpPr>
            <a:cxnSpLocks/>
            <a:stCxn id="1615" idx="6"/>
            <a:endCxn id="1621" idx="2"/>
          </p:cNvCxnSpPr>
          <p:nvPr/>
        </p:nvCxnSpPr>
        <p:spPr>
          <a:xfrm flipV="1">
            <a:off x="6298240" y="1826599"/>
            <a:ext cx="209618" cy="4401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8" name="直線接點 1657">
            <a:extLst>
              <a:ext uri="{FF2B5EF4-FFF2-40B4-BE49-F238E27FC236}">
                <a16:creationId xmlns:a16="http://schemas.microsoft.com/office/drawing/2014/main" id="{B8EABE6D-022C-471B-9755-4780F66ED6D1}"/>
              </a:ext>
            </a:extLst>
          </p:cNvPr>
          <p:cNvCxnSpPr>
            <a:cxnSpLocks/>
            <a:stCxn id="1615" idx="6"/>
            <a:endCxn id="1622" idx="2"/>
          </p:cNvCxnSpPr>
          <p:nvPr/>
        </p:nvCxnSpPr>
        <p:spPr>
          <a:xfrm flipV="1">
            <a:off x="6298234" y="2004718"/>
            <a:ext cx="211556" cy="2620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59" name="直線接點 1658">
            <a:extLst>
              <a:ext uri="{FF2B5EF4-FFF2-40B4-BE49-F238E27FC236}">
                <a16:creationId xmlns:a16="http://schemas.microsoft.com/office/drawing/2014/main" id="{475B6713-34B7-4C87-A06B-0E7D501220CF}"/>
              </a:ext>
            </a:extLst>
          </p:cNvPr>
          <p:cNvCxnSpPr>
            <a:cxnSpLocks/>
            <a:stCxn id="1615" idx="6"/>
            <a:endCxn id="1623" idx="2"/>
          </p:cNvCxnSpPr>
          <p:nvPr/>
        </p:nvCxnSpPr>
        <p:spPr>
          <a:xfrm flipV="1">
            <a:off x="6298240" y="2182831"/>
            <a:ext cx="209618" cy="839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0" name="直線接點 1659">
            <a:extLst>
              <a:ext uri="{FF2B5EF4-FFF2-40B4-BE49-F238E27FC236}">
                <a16:creationId xmlns:a16="http://schemas.microsoft.com/office/drawing/2014/main" id="{5C75F59A-ECAB-40E2-92E8-FB6672EE2B49}"/>
              </a:ext>
            </a:extLst>
          </p:cNvPr>
          <p:cNvCxnSpPr>
            <a:cxnSpLocks/>
            <a:stCxn id="1615" idx="6"/>
            <a:endCxn id="1624" idx="2"/>
          </p:cNvCxnSpPr>
          <p:nvPr/>
        </p:nvCxnSpPr>
        <p:spPr>
          <a:xfrm>
            <a:off x="6298240" y="2266751"/>
            <a:ext cx="209618" cy="942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1" name="直線接點 1660">
            <a:extLst>
              <a:ext uri="{FF2B5EF4-FFF2-40B4-BE49-F238E27FC236}">
                <a16:creationId xmlns:a16="http://schemas.microsoft.com/office/drawing/2014/main" id="{D6C7584C-C0D1-4FAF-8FD0-5D7B0F803F6C}"/>
              </a:ext>
            </a:extLst>
          </p:cNvPr>
          <p:cNvCxnSpPr>
            <a:cxnSpLocks/>
            <a:stCxn id="1615" idx="6"/>
            <a:endCxn id="1625" idx="2"/>
          </p:cNvCxnSpPr>
          <p:nvPr/>
        </p:nvCxnSpPr>
        <p:spPr>
          <a:xfrm>
            <a:off x="6298240" y="2266750"/>
            <a:ext cx="209618" cy="2723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2" name="直線接點 1661">
            <a:extLst>
              <a:ext uri="{FF2B5EF4-FFF2-40B4-BE49-F238E27FC236}">
                <a16:creationId xmlns:a16="http://schemas.microsoft.com/office/drawing/2014/main" id="{B9DA17DC-376B-4821-B2AD-8CCF1BAC458F}"/>
              </a:ext>
            </a:extLst>
          </p:cNvPr>
          <p:cNvCxnSpPr>
            <a:cxnSpLocks/>
            <a:stCxn id="1615" idx="6"/>
            <a:endCxn id="1626" idx="2"/>
          </p:cNvCxnSpPr>
          <p:nvPr/>
        </p:nvCxnSpPr>
        <p:spPr>
          <a:xfrm>
            <a:off x="6298240" y="2266744"/>
            <a:ext cx="209618" cy="4504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3" name="直線接點 1662">
            <a:extLst>
              <a:ext uri="{FF2B5EF4-FFF2-40B4-BE49-F238E27FC236}">
                <a16:creationId xmlns:a16="http://schemas.microsoft.com/office/drawing/2014/main" id="{293C3313-74A7-437F-B4B6-D14FF840E9EC}"/>
              </a:ext>
            </a:extLst>
          </p:cNvPr>
          <p:cNvCxnSpPr>
            <a:cxnSpLocks/>
            <a:stCxn id="1616" idx="6"/>
            <a:endCxn id="1621" idx="2"/>
          </p:cNvCxnSpPr>
          <p:nvPr/>
        </p:nvCxnSpPr>
        <p:spPr>
          <a:xfrm flipV="1">
            <a:off x="6297337" y="1826603"/>
            <a:ext cx="210515" cy="5495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4" name="直線接點 1663">
            <a:extLst>
              <a:ext uri="{FF2B5EF4-FFF2-40B4-BE49-F238E27FC236}">
                <a16:creationId xmlns:a16="http://schemas.microsoft.com/office/drawing/2014/main" id="{3EBF7895-7A0C-492D-B1DB-DC13DFEBBF2C}"/>
              </a:ext>
            </a:extLst>
          </p:cNvPr>
          <p:cNvCxnSpPr>
            <a:cxnSpLocks/>
            <a:stCxn id="1616" idx="6"/>
            <a:endCxn id="1622" idx="2"/>
          </p:cNvCxnSpPr>
          <p:nvPr/>
        </p:nvCxnSpPr>
        <p:spPr>
          <a:xfrm flipV="1">
            <a:off x="6297338" y="2004711"/>
            <a:ext cx="212454" cy="37141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5" name="直線接點 1664">
            <a:extLst>
              <a:ext uri="{FF2B5EF4-FFF2-40B4-BE49-F238E27FC236}">
                <a16:creationId xmlns:a16="http://schemas.microsoft.com/office/drawing/2014/main" id="{2C0FE216-C9D8-4166-BE6F-58C455F228FB}"/>
              </a:ext>
            </a:extLst>
          </p:cNvPr>
          <p:cNvCxnSpPr>
            <a:cxnSpLocks/>
            <a:stCxn id="1616" idx="6"/>
            <a:endCxn id="1623" idx="2"/>
          </p:cNvCxnSpPr>
          <p:nvPr/>
        </p:nvCxnSpPr>
        <p:spPr>
          <a:xfrm flipV="1">
            <a:off x="6297337" y="2182841"/>
            <a:ext cx="210515" cy="1932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6" name="直線接點 1665">
            <a:extLst>
              <a:ext uri="{FF2B5EF4-FFF2-40B4-BE49-F238E27FC236}">
                <a16:creationId xmlns:a16="http://schemas.microsoft.com/office/drawing/2014/main" id="{F9CE4634-FAFC-4E8F-A11B-5698B09A94AC}"/>
              </a:ext>
            </a:extLst>
          </p:cNvPr>
          <p:cNvCxnSpPr>
            <a:cxnSpLocks/>
            <a:stCxn id="1616" idx="6"/>
            <a:endCxn id="1624" idx="2"/>
          </p:cNvCxnSpPr>
          <p:nvPr/>
        </p:nvCxnSpPr>
        <p:spPr>
          <a:xfrm flipV="1">
            <a:off x="6297337" y="2360952"/>
            <a:ext cx="210515" cy="151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7" name="直線接點 1666">
            <a:extLst>
              <a:ext uri="{FF2B5EF4-FFF2-40B4-BE49-F238E27FC236}">
                <a16:creationId xmlns:a16="http://schemas.microsoft.com/office/drawing/2014/main" id="{3B832D5B-202D-4365-8E29-815264174098}"/>
              </a:ext>
            </a:extLst>
          </p:cNvPr>
          <p:cNvCxnSpPr>
            <a:cxnSpLocks/>
            <a:stCxn id="1616" idx="6"/>
            <a:endCxn id="1625" idx="2"/>
          </p:cNvCxnSpPr>
          <p:nvPr/>
        </p:nvCxnSpPr>
        <p:spPr>
          <a:xfrm>
            <a:off x="6297337" y="2376123"/>
            <a:ext cx="210515" cy="1629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8" name="直線接點 1667">
            <a:extLst>
              <a:ext uri="{FF2B5EF4-FFF2-40B4-BE49-F238E27FC236}">
                <a16:creationId xmlns:a16="http://schemas.microsoft.com/office/drawing/2014/main" id="{EF240AF3-B1CE-47A7-8825-1BE4C5F1E8D1}"/>
              </a:ext>
            </a:extLst>
          </p:cNvPr>
          <p:cNvCxnSpPr>
            <a:cxnSpLocks/>
            <a:stCxn id="1616" idx="6"/>
            <a:endCxn id="1626" idx="2"/>
          </p:cNvCxnSpPr>
          <p:nvPr/>
        </p:nvCxnSpPr>
        <p:spPr>
          <a:xfrm>
            <a:off x="6297337" y="2376130"/>
            <a:ext cx="210515" cy="3410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69" name="直線接點 1668">
            <a:extLst>
              <a:ext uri="{FF2B5EF4-FFF2-40B4-BE49-F238E27FC236}">
                <a16:creationId xmlns:a16="http://schemas.microsoft.com/office/drawing/2014/main" id="{A81790D1-7F7A-46FB-A6AD-E0C4292A5482}"/>
              </a:ext>
            </a:extLst>
          </p:cNvPr>
          <p:cNvCxnSpPr>
            <a:cxnSpLocks/>
            <a:stCxn id="1617" idx="6"/>
            <a:endCxn id="1621" idx="2"/>
          </p:cNvCxnSpPr>
          <p:nvPr/>
        </p:nvCxnSpPr>
        <p:spPr>
          <a:xfrm flipV="1">
            <a:off x="6294780" y="1826594"/>
            <a:ext cx="213074" cy="6575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0" name="直線接點 1669">
            <a:extLst>
              <a:ext uri="{FF2B5EF4-FFF2-40B4-BE49-F238E27FC236}">
                <a16:creationId xmlns:a16="http://schemas.microsoft.com/office/drawing/2014/main" id="{8101A5E4-248A-4805-BCCC-B702C51C1F54}"/>
              </a:ext>
            </a:extLst>
          </p:cNvPr>
          <p:cNvCxnSpPr>
            <a:cxnSpLocks/>
            <a:stCxn id="1617" idx="6"/>
            <a:endCxn id="1622" idx="2"/>
          </p:cNvCxnSpPr>
          <p:nvPr/>
        </p:nvCxnSpPr>
        <p:spPr>
          <a:xfrm flipV="1">
            <a:off x="6294777" y="2004721"/>
            <a:ext cx="215013" cy="47945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1" name="直線接點 1670">
            <a:extLst>
              <a:ext uri="{FF2B5EF4-FFF2-40B4-BE49-F238E27FC236}">
                <a16:creationId xmlns:a16="http://schemas.microsoft.com/office/drawing/2014/main" id="{4838648F-E346-4CC6-9A07-B5E796B08E79}"/>
              </a:ext>
            </a:extLst>
          </p:cNvPr>
          <p:cNvCxnSpPr>
            <a:cxnSpLocks/>
            <a:stCxn id="1617" idx="6"/>
            <a:endCxn id="1623" idx="2"/>
          </p:cNvCxnSpPr>
          <p:nvPr/>
        </p:nvCxnSpPr>
        <p:spPr>
          <a:xfrm flipV="1">
            <a:off x="6294780" y="2182839"/>
            <a:ext cx="213074" cy="3013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2" name="直線接點 1671">
            <a:extLst>
              <a:ext uri="{FF2B5EF4-FFF2-40B4-BE49-F238E27FC236}">
                <a16:creationId xmlns:a16="http://schemas.microsoft.com/office/drawing/2014/main" id="{6D405574-598C-4ABE-BE69-E8AE548D78A1}"/>
              </a:ext>
            </a:extLst>
          </p:cNvPr>
          <p:cNvCxnSpPr>
            <a:cxnSpLocks/>
            <a:stCxn id="1617" idx="6"/>
            <a:endCxn id="1624" idx="2"/>
          </p:cNvCxnSpPr>
          <p:nvPr/>
        </p:nvCxnSpPr>
        <p:spPr>
          <a:xfrm flipV="1">
            <a:off x="6294776" y="2360952"/>
            <a:ext cx="213074" cy="12321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3" name="直線接點 1672">
            <a:extLst>
              <a:ext uri="{FF2B5EF4-FFF2-40B4-BE49-F238E27FC236}">
                <a16:creationId xmlns:a16="http://schemas.microsoft.com/office/drawing/2014/main" id="{7AD5CB64-DC4C-47BE-844D-CFD0AAC181C1}"/>
              </a:ext>
            </a:extLst>
          </p:cNvPr>
          <p:cNvCxnSpPr>
            <a:cxnSpLocks/>
            <a:stCxn id="1617" idx="6"/>
            <a:endCxn id="1625" idx="2"/>
          </p:cNvCxnSpPr>
          <p:nvPr/>
        </p:nvCxnSpPr>
        <p:spPr>
          <a:xfrm>
            <a:off x="6294776" y="2484176"/>
            <a:ext cx="213074" cy="549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4" name="直線接點 1673">
            <a:extLst>
              <a:ext uri="{FF2B5EF4-FFF2-40B4-BE49-F238E27FC236}">
                <a16:creationId xmlns:a16="http://schemas.microsoft.com/office/drawing/2014/main" id="{E66C53FE-AD54-458C-BC9D-279B96FA7046}"/>
              </a:ext>
            </a:extLst>
          </p:cNvPr>
          <p:cNvCxnSpPr>
            <a:cxnSpLocks/>
            <a:stCxn id="1617" idx="6"/>
            <a:endCxn id="1626" idx="2"/>
          </p:cNvCxnSpPr>
          <p:nvPr/>
        </p:nvCxnSpPr>
        <p:spPr>
          <a:xfrm>
            <a:off x="6294776" y="2484169"/>
            <a:ext cx="213074" cy="2330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5" name="直線接點 1674">
            <a:extLst>
              <a:ext uri="{FF2B5EF4-FFF2-40B4-BE49-F238E27FC236}">
                <a16:creationId xmlns:a16="http://schemas.microsoft.com/office/drawing/2014/main" id="{228F0C91-8100-4A91-8B9D-E0A40FD40522}"/>
              </a:ext>
            </a:extLst>
          </p:cNvPr>
          <p:cNvCxnSpPr>
            <a:cxnSpLocks/>
            <a:stCxn id="1618" idx="6"/>
            <a:endCxn id="1621" idx="2"/>
          </p:cNvCxnSpPr>
          <p:nvPr/>
        </p:nvCxnSpPr>
        <p:spPr>
          <a:xfrm flipV="1">
            <a:off x="6298240" y="1826593"/>
            <a:ext cx="209618" cy="7739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6" name="直線接點 1675">
            <a:extLst>
              <a:ext uri="{FF2B5EF4-FFF2-40B4-BE49-F238E27FC236}">
                <a16:creationId xmlns:a16="http://schemas.microsoft.com/office/drawing/2014/main" id="{AE4692E3-156A-4C62-92DA-A5B129888724}"/>
              </a:ext>
            </a:extLst>
          </p:cNvPr>
          <p:cNvCxnSpPr>
            <a:cxnSpLocks/>
            <a:stCxn id="1618" idx="6"/>
            <a:endCxn id="1622" idx="2"/>
          </p:cNvCxnSpPr>
          <p:nvPr/>
        </p:nvCxnSpPr>
        <p:spPr>
          <a:xfrm flipV="1">
            <a:off x="6298234" y="2004721"/>
            <a:ext cx="211556" cy="5958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7" name="直線接點 1676">
            <a:extLst>
              <a:ext uri="{FF2B5EF4-FFF2-40B4-BE49-F238E27FC236}">
                <a16:creationId xmlns:a16="http://schemas.microsoft.com/office/drawing/2014/main" id="{FE031E42-1CAD-4083-B8F6-983BD51CA825}"/>
              </a:ext>
            </a:extLst>
          </p:cNvPr>
          <p:cNvCxnSpPr>
            <a:cxnSpLocks/>
            <a:stCxn id="1618" idx="6"/>
            <a:endCxn id="1623" idx="2"/>
          </p:cNvCxnSpPr>
          <p:nvPr/>
        </p:nvCxnSpPr>
        <p:spPr>
          <a:xfrm flipV="1">
            <a:off x="6298240" y="2182839"/>
            <a:ext cx="209618" cy="4176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8" name="直線接點 1677">
            <a:extLst>
              <a:ext uri="{FF2B5EF4-FFF2-40B4-BE49-F238E27FC236}">
                <a16:creationId xmlns:a16="http://schemas.microsoft.com/office/drawing/2014/main" id="{1AB2926C-A52F-4F4D-889B-2B8F07F1C5B0}"/>
              </a:ext>
            </a:extLst>
          </p:cNvPr>
          <p:cNvCxnSpPr>
            <a:cxnSpLocks/>
            <a:stCxn id="1618" idx="6"/>
            <a:endCxn id="1624" idx="2"/>
          </p:cNvCxnSpPr>
          <p:nvPr/>
        </p:nvCxnSpPr>
        <p:spPr>
          <a:xfrm flipV="1">
            <a:off x="6298240" y="2360962"/>
            <a:ext cx="209618" cy="2395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79" name="直線接點 1678">
            <a:extLst>
              <a:ext uri="{FF2B5EF4-FFF2-40B4-BE49-F238E27FC236}">
                <a16:creationId xmlns:a16="http://schemas.microsoft.com/office/drawing/2014/main" id="{E4148C4E-0A52-4831-B0E0-A37EED70527A}"/>
              </a:ext>
            </a:extLst>
          </p:cNvPr>
          <p:cNvCxnSpPr>
            <a:cxnSpLocks/>
            <a:stCxn id="1618" idx="6"/>
            <a:endCxn id="1625" idx="2"/>
          </p:cNvCxnSpPr>
          <p:nvPr/>
        </p:nvCxnSpPr>
        <p:spPr>
          <a:xfrm flipV="1">
            <a:off x="6298240" y="2539068"/>
            <a:ext cx="209618" cy="614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0" name="直線接點 1679">
            <a:extLst>
              <a:ext uri="{FF2B5EF4-FFF2-40B4-BE49-F238E27FC236}">
                <a16:creationId xmlns:a16="http://schemas.microsoft.com/office/drawing/2014/main" id="{90FC0084-2561-4348-8D8E-FD9ABF4C8D87}"/>
              </a:ext>
            </a:extLst>
          </p:cNvPr>
          <p:cNvCxnSpPr>
            <a:cxnSpLocks/>
            <a:stCxn id="1618" idx="6"/>
            <a:endCxn id="1626" idx="2"/>
          </p:cNvCxnSpPr>
          <p:nvPr/>
        </p:nvCxnSpPr>
        <p:spPr>
          <a:xfrm>
            <a:off x="6298240" y="2600520"/>
            <a:ext cx="209618" cy="1166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1" name="直線接點 1680">
            <a:extLst>
              <a:ext uri="{FF2B5EF4-FFF2-40B4-BE49-F238E27FC236}">
                <a16:creationId xmlns:a16="http://schemas.microsoft.com/office/drawing/2014/main" id="{BAA5AE53-DD5C-40FA-B079-4B30986ED321}"/>
              </a:ext>
            </a:extLst>
          </p:cNvPr>
          <p:cNvCxnSpPr>
            <a:cxnSpLocks/>
            <a:stCxn id="1619" idx="6"/>
            <a:endCxn id="1621" idx="2"/>
          </p:cNvCxnSpPr>
          <p:nvPr/>
        </p:nvCxnSpPr>
        <p:spPr>
          <a:xfrm flipV="1">
            <a:off x="6300639" y="1826596"/>
            <a:ext cx="207220" cy="8886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2" name="直線接點 1681">
            <a:extLst>
              <a:ext uri="{FF2B5EF4-FFF2-40B4-BE49-F238E27FC236}">
                <a16:creationId xmlns:a16="http://schemas.microsoft.com/office/drawing/2014/main" id="{5BE81995-FA46-461E-83EE-9E9FB06F68B2}"/>
              </a:ext>
            </a:extLst>
          </p:cNvPr>
          <p:cNvCxnSpPr>
            <a:cxnSpLocks/>
            <a:stCxn id="1619" idx="6"/>
            <a:endCxn id="1622" idx="2"/>
          </p:cNvCxnSpPr>
          <p:nvPr/>
        </p:nvCxnSpPr>
        <p:spPr>
          <a:xfrm flipV="1">
            <a:off x="6300629" y="2004718"/>
            <a:ext cx="209160" cy="7105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3" name="直線接點 1682">
            <a:extLst>
              <a:ext uri="{FF2B5EF4-FFF2-40B4-BE49-F238E27FC236}">
                <a16:creationId xmlns:a16="http://schemas.microsoft.com/office/drawing/2014/main" id="{A3158187-F0B2-4F31-9080-BA9B618FF8F5}"/>
              </a:ext>
            </a:extLst>
          </p:cNvPr>
          <p:cNvCxnSpPr>
            <a:cxnSpLocks/>
            <a:stCxn id="1619" idx="6"/>
            <a:endCxn id="1623" idx="2"/>
          </p:cNvCxnSpPr>
          <p:nvPr/>
        </p:nvCxnSpPr>
        <p:spPr>
          <a:xfrm flipV="1">
            <a:off x="6300639" y="2182832"/>
            <a:ext cx="207220" cy="532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4" name="直線接點 1683">
            <a:extLst>
              <a:ext uri="{FF2B5EF4-FFF2-40B4-BE49-F238E27FC236}">
                <a16:creationId xmlns:a16="http://schemas.microsoft.com/office/drawing/2014/main" id="{36744D00-82E0-48B6-B809-50E7601E860D}"/>
              </a:ext>
            </a:extLst>
          </p:cNvPr>
          <p:cNvCxnSpPr>
            <a:cxnSpLocks/>
            <a:stCxn id="1619" idx="6"/>
            <a:endCxn id="1624" idx="2"/>
          </p:cNvCxnSpPr>
          <p:nvPr/>
        </p:nvCxnSpPr>
        <p:spPr>
          <a:xfrm flipV="1">
            <a:off x="6300639" y="2360957"/>
            <a:ext cx="207220" cy="3542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5" name="直線接點 1684">
            <a:extLst>
              <a:ext uri="{FF2B5EF4-FFF2-40B4-BE49-F238E27FC236}">
                <a16:creationId xmlns:a16="http://schemas.microsoft.com/office/drawing/2014/main" id="{4DBCB0C4-493D-4EF0-B2ED-39077D851DD2}"/>
              </a:ext>
            </a:extLst>
          </p:cNvPr>
          <p:cNvCxnSpPr>
            <a:cxnSpLocks/>
            <a:stCxn id="1619" idx="6"/>
            <a:endCxn id="1625" idx="2"/>
          </p:cNvCxnSpPr>
          <p:nvPr/>
        </p:nvCxnSpPr>
        <p:spPr>
          <a:xfrm flipV="1">
            <a:off x="6300639" y="2539072"/>
            <a:ext cx="207220" cy="1761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6" name="直線接點 1685">
            <a:extLst>
              <a:ext uri="{FF2B5EF4-FFF2-40B4-BE49-F238E27FC236}">
                <a16:creationId xmlns:a16="http://schemas.microsoft.com/office/drawing/2014/main" id="{72406B68-0F4B-495F-B6A6-FBF649DF6D7F}"/>
              </a:ext>
            </a:extLst>
          </p:cNvPr>
          <p:cNvCxnSpPr>
            <a:cxnSpLocks/>
            <a:stCxn id="1619" idx="6"/>
            <a:endCxn id="1626" idx="2"/>
          </p:cNvCxnSpPr>
          <p:nvPr/>
        </p:nvCxnSpPr>
        <p:spPr>
          <a:xfrm>
            <a:off x="6300639" y="2715225"/>
            <a:ext cx="207220" cy="196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7" name="直線接點 1686">
            <a:extLst>
              <a:ext uri="{FF2B5EF4-FFF2-40B4-BE49-F238E27FC236}">
                <a16:creationId xmlns:a16="http://schemas.microsoft.com/office/drawing/2014/main" id="{8CFC345E-9631-4DDC-8092-48177DC1BC8E}"/>
              </a:ext>
            </a:extLst>
          </p:cNvPr>
          <p:cNvCxnSpPr>
            <a:cxnSpLocks/>
            <a:stCxn id="1620" idx="6"/>
            <a:endCxn id="1621" idx="2"/>
          </p:cNvCxnSpPr>
          <p:nvPr/>
        </p:nvCxnSpPr>
        <p:spPr>
          <a:xfrm flipV="1">
            <a:off x="6298240" y="1826595"/>
            <a:ext cx="209618" cy="10033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8" name="直線接點 1687">
            <a:extLst>
              <a:ext uri="{FF2B5EF4-FFF2-40B4-BE49-F238E27FC236}">
                <a16:creationId xmlns:a16="http://schemas.microsoft.com/office/drawing/2014/main" id="{BF994CCD-6D3D-4AD3-B927-B0DACE23F23B}"/>
              </a:ext>
            </a:extLst>
          </p:cNvPr>
          <p:cNvCxnSpPr>
            <a:cxnSpLocks/>
            <a:stCxn id="1620" idx="6"/>
            <a:endCxn id="1622" idx="2"/>
          </p:cNvCxnSpPr>
          <p:nvPr/>
        </p:nvCxnSpPr>
        <p:spPr>
          <a:xfrm flipV="1">
            <a:off x="6298234" y="2004720"/>
            <a:ext cx="211556" cy="8252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89" name="直線接點 1688">
            <a:extLst>
              <a:ext uri="{FF2B5EF4-FFF2-40B4-BE49-F238E27FC236}">
                <a16:creationId xmlns:a16="http://schemas.microsoft.com/office/drawing/2014/main" id="{E2D8F3AE-6F15-4D8B-844B-9AF715BAE7E1}"/>
              </a:ext>
            </a:extLst>
          </p:cNvPr>
          <p:cNvCxnSpPr>
            <a:cxnSpLocks/>
            <a:stCxn id="1620" idx="6"/>
            <a:endCxn id="1623" idx="2"/>
          </p:cNvCxnSpPr>
          <p:nvPr/>
        </p:nvCxnSpPr>
        <p:spPr>
          <a:xfrm flipV="1">
            <a:off x="6298240" y="2182832"/>
            <a:ext cx="209618" cy="647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0" name="直線接點 1689">
            <a:extLst>
              <a:ext uri="{FF2B5EF4-FFF2-40B4-BE49-F238E27FC236}">
                <a16:creationId xmlns:a16="http://schemas.microsoft.com/office/drawing/2014/main" id="{AC37A961-FB40-4D9A-90E0-FC35C859E623}"/>
              </a:ext>
            </a:extLst>
          </p:cNvPr>
          <p:cNvCxnSpPr>
            <a:cxnSpLocks/>
            <a:stCxn id="1620" idx="6"/>
            <a:endCxn id="1624" idx="2"/>
          </p:cNvCxnSpPr>
          <p:nvPr/>
        </p:nvCxnSpPr>
        <p:spPr>
          <a:xfrm flipV="1">
            <a:off x="6298240" y="2360953"/>
            <a:ext cx="209618" cy="4689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1" name="直線接點 1690">
            <a:extLst>
              <a:ext uri="{FF2B5EF4-FFF2-40B4-BE49-F238E27FC236}">
                <a16:creationId xmlns:a16="http://schemas.microsoft.com/office/drawing/2014/main" id="{490FACAB-9BFD-46A9-B797-58DC89FCC0B6}"/>
              </a:ext>
            </a:extLst>
          </p:cNvPr>
          <p:cNvCxnSpPr>
            <a:cxnSpLocks/>
            <a:stCxn id="1620" idx="6"/>
            <a:endCxn id="1625" idx="2"/>
          </p:cNvCxnSpPr>
          <p:nvPr/>
        </p:nvCxnSpPr>
        <p:spPr>
          <a:xfrm flipV="1">
            <a:off x="6298240" y="2539079"/>
            <a:ext cx="209618" cy="2908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2" name="直線接點 1691">
            <a:extLst>
              <a:ext uri="{FF2B5EF4-FFF2-40B4-BE49-F238E27FC236}">
                <a16:creationId xmlns:a16="http://schemas.microsoft.com/office/drawing/2014/main" id="{198D89C8-A222-46A8-AC9B-FCACBA5E78D2}"/>
              </a:ext>
            </a:extLst>
          </p:cNvPr>
          <p:cNvCxnSpPr>
            <a:cxnSpLocks/>
            <a:stCxn id="1620" idx="6"/>
            <a:endCxn id="1626" idx="2"/>
          </p:cNvCxnSpPr>
          <p:nvPr/>
        </p:nvCxnSpPr>
        <p:spPr>
          <a:xfrm flipV="1">
            <a:off x="6298240" y="2717188"/>
            <a:ext cx="209618" cy="1127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3" name="直線接點 1692">
            <a:extLst>
              <a:ext uri="{FF2B5EF4-FFF2-40B4-BE49-F238E27FC236}">
                <a16:creationId xmlns:a16="http://schemas.microsoft.com/office/drawing/2014/main" id="{ADFE3208-2186-4450-838C-CDB7F4A994AA}"/>
              </a:ext>
            </a:extLst>
          </p:cNvPr>
          <p:cNvCxnSpPr>
            <a:cxnSpLocks/>
            <a:stCxn id="1610" idx="2"/>
            <a:endCxn id="1589" idx="2"/>
          </p:cNvCxnSpPr>
          <p:nvPr/>
        </p:nvCxnSpPr>
        <p:spPr>
          <a:xfrm flipH="1">
            <a:off x="6005562" y="1693561"/>
            <a:ext cx="214061" cy="2891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4" name="直線接點 1693">
            <a:extLst>
              <a:ext uri="{FF2B5EF4-FFF2-40B4-BE49-F238E27FC236}">
                <a16:creationId xmlns:a16="http://schemas.microsoft.com/office/drawing/2014/main" id="{3F75068C-494F-4E45-926F-F87B45F89B11}"/>
              </a:ext>
            </a:extLst>
          </p:cNvPr>
          <p:cNvCxnSpPr>
            <a:cxnSpLocks/>
            <a:stCxn id="1610" idx="2"/>
            <a:endCxn id="1591" idx="2"/>
          </p:cNvCxnSpPr>
          <p:nvPr/>
        </p:nvCxnSpPr>
        <p:spPr>
          <a:xfrm flipH="1">
            <a:off x="6005562" y="1693561"/>
            <a:ext cx="214061" cy="5785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5" name="直線接點 1694">
            <a:extLst>
              <a:ext uri="{FF2B5EF4-FFF2-40B4-BE49-F238E27FC236}">
                <a16:creationId xmlns:a16="http://schemas.microsoft.com/office/drawing/2014/main" id="{C2F6DCA3-333D-47D8-AF57-A0FDF672AA47}"/>
              </a:ext>
            </a:extLst>
          </p:cNvPr>
          <p:cNvCxnSpPr>
            <a:cxnSpLocks/>
            <a:stCxn id="1610" idx="2"/>
            <a:endCxn id="1590" idx="2"/>
          </p:cNvCxnSpPr>
          <p:nvPr/>
        </p:nvCxnSpPr>
        <p:spPr>
          <a:xfrm flipH="1">
            <a:off x="6005562" y="1693556"/>
            <a:ext cx="214061" cy="8678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6" name="直線接點 1695">
            <a:extLst>
              <a:ext uri="{FF2B5EF4-FFF2-40B4-BE49-F238E27FC236}">
                <a16:creationId xmlns:a16="http://schemas.microsoft.com/office/drawing/2014/main" id="{0C4C11C2-F050-4E61-B230-5D8712A5A567}"/>
              </a:ext>
            </a:extLst>
          </p:cNvPr>
          <p:cNvCxnSpPr>
            <a:cxnSpLocks/>
            <a:stCxn id="1612" idx="2"/>
            <a:endCxn id="1589" idx="2"/>
          </p:cNvCxnSpPr>
          <p:nvPr/>
        </p:nvCxnSpPr>
        <p:spPr>
          <a:xfrm flipH="1">
            <a:off x="6005563" y="1923432"/>
            <a:ext cx="212685" cy="593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7" name="直線接點 1696">
            <a:extLst>
              <a:ext uri="{FF2B5EF4-FFF2-40B4-BE49-F238E27FC236}">
                <a16:creationId xmlns:a16="http://schemas.microsoft.com/office/drawing/2014/main" id="{0524B488-AB8B-451E-BC93-7FF434018E11}"/>
              </a:ext>
            </a:extLst>
          </p:cNvPr>
          <p:cNvCxnSpPr>
            <a:cxnSpLocks/>
            <a:stCxn id="1612" idx="2"/>
            <a:endCxn id="1591" idx="2"/>
          </p:cNvCxnSpPr>
          <p:nvPr/>
        </p:nvCxnSpPr>
        <p:spPr>
          <a:xfrm flipH="1">
            <a:off x="6005563" y="1923436"/>
            <a:ext cx="212685" cy="34863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8" name="直線接點 1697">
            <a:extLst>
              <a:ext uri="{FF2B5EF4-FFF2-40B4-BE49-F238E27FC236}">
                <a16:creationId xmlns:a16="http://schemas.microsoft.com/office/drawing/2014/main" id="{4735C7C3-F508-467B-BC76-A26BE0E345C4}"/>
              </a:ext>
            </a:extLst>
          </p:cNvPr>
          <p:cNvCxnSpPr>
            <a:cxnSpLocks/>
            <a:stCxn id="1612" idx="2"/>
            <a:endCxn id="1590" idx="2"/>
          </p:cNvCxnSpPr>
          <p:nvPr/>
        </p:nvCxnSpPr>
        <p:spPr>
          <a:xfrm flipH="1">
            <a:off x="6005563" y="1923438"/>
            <a:ext cx="212685" cy="6379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699" name="直線接點 1698">
            <a:extLst>
              <a:ext uri="{FF2B5EF4-FFF2-40B4-BE49-F238E27FC236}">
                <a16:creationId xmlns:a16="http://schemas.microsoft.com/office/drawing/2014/main" id="{62D47476-2227-4498-A323-23240CA054B0}"/>
              </a:ext>
            </a:extLst>
          </p:cNvPr>
          <p:cNvCxnSpPr>
            <a:cxnSpLocks/>
            <a:stCxn id="1615" idx="2"/>
            <a:endCxn id="1589" idx="2"/>
          </p:cNvCxnSpPr>
          <p:nvPr/>
        </p:nvCxnSpPr>
        <p:spPr>
          <a:xfrm flipH="1" flipV="1">
            <a:off x="6005556" y="1982753"/>
            <a:ext cx="213585" cy="2839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0" name="直線接點 1699">
            <a:extLst>
              <a:ext uri="{FF2B5EF4-FFF2-40B4-BE49-F238E27FC236}">
                <a16:creationId xmlns:a16="http://schemas.microsoft.com/office/drawing/2014/main" id="{C8AA7E31-E922-4712-9488-54964A5C4E13}"/>
              </a:ext>
            </a:extLst>
          </p:cNvPr>
          <p:cNvCxnSpPr>
            <a:cxnSpLocks/>
            <a:stCxn id="1615" idx="2"/>
            <a:endCxn id="1591" idx="2"/>
          </p:cNvCxnSpPr>
          <p:nvPr/>
        </p:nvCxnSpPr>
        <p:spPr>
          <a:xfrm flipH="1">
            <a:off x="6005556" y="2266748"/>
            <a:ext cx="213585" cy="53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1" name="直線接點 1700">
            <a:extLst>
              <a:ext uri="{FF2B5EF4-FFF2-40B4-BE49-F238E27FC236}">
                <a16:creationId xmlns:a16="http://schemas.microsoft.com/office/drawing/2014/main" id="{F09150D3-5981-4C66-B1D2-5226FBEC5D84}"/>
              </a:ext>
            </a:extLst>
          </p:cNvPr>
          <p:cNvCxnSpPr>
            <a:cxnSpLocks/>
            <a:stCxn id="1615" idx="2"/>
            <a:endCxn id="1590" idx="2"/>
          </p:cNvCxnSpPr>
          <p:nvPr/>
        </p:nvCxnSpPr>
        <p:spPr>
          <a:xfrm flipH="1">
            <a:off x="6005556" y="2266749"/>
            <a:ext cx="213585" cy="29464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2" name="直線接點 1701">
            <a:extLst>
              <a:ext uri="{FF2B5EF4-FFF2-40B4-BE49-F238E27FC236}">
                <a16:creationId xmlns:a16="http://schemas.microsoft.com/office/drawing/2014/main" id="{E73242D3-350E-4F58-AE28-D24183759C8F}"/>
              </a:ext>
            </a:extLst>
          </p:cNvPr>
          <p:cNvCxnSpPr>
            <a:cxnSpLocks/>
            <a:stCxn id="1617" idx="2"/>
            <a:endCxn id="1589" idx="2"/>
          </p:cNvCxnSpPr>
          <p:nvPr/>
        </p:nvCxnSpPr>
        <p:spPr>
          <a:xfrm flipH="1" flipV="1">
            <a:off x="6005554" y="1982757"/>
            <a:ext cx="210128" cy="501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3" name="直線接點 1702">
            <a:extLst>
              <a:ext uri="{FF2B5EF4-FFF2-40B4-BE49-F238E27FC236}">
                <a16:creationId xmlns:a16="http://schemas.microsoft.com/office/drawing/2014/main" id="{DC214237-6555-4D46-A5A1-B0EB516952DC}"/>
              </a:ext>
            </a:extLst>
          </p:cNvPr>
          <p:cNvCxnSpPr>
            <a:cxnSpLocks/>
            <a:stCxn id="1617" idx="2"/>
            <a:endCxn id="1591" idx="2"/>
          </p:cNvCxnSpPr>
          <p:nvPr/>
        </p:nvCxnSpPr>
        <p:spPr>
          <a:xfrm flipH="1" flipV="1">
            <a:off x="6005554" y="2272067"/>
            <a:ext cx="210128" cy="212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4" name="直線接點 1703">
            <a:extLst>
              <a:ext uri="{FF2B5EF4-FFF2-40B4-BE49-F238E27FC236}">
                <a16:creationId xmlns:a16="http://schemas.microsoft.com/office/drawing/2014/main" id="{601DF70E-EC7F-4F7E-9CF8-755462112A99}"/>
              </a:ext>
            </a:extLst>
          </p:cNvPr>
          <p:cNvCxnSpPr>
            <a:cxnSpLocks/>
            <a:stCxn id="1617" idx="2"/>
            <a:endCxn id="1590" idx="2"/>
          </p:cNvCxnSpPr>
          <p:nvPr/>
        </p:nvCxnSpPr>
        <p:spPr>
          <a:xfrm flipH="1">
            <a:off x="6005554" y="2484177"/>
            <a:ext cx="210128" cy="772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5" name="直線接點 1704">
            <a:extLst>
              <a:ext uri="{FF2B5EF4-FFF2-40B4-BE49-F238E27FC236}">
                <a16:creationId xmlns:a16="http://schemas.microsoft.com/office/drawing/2014/main" id="{81CE481B-EC6F-462B-9367-CB2970E0C27D}"/>
              </a:ext>
            </a:extLst>
          </p:cNvPr>
          <p:cNvCxnSpPr>
            <a:cxnSpLocks/>
            <a:stCxn id="1620" idx="2"/>
            <a:endCxn id="1590" idx="2"/>
          </p:cNvCxnSpPr>
          <p:nvPr/>
        </p:nvCxnSpPr>
        <p:spPr>
          <a:xfrm flipH="1" flipV="1">
            <a:off x="6005556" y="2561389"/>
            <a:ext cx="213585" cy="26855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6" name="直線接點 1705">
            <a:extLst>
              <a:ext uri="{FF2B5EF4-FFF2-40B4-BE49-F238E27FC236}">
                <a16:creationId xmlns:a16="http://schemas.microsoft.com/office/drawing/2014/main" id="{AFB8B48C-2934-4662-A8C4-F99AF94C1BA9}"/>
              </a:ext>
            </a:extLst>
          </p:cNvPr>
          <p:cNvCxnSpPr>
            <a:cxnSpLocks/>
            <a:stCxn id="1620" idx="2"/>
            <a:endCxn id="1591" idx="2"/>
          </p:cNvCxnSpPr>
          <p:nvPr/>
        </p:nvCxnSpPr>
        <p:spPr>
          <a:xfrm flipH="1" flipV="1">
            <a:off x="6005556" y="2272069"/>
            <a:ext cx="213585" cy="5578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7" name="直線接點 1706">
            <a:extLst>
              <a:ext uri="{FF2B5EF4-FFF2-40B4-BE49-F238E27FC236}">
                <a16:creationId xmlns:a16="http://schemas.microsoft.com/office/drawing/2014/main" id="{853C76E7-0752-4F43-BEA0-9367B98CF499}"/>
              </a:ext>
            </a:extLst>
          </p:cNvPr>
          <p:cNvCxnSpPr>
            <a:cxnSpLocks/>
            <a:stCxn id="1620" idx="2"/>
            <a:endCxn id="1589" idx="2"/>
          </p:cNvCxnSpPr>
          <p:nvPr/>
        </p:nvCxnSpPr>
        <p:spPr>
          <a:xfrm flipH="1" flipV="1">
            <a:off x="6005556" y="1982756"/>
            <a:ext cx="213585" cy="84718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08" name="直線接點 1707">
            <a:extLst>
              <a:ext uri="{FF2B5EF4-FFF2-40B4-BE49-F238E27FC236}">
                <a16:creationId xmlns:a16="http://schemas.microsoft.com/office/drawing/2014/main" id="{3862C1F0-2631-4274-83E8-006DCFA06000}"/>
              </a:ext>
            </a:extLst>
          </p:cNvPr>
          <p:cNvCxnSpPr>
            <a:cxnSpLocks/>
            <a:endCxn id="1589" idx="6"/>
          </p:cNvCxnSpPr>
          <p:nvPr/>
        </p:nvCxnSpPr>
        <p:spPr>
          <a:xfrm flipV="1">
            <a:off x="4572000" y="1982752"/>
            <a:ext cx="1354461" cy="1354347"/>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709" name="直線接點 1708">
            <a:extLst>
              <a:ext uri="{FF2B5EF4-FFF2-40B4-BE49-F238E27FC236}">
                <a16:creationId xmlns:a16="http://schemas.microsoft.com/office/drawing/2014/main" id="{6A162A7D-926B-4B52-98CC-8922C17D1138}"/>
              </a:ext>
            </a:extLst>
          </p:cNvPr>
          <p:cNvCxnSpPr>
            <a:cxnSpLocks/>
            <a:endCxn id="1591" idx="6"/>
          </p:cNvCxnSpPr>
          <p:nvPr/>
        </p:nvCxnSpPr>
        <p:spPr>
          <a:xfrm flipV="1">
            <a:off x="4576011" y="2272067"/>
            <a:ext cx="1350450" cy="1060680"/>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710" name="直線接點 1709">
            <a:extLst>
              <a:ext uri="{FF2B5EF4-FFF2-40B4-BE49-F238E27FC236}">
                <a16:creationId xmlns:a16="http://schemas.microsoft.com/office/drawing/2014/main" id="{2CE7DF5B-AB04-4008-BA7B-8A62EFB0B193}"/>
              </a:ext>
            </a:extLst>
          </p:cNvPr>
          <p:cNvCxnSpPr>
            <a:cxnSpLocks/>
            <a:endCxn id="1590" idx="6"/>
          </p:cNvCxnSpPr>
          <p:nvPr/>
        </p:nvCxnSpPr>
        <p:spPr>
          <a:xfrm flipV="1">
            <a:off x="4578888" y="2561382"/>
            <a:ext cx="1347573" cy="771365"/>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sp>
        <p:nvSpPr>
          <p:cNvPr id="1711" name="矩形 1710">
            <a:extLst>
              <a:ext uri="{FF2B5EF4-FFF2-40B4-BE49-F238E27FC236}">
                <a16:creationId xmlns:a16="http://schemas.microsoft.com/office/drawing/2014/main" id="{66320A27-B98D-46C3-9569-EBE2323B3A18}"/>
              </a:ext>
            </a:extLst>
          </p:cNvPr>
          <p:cNvSpPr/>
          <p:nvPr/>
        </p:nvSpPr>
        <p:spPr>
          <a:xfrm>
            <a:off x="6805891" y="1915802"/>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12" name="矩形 1711">
            <a:extLst>
              <a:ext uri="{FF2B5EF4-FFF2-40B4-BE49-F238E27FC236}">
                <a16:creationId xmlns:a16="http://schemas.microsoft.com/office/drawing/2014/main" id="{65AA7628-CC76-469F-9E07-BC10426B0C0D}"/>
              </a:ext>
            </a:extLst>
          </p:cNvPr>
          <p:cNvSpPr/>
          <p:nvPr/>
        </p:nvSpPr>
        <p:spPr>
          <a:xfrm>
            <a:off x="6805891" y="203178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13" name="矩形 1712">
            <a:extLst>
              <a:ext uri="{FF2B5EF4-FFF2-40B4-BE49-F238E27FC236}">
                <a16:creationId xmlns:a16="http://schemas.microsoft.com/office/drawing/2014/main" id="{02354279-AFFE-426A-B685-0B8D2E2E6C44}"/>
              </a:ext>
            </a:extLst>
          </p:cNvPr>
          <p:cNvSpPr/>
          <p:nvPr/>
        </p:nvSpPr>
        <p:spPr>
          <a:xfrm>
            <a:off x="6805891" y="2149020"/>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14" name="矩形 1713">
            <a:extLst>
              <a:ext uri="{FF2B5EF4-FFF2-40B4-BE49-F238E27FC236}">
                <a16:creationId xmlns:a16="http://schemas.microsoft.com/office/drawing/2014/main" id="{9420C6D3-7233-437A-8310-BDD8DC3FD96D}"/>
              </a:ext>
            </a:extLst>
          </p:cNvPr>
          <p:cNvSpPr/>
          <p:nvPr/>
        </p:nvSpPr>
        <p:spPr>
          <a:xfrm>
            <a:off x="6805891" y="2264014"/>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15" name="矩形 1714">
            <a:extLst>
              <a:ext uri="{FF2B5EF4-FFF2-40B4-BE49-F238E27FC236}">
                <a16:creationId xmlns:a16="http://schemas.microsoft.com/office/drawing/2014/main" id="{59288E82-3E91-445C-A3E7-6253D57D1851}"/>
              </a:ext>
            </a:extLst>
          </p:cNvPr>
          <p:cNvSpPr/>
          <p:nvPr/>
        </p:nvSpPr>
        <p:spPr>
          <a:xfrm>
            <a:off x="6805891" y="238047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16" name="矩形 1715">
            <a:extLst>
              <a:ext uri="{FF2B5EF4-FFF2-40B4-BE49-F238E27FC236}">
                <a16:creationId xmlns:a16="http://schemas.microsoft.com/office/drawing/2014/main" id="{9C987743-E326-4D9D-86C8-645D2339B342}"/>
              </a:ext>
            </a:extLst>
          </p:cNvPr>
          <p:cNvSpPr/>
          <p:nvPr/>
        </p:nvSpPr>
        <p:spPr>
          <a:xfrm>
            <a:off x="6805891" y="2497682"/>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717" name="直線接點 1716">
            <a:extLst>
              <a:ext uri="{FF2B5EF4-FFF2-40B4-BE49-F238E27FC236}">
                <a16:creationId xmlns:a16="http://schemas.microsoft.com/office/drawing/2014/main" id="{3EEA90F7-D306-4309-A83D-FBE86C6000FC}"/>
              </a:ext>
            </a:extLst>
          </p:cNvPr>
          <p:cNvCxnSpPr>
            <a:cxnSpLocks/>
            <a:stCxn id="1621" idx="6"/>
          </p:cNvCxnSpPr>
          <p:nvPr/>
        </p:nvCxnSpPr>
        <p:spPr>
          <a:xfrm>
            <a:off x="6586947" y="1826597"/>
            <a:ext cx="217007" cy="9271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18" name="直線接點 1717">
            <a:extLst>
              <a:ext uri="{FF2B5EF4-FFF2-40B4-BE49-F238E27FC236}">
                <a16:creationId xmlns:a16="http://schemas.microsoft.com/office/drawing/2014/main" id="{C34C578A-64CE-4EB8-9685-DE04464596C9}"/>
              </a:ext>
            </a:extLst>
          </p:cNvPr>
          <p:cNvCxnSpPr>
            <a:cxnSpLocks/>
            <a:stCxn id="1622" idx="6"/>
            <a:endCxn id="1712" idx="1"/>
          </p:cNvCxnSpPr>
          <p:nvPr/>
        </p:nvCxnSpPr>
        <p:spPr>
          <a:xfrm>
            <a:off x="6588885" y="2004724"/>
            <a:ext cx="217007" cy="853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19" name="直線接點 1718">
            <a:extLst>
              <a:ext uri="{FF2B5EF4-FFF2-40B4-BE49-F238E27FC236}">
                <a16:creationId xmlns:a16="http://schemas.microsoft.com/office/drawing/2014/main" id="{85DEE66F-D8FC-4147-B49A-591E8FF72660}"/>
              </a:ext>
            </a:extLst>
          </p:cNvPr>
          <p:cNvCxnSpPr>
            <a:cxnSpLocks/>
            <a:stCxn id="1623" idx="6"/>
            <a:endCxn id="1713" idx="1"/>
          </p:cNvCxnSpPr>
          <p:nvPr/>
        </p:nvCxnSpPr>
        <p:spPr>
          <a:xfrm>
            <a:off x="6586946" y="2182836"/>
            <a:ext cx="218946" cy="24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20" name="直線接點 1719">
            <a:extLst>
              <a:ext uri="{FF2B5EF4-FFF2-40B4-BE49-F238E27FC236}">
                <a16:creationId xmlns:a16="http://schemas.microsoft.com/office/drawing/2014/main" id="{D5134EAA-5B43-42E3-A0DF-6094D28884DA}"/>
              </a:ext>
            </a:extLst>
          </p:cNvPr>
          <p:cNvCxnSpPr>
            <a:cxnSpLocks/>
            <a:stCxn id="1624" idx="6"/>
            <a:endCxn id="1714" idx="1"/>
          </p:cNvCxnSpPr>
          <p:nvPr/>
        </p:nvCxnSpPr>
        <p:spPr>
          <a:xfrm flipV="1">
            <a:off x="6586945" y="2322246"/>
            <a:ext cx="218946" cy="387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21" name="直線接點 1720">
            <a:extLst>
              <a:ext uri="{FF2B5EF4-FFF2-40B4-BE49-F238E27FC236}">
                <a16:creationId xmlns:a16="http://schemas.microsoft.com/office/drawing/2014/main" id="{0DED4C57-EEA6-4485-80A6-87D8D1595DC8}"/>
              </a:ext>
            </a:extLst>
          </p:cNvPr>
          <p:cNvCxnSpPr>
            <a:cxnSpLocks/>
            <a:stCxn id="1625" idx="6"/>
            <a:endCxn id="1715" idx="1"/>
          </p:cNvCxnSpPr>
          <p:nvPr/>
        </p:nvCxnSpPr>
        <p:spPr>
          <a:xfrm flipV="1">
            <a:off x="6586945" y="2438716"/>
            <a:ext cx="218946" cy="10036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22" name="直線接點 1721">
            <a:extLst>
              <a:ext uri="{FF2B5EF4-FFF2-40B4-BE49-F238E27FC236}">
                <a16:creationId xmlns:a16="http://schemas.microsoft.com/office/drawing/2014/main" id="{1AB9136B-ECF7-4DC3-944C-60780058B3EA}"/>
              </a:ext>
            </a:extLst>
          </p:cNvPr>
          <p:cNvCxnSpPr>
            <a:cxnSpLocks/>
            <a:stCxn id="1626" idx="6"/>
          </p:cNvCxnSpPr>
          <p:nvPr/>
        </p:nvCxnSpPr>
        <p:spPr>
          <a:xfrm flipV="1">
            <a:off x="6586947" y="2614899"/>
            <a:ext cx="217007" cy="102298"/>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723" name="矩形 1722">
            <a:extLst>
              <a:ext uri="{FF2B5EF4-FFF2-40B4-BE49-F238E27FC236}">
                <a16:creationId xmlns:a16="http://schemas.microsoft.com/office/drawing/2014/main" id="{FBBC7323-D733-42BE-B438-94D242393903}"/>
              </a:ext>
            </a:extLst>
          </p:cNvPr>
          <p:cNvSpPr/>
          <p:nvPr/>
        </p:nvSpPr>
        <p:spPr>
          <a:xfrm>
            <a:off x="7002457" y="191079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24" name="矩形 1723">
            <a:extLst>
              <a:ext uri="{FF2B5EF4-FFF2-40B4-BE49-F238E27FC236}">
                <a16:creationId xmlns:a16="http://schemas.microsoft.com/office/drawing/2014/main" id="{53960E9E-B80A-4B47-8040-084B4CD79366}"/>
              </a:ext>
            </a:extLst>
          </p:cNvPr>
          <p:cNvSpPr/>
          <p:nvPr/>
        </p:nvSpPr>
        <p:spPr>
          <a:xfrm>
            <a:off x="7002457" y="2026783"/>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25" name="矩形 1724">
            <a:extLst>
              <a:ext uri="{FF2B5EF4-FFF2-40B4-BE49-F238E27FC236}">
                <a16:creationId xmlns:a16="http://schemas.microsoft.com/office/drawing/2014/main" id="{C57ACD03-470E-40D2-9D58-164E8779AFA5}"/>
              </a:ext>
            </a:extLst>
          </p:cNvPr>
          <p:cNvSpPr/>
          <p:nvPr/>
        </p:nvSpPr>
        <p:spPr>
          <a:xfrm>
            <a:off x="7002457" y="214401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26" name="矩形 1725">
            <a:extLst>
              <a:ext uri="{FF2B5EF4-FFF2-40B4-BE49-F238E27FC236}">
                <a16:creationId xmlns:a16="http://schemas.microsoft.com/office/drawing/2014/main" id="{9193AAC1-3F1F-4CF7-A15E-F5E2917482DD}"/>
              </a:ext>
            </a:extLst>
          </p:cNvPr>
          <p:cNvSpPr/>
          <p:nvPr/>
        </p:nvSpPr>
        <p:spPr>
          <a:xfrm>
            <a:off x="7002457" y="2259010"/>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27" name="矩形 1726">
            <a:extLst>
              <a:ext uri="{FF2B5EF4-FFF2-40B4-BE49-F238E27FC236}">
                <a16:creationId xmlns:a16="http://schemas.microsoft.com/office/drawing/2014/main" id="{815277CE-A9FF-4B8D-8EA7-334FCCDD19E6}"/>
              </a:ext>
            </a:extLst>
          </p:cNvPr>
          <p:cNvSpPr/>
          <p:nvPr/>
        </p:nvSpPr>
        <p:spPr>
          <a:xfrm>
            <a:off x="7002457" y="2375472"/>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28" name="矩形 1727">
            <a:extLst>
              <a:ext uri="{FF2B5EF4-FFF2-40B4-BE49-F238E27FC236}">
                <a16:creationId xmlns:a16="http://schemas.microsoft.com/office/drawing/2014/main" id="{3E3D18CF-094D-4B0C-A14B-F3820D4F3580}"/>
              </a:ext>
            </a:extLst>
          </p:cNvPr>
          <p:cNvSpPr/>
          <p:nvPr/>
        </p:nvSpPr>
        <p:spPr>
          <a:xfrm>
            <a:off x="7002457" y="249267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graphicFrame>
        <p:nvGraphicFramePr>
          <p:cNvPr id="1729" name="物件 1728">
            <a:extLst>
              <a:ext uri="{FF2B5EF4-FFF2-40B4-BE49-F238E27FC236}">
                <a16:creationId xmlns:a16="http://schemas.microsoft.com/office/drawing/2014/main" id="{90D207D7-9643-46C6-8690-CC16FA540E15}"/>
              </a:ext>
            </a:extLst>
          </p:cNvPr>
          <p:cNvGraphicFramePr>
            <a:graphicFrameLocks noChangeAspect="1"/>
          </p:cNvGraphicFramePr>
          <p:nvPr>
            <p:extLst>
              <p:ext uri="{D42A27DB-BD31-4B8C-83A1-F6EECF244321}">
                <p14:modId xmlns:p14="http://schemas.microsoft.com/office/powerpoint/2010/main" val="4011520719"/>
              </p:ext>
            </p:extLst>
          </p:nvPr>
        </p:nvGraphicFramePr>
        <p:xfrm>
          <a:off x="6505104" y="1851219"/>
          <a:ext cx="82670" cy="68461"/>
        </p:xfrm>
        <a:graphic>
          <a:graphicData uri="http://schemas.openxmlformats.org/presentationml/2006/ole">
            <mc:AlternateContent xmlns:mc="http://schemas.openxmlformats.org/markup-compatibility/2006">
              <mc:Choice xmlns:v="urn:schemas-microsoft-com:vml" Requires="v">
                <p:oleObj spid="_x0000_s9454" name="CS ChemDraw Drawing" r:id="rId5" imgW="406502" imgH="336471" progId="ChemDraw.Document.6.0">
                  <p:embed/>
                </p:oleObj>
              </mc:Choice>
              <mc:Fallback>
                <p:oleObj name="CS ChemDraw Drawing" r:id="rId5" imgW="406502" imgH="336471" progId="ChemDraw.Document.6.0">
                  <p:embed/>
                  <p:pic>
                    <p:nvPicPr>
                      <p:cNvPr id="147" name="物件 146">
                        <a:extLst>
                          <a:ext uri="{FF2B5EF4-FFF2-40B4-BE49-F238E27FC236}">
                            <a16:creationId xmlns:a16="http://schemas.microsoft.com/office/drawing/2014/main" id="{D473E196-6305-42FD-832E-A09FC765C90C}"/>
                          </a:ext>
                        </a:extLst>
                      </p:cNvPr>
                      <p:cNvPicPr/>
                      <p:nvPr/>
                    </p:nvPicPr>
                    <p:blipFill>
                      <a:blip r:embed="rId6"/>
                      <a:stretch>
                        <a:fillRect/>
                      </a:stretch>
                    </p:blipFill>
                    <p:spPr>
                      <a:xfrm>
                        <a:off x="6505104" y="1851219"/>
                        <a:ext cx="82670" cy="68461"/>
                      </a:xfrm>
                      <a:prstGeom prst="rect">
                        <a:avLst/>
                      </a:prstGeom>
                    </p:spPr>
                  </p:pic>
                </p:oleObj>
              </mc:Fallback>
            </mc:AlternateContent>
          </a:graphicData>
        </a:graphic>
      </p:graphicFrame>
      <p:graphicFrame>
        <p:nvGraphicFramePr>
          <p:cNvPr id="1730" name="物件 1729">
            <a:extLst>
              <a:ext uri="{FF2B5EF4-FFF2-40B4-BE49-F238E27FC236}">
                <a16:creationId xmlns:a16="http://schemas.microsoft.com/office/drawing/2014/main" id="{1082E7B6-01EF-4AA6-81DC-D57E091881F0}"/>
              </a:ext>
            </a:extLst>
          </p:cNvPr>
          <p:cNvGraphicFramePr>
            <a:graphicFrameLocks noChangeAspect="1"/>
          </p:cNvGraphicFramePr>
          <p:nvPr>
            <p:extLst>
              <p:ext uri="{D42A27DB-BD31-4B8C-83A1-F6EECF244321}">
                <p14:modId xmlns:p14="http://schemas.microsoft.com/office/powerpoint/2010/main" val="2641041096"/>
              </p:ext>
            </p:extLst>
          </p:nvPr>
        </p:nvGraphicFramePr>
        <p:xfrm>
          <a:off x="6506072" y="2035061"/>
          <a:ext cx="82670" cy="68461"/>
        </p:xfrm>
        <a:graphic>
          <a:graphicData uri="http://schemas.openxmlformats.org/presentationml/2006/ole">
            <mc:AlternateContent xmlns:mc="http://schemas.openxmlformats.org/markup-compatibility/2006">
              <mc:Choice xmlns:v="urn:schemas-microsoft-com:vml" Requires="v">
                <p:oleObj spid="_x0000_s9455" name="CS ChemDraw Drawing" r:id="rId7" imgW="406502" imgH="336471" progId="ChemDraw.Document.6.0">
                  <p:embed/>
                </p:oleObj>
              </mc:Choice>
              <mc:Fallback>
                <p:oleObj name="CS ChemDraw Drawing" r:id="rId7" imgW="406502" imgH="336471" progId="ChemDraw.Document.6.0">
                  <p:embed/>
                  <p:pic>
                    <p:nvPicPr>
                      <p:cNvPr id="148" name="物件 147">
                        <a:extLst>
                          <a:ext uri="{FF2B5EF4-FFF2-40B4-BE49-F238E27FC236}">
                            <a16:creationId xmlns:a16="http://schemas.microsoft.com/office/drawing/2014/main" id="{676B6F12-C9F5-47DA-B0DF-9289B2E07F87}"/>
                          </a:ext>
                        </a:extLst>
                      </p:cNvPr>
                      <p:cNvPicPr/>
                      <p:nvPr/>
                    </p:nvPicPr>
                    <p:blipFill>
                      <a:blip r:embed="rId6"/>
                      <a:stretch>
                        <a:fillRect/>
                      </a:stretch>
                    </p:blipFill>
                    <p:spPr>
                      <a:xfrm>
                        <a:off x="6506072" y="2035061"/>
                        <a:ext cx="82670" cy="68461"/>
                      </a:xfrm>
                      <a:prstGeom prst="rect">
                        <a:avLst/>
                      </a:prstGeom>
                    </p:spPr>
                  </p:pic>
                </p:oleObj>
              </mc:Fallback>
            </mc:AlternateContent>
          </a:graphicData>
        </a:graphic>
      </p:graphicFrame>
      <p:graphicFrame>
        <p:nvGraphicFramePr>
          <p:cNvPr id="1731" name="物件 1730">
            <a:extLst>
              <a:ext uri="{FF2B5EF4-FFF2-40B4-BE49-F238E27FC236}">
                <a16:creationId xmlns:a16="http://schemas.microsoft.com/office/drawing/2014/main" id="{34E13088-EED9-4DEE-AF48-DF538E663DA7}"/>
              </a:ext>
            </a:extLst>
          </p:cNvPr>
          <p:cNvGraphicFramePr>
            <a:graphicFrameLocks noChangeAspect="1"/>
          </p:cNvGraphicFramePr>
          <p:nvPr>
            <p:extLst>
              <p:ext uri="{D42A27DB-BD31-4B8C-83A1-F6EECF244321}">
                <p14:modId xmlns:p14="http://schemas.microsoft.com/office/powerpoint/2010/main" val="1000510430"/>
              </p:ext>
            </p:extLst>
          </p:nvPr>
        </p:nvGraphicFramePr>
        <p:xfrm>
          <a:off x="6504236" y="2211950"/>
          <a:ext cx="82670" cy="68461"/>
        </p:xfrm>
        <a:graphic>
          <a:graphicData uri="http://schemas.openxmlformats.org/presentationml/2006/ole">
            <mc:AlternateContent xmlns:mc="http://schemas.openxmlformats.org/markup-compatibility/2006">
              <mc:Choice xmlns:v="urn:schemas-microsoft-com:vml" Requires="v">
                <p:oleObj spid="_x0000_s9456" name="CS ChemDraw Drawing" r:id="rId8" imgW="406502" imgH="336471" progId="ChemDraw.Document.6.0">
                  <p:embed/>
                </p:oleObj>
              </mc:Choice>
              <mc:Fallback>
                <p:oleObj name="CS ChemDraw Drawing" r:id="rId8" imgW="406502" imgH="336471" progId="ChemDraw.Document.6.0">
                  <p:embed/>
                  <p:pic>
                    <p:nvPicPr>
                      <p:cNvPr id="149" name="物件 148">
                        <a:extLst>
                          <a:ext uri="{FF2B5EF4-FFF2-40B4-BE49-F238E27FC236}">
                            <a16:creationId xmlns:a16="http://schemas.microsoft.com/office/drawing/2014/main" id="{A8689979-4F83-48DC-9E7B-7130FC9590B8}"/>
                          </a:ext>
                        </a:extLst>
                      </p:cNvPr>
                      <p:cNvPicPr/>
                      <p:nvPr/>
                    </p:nvPicPr>
                    <p:blipFill>
                      <a:blip r:embed="rId6"/>
                      <a:stretch>
                        <a:fillRect/>
                      </a:stretch>
                    </p:blipFill>
                    <p:spPr>
                      <a:xfrm>
                        <a:off x="6504236" y="2211950"/>
                        <a:ext cx="82670" cy="68461"/>
                      </a:xfrm>
                      <a:prstGeom prst="rect">
                        <a:avLst/>
                      </a:prstGeom>
                    </p:spPr>
                  </p:pic>
                </p:oleObj>
              </mc:Fallback>
            </mc:AlternateContent>
          </a:graphicData>
        </a:graphic>
      </p:graphicFrame>
      <p:graphicFrame>
        <p:nvGraphicFramePr>
          <p:cNvPr id="1732" name="物件 1731">
            <a:extLst>
              <a:ext uri="{FF2B5EF4-FFF2-40B4-BE49-F238E27FC236}">
                <a16:creationId xmlns:a16="http://schemas.microsoft.com/office/drawing/2014/main" id="{C15C92F8-8069-41BA-BBB7-E0724FA5A52B}"/>
              </a:ext>
            </a:extLst>
          </p:cNvPr>
          <p:cNvGraphicFramePr>
            <a:graphicFrameLocks noChangeAspect="1"/>
          </p:cNvGraphicFramePr>
          <p:nvPr>
            <p:extLst>
              <p:ext uri="{D42A27DB-BD31-4B8C-83A1-F6EECF244321}">
                <p14:modId xmlns:p14="http://schemas.microsoft.com/office/powerpoint/2010/main" val="4265348705"/>
              </p:ext>
            </p:extLst>
          </p:nvPr>
        </p:nvGraphicFramePr>
        <p:xfrm>
          <a:off x="6508011" y="2388328"/>
          <a:ext cx="82670" cy="68461"/>
        </p:xfrm>
        <a:graphic>
          <a:graphicData uri="http://schemas.openxmlformats.org/presentationml/2006/ole">
            <mc:AlternateContent xmlns:mc="http://schemas.openxmlformats.org/markup-compatibility/2006">
              <mc:Choice xmlns:v="urn:schemas-microsoft-com:vml" Requires="v">
                <p:oleObj spid="_x0000_s9457" name="CS ChemDraw Drawing" r:id="rId9" imgW="406502" imgH="336471" progId="ChemDraw.Document.6.0">
                  <p:embed/>
                </p:oleObj>
              </mc:Choice>
              <mc:Fallback>
                <p:oleObj name="CS ChemDraw Drawing" r:id="rId9" imgW="406502" imgH="336471" progId="ChemDraw.Document.6.0">
                  <p:embed/>
                  <p:pic>
                    <p:nvPicPr>
                      <p:cNvPr id="150" name="物件 149">
                        <a:extLst>
                          <a:ext uri="{FF2B5EF4-FFF2-40B4-BE49-F238E27FC236}">
                            <a16:creationId xmlns:a16="http://schemas.microsoft.com/office/drawing/2014/main" id="{F236FE42-7A03-45A4-86BC-65AE11BDD978}"/>
                          </a:ext>
                        </a:extLst>
                      </p:cNvPr>
                      <p:cNvPicPr/>
                      <p:nvPr/>
                    </p:nvPicPr>
                    <p:blipFill>
                      <a:blip r:embed="rId6"/>
                      <a:stretch>
                        <a:fillRect/>
                      </a:stretch>
                    </p:blipFill>
                    <p:spPr>
                      <a:xfrm>
                        <a:off x="6508011" y="2388328"/>
                        <a:ext cx="82670" cy="68461"/>
                      </a:xfrm>
                      <a:prstGeom prst="rect">
                        <a:avLst/>
                      </a:prstGeom>
                    </p:spPr>
                  </p:pic>
                </p:oleObj>
              </mc:Fallback>
            </mc:AlternateContent>
          </a:graphicData>
        </a:graphic>
      </p:graphicFrame>
      <p:graphicFrame>
        <p:nvGraphicFramePr>
          <p:cNvPr id="1733" name="物件 1732">
            <a:extLst>
              <a:ext uri="{FF2B5EF4-FFF2-40B4-BE49-F238E27FC236}">
                <a16:creationId xmlns:a16="http://schemas.microsoft.com/office/drawing/2014/main" id="{0CC6236B-E52B-4677-9C92-089E97F2A55D}"/>
              </a:ext>
            </a:extLst>
          </p:cNvPr>
          <p:cNvGraphicFramePr>
            <a:graphicFrameLocks noChangeAspect="1"/>
          </p:cNvGraphicFramePr>
          <p:nvPr>
            <p:extLst>
              <p:ext uri="{D42A27DB-BD31-4B8C-83A1-F6EECF244321}">
                <p14:modId xmlns:p14="http://schemas.microsoft.com/office/powerpoint/2010/main" val="3843817890"/>
              </p:ext>
            </p:extLst>
          </p:nvPr>
        </p:nvGraphicFramePr>
        <p:xfrm>
          <a:off x="6506700" y="2574905"/>
          <a:ext cx="82670" cy="68461"/>
        </p:xfrm>
        <a:graphic>
          <a:graphicData uri="http://schemas.openxmlformats.org/presentationml/2006/ole">
            <mc:AlternateContent xmlns:mc="http://schemas.openxmlformats.org/markup-compatibility/2006">
              <mc:Choice xmlns:v="urn:schemas-microsoft-com:vml" Requires="v">
                <p:oleObj spid="_x0000_s9458" name="CS ChemDraw Drawing" r:id="rId10" imgW="406502" imgH="336471" progId="ChemDraw.Document.6.0">
                  <p:embed/>
                </p:oleObj>
              </mc:Choice>
              <mc:Fallback>
                <p:oleObj name="CS ChemDraw Drawing" r:id="rId10" imgW="406502" imgH="336471" progId="ChemDraw.Document.6.0">
                  <p:embed/>
                  <p:pic>
                    <p:nvPicPr>
                      <p:cNvPr id="151" name="物件 150">
                        <a:extLst>
                          <a:ext uri="{FF2B5EF4-FFF2-40B4-BE49-F238E27FC236}">
                            <a16:creationId xmlns:a16="http://schemas.microsoft.com/office/drawing/2014/main" id="{69CA8792-2CA6-43B0-A22B-E6ABF707AAB5}"/>
                          </a:ext>
                        </a:extLst>
                      </p:cNvPr>
                      <p:cNvPicPr/>
                      <p:nvPr/>
                    </p:nvPicPr>
                    <p:blipFill>
                      <a:blip r:embed="rId6"/>
                      <a:stretch>
                        <a:fillRect/>
                      </a:stretch>
                    </p:blipFill>
                    <p:spPr>
                      <a:xfrm>
                        <a:off x="6506700" y="2574905"/>
                        <a:ext cx="82670" cy="68461"/>
                      </a:xfrm>
                      <a:prstGeom prst="rect">
                        <a:avLst/>
                      </a:prstGeom>
                    </p:spPr>
                  </p:pic>
                </p:oleObj>
              </mc:Fallback>
            </mc:AlternateContent>
          </a:graphicData>
        </a:graphic>
      </p:graphicFrame>
      <p:graphicFrame>
        <p:nvGraphicFramePr>
          <p:cNvPr id="1734" name="物件 1733">
            <a:extLst>
              <a:ext uri="{FF2B5EF4-FFF2-40B4-BE49-F238E27FC236}">
                <a16:creationId xmlns:a16="http://schemas.microsoft.com/office/drawing/2014/main" id="{93FE7BD2-0D9C-4610-8781-40400168D6A1}"/>
              </a:ext>
            </a:extLst>
          </p:cNvPr>
          <p:cNvGraphicFramePr>
            <a:graphicFrameLocks noChangeAspect="1"/>
          </p:cNvGraphicFramePr>
          <p:nvPr>
            <p:extLst>
              <p:ext uri="{D42A27DB-BD31-4B8C-83A1-F6EECF244321}">
                <p14:modId xmlns:p14="http://schemas.microsoft.com/office/powerpoint/2010/main" val="3277785629"/>
              </p:ext>
            </p:extLst>
          </p:nvPr>
        </p:nvGraphicFramePr>
        <p:xfrm>
          <a:off x="6509779" y="2742969"/>
          <a:ext cx="82670" cy="68461"/>
        </p:xfrm>
        <a:graphic>
          <a:graphicData uri="http://schemas.openxmlformats.org/presentationml/2006/ole">
            <mc:AlternateContent xmlns:mc="http://schemas.openxmlformats.org/markup-compatibility/2006">
              <mc:Choice xmlns:v="urn:schemas-microsoft-com:vml" Requires="v">
                <p:oleObj spid="_x0000_s9459" name="CS ChemDraw Drawing" r:id="rId11" imgW="406502" imgH="336471" progId="ChemDraw.Document.6.0">
                  <p:embed/>
                </p:oleObj>
              </mc:Choice>
              <mc:Fallback>
                <p:oleObj name="CS ChemDraw Drawing" r:id="rId11" imgW="406502" imgH="336471" progId="ChemDraw.Document.6.0">
                  <p:embed/>
                  <p:pic>
                    <p:nvPicPr>
                      <p:cNvPr id="152" name="物件 151">
                        <a:extLst>
                          <a:ext uri="{FF2B5EF4-FFF2-40B4-BE49-F238E27FC236}">
                            <a16:creationId xmlns:a16="http://schemas.microsoft.com/office/drawing/2014/main" id="{BF2F3351-FBB0-40B5-88D0-02D20012CBC4}"/>
                          </a:ext>
                        </a:extLst>
                      </p:cNvPr>
                      <p:cNvPicPr/>
                      <p:nvPr/>
                    </p:nvPicPr>
                    <p:blipFill>
                      <a:blip r:embed="rId6"/>
                      <a:stretch>
                        <a:fillRect/>
                      </a:stretch>
                    </p:blipFill>
                    <p:spPr>
                      <a:xfrm>
                        <a:off x="6509779" y="2742969"/>
                        <a:ext cx="82670" cy="68461"/>
                      </a:xfrm>
                      <a:prstGeom prst="rect">
                        <a:avLst/>
                      </a:prstGeom>
                    </p:spPr>
                  </p:pic>
                </p:oleObj>
              </mc:Fallback>
            </mc:AlternateContent>
          </a:graphicData>
        </a:graphic>
      </p:graphicFrame>
      <p:sp>
        <p:nvSpPr>
          <p:cNvPr id="1735" name="文字方塊 1734">
            <a:extLst>
              <a:ext uri="{FF2B5EF4-FFF2-40B4-BE49-F238E27FC236}">
                <a16:creationId xmlns:a16="http://schemas.microsoft.com/office/drawing/2014/main" id="{9A2AF5F1-3D3C-403E-8491-00B84BFAF3E0}"/>
              </a:ext>
            </a:extLst>
          </p:cNvPr>
          <p:cNvSpPr txBox="1"/>
          <p:nvPr/>
        </p:nvSpPr>
        <p:spPr>
          <a:xfrm>
            <a:off x="6317780" y="1568241"/>
            <a:ext cx="455573" cy="237886"/>
          </a:xfrm>
          <a:prstGeom prst="rect">
            <a:avLst/>
          </a:prstGeom>
          <a:noFill/>
        </p:spPr>
        <p:txBody>
          <a:bodyPr wrap="none" rtlCol="0">
            <a:spAutoFit/>
          </a:bodyPr>
          <a:lstStyle/>
          <a:p>
            <a:pPr algn="ctr"/>
            <a:r>
              <a:rPr lang="en-US" altLang="zh-TW" sz="946" b="1" dirty="0">
                <a:latin typeface="Arial" panose="020B0604020202020204" pitchFamily="34" charset="0"/>
                <a:cs typeface="Arial" panose="020B0604020202020204" pitchFamily="34" charset="0"/>
              </a:rPr>
              <a:t>GRU</a:t>
            </a:r>
            <a:endParaRPr lang="en-US" sz="946" b="1" dirty="0">
              <a:latin typeface="Arial" panose="020B0604020202020204" pitchFamily="34" charset="0"/>
              <a:cs typeface="Arial" panose="020B0604020202020204" pitchFamily="34" charset="0"/>
            </a:endParaRPr>
          </a:p>
        </p:txBody>
      </p:sp>
      <p:sp>
        <p:nvSpPr>
          <p:cNvPr id="1742" name="橢圓 1741">
            <a:extLst>
              <a:ext uri="{FF2B5EF4-FFF2-40B4-BE49-F238E27FC236}">
                <a16:creationId xmlns:a16="http://schemas.microsoft.com/office/drawing/2014/main" id="{E057A074-7B2C-49F0-BB45-04CBE91BF9A5}"/>
              </a:ext>
            </a:extLst>
          </p:cNvPr>
          <p:cNvSpPr/>
          <p:nvPr/>
        </p:nvSpPr>
        <p:spPr>
          <a:xfrm flipH="1">
            <a:off x="5935699" y="4904791"/>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43" name="橢圓 1742">
            <a:extLst>
              <a:ext uri="{FF2B5EF4-FFF2-40B4-BE49-F238E27FC236}">
                <a16:creationId xmlns:a16="http://schemas.microsoft.com/office/drawing/2014/main" id="{D550CDE3-078F-4D1B-83CA-A19795B53D10}"/>
              </a:ext>
            </a:extLst>
          </p:cNvPr>
          <p:cNvSpPr/>
          <p:nvPr/>
        </p:nvSpPr>
        <p:spPr>
          <a:xfrm flipH="1">
            <a:off x="5935699" y="5483421"/>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44" name="橢圓 1743">
            <a:extLst>
              <a:ext uri="{FF2B5EF4-FFF2-40B4-BE49-F238E27FC236}">
                <a16:creationId xmlns:a16="http://schemas.microsoft.com/office/drawing/2014/main" id="{392DC414-1B76-4A25-8E7E-3D50C42302F8}"/>
              </a:ext>
            </a:extLst>
          </p:cNvPr>
          <p:cNvSpPr/>
          <p:nvPr/>
        </p:nvSpPr>
        <p:spPr>
          <a:xfrm flipH="1">
            <a:off x="5935699" y="5194106"/>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745" name="直線接點 1744">
            <a:extLst>
              <a:ext uri="{FF2B5EF4-FFF2-40B4-BE49-F238E27FC236}">
                <a16:creationId xmlns:a16="http://schemas.microsoft.com/office/drawing/2014/main" id="{9A4BDE3F-4187-4B42-955E-77C92AAABBBA}"/>
              </a:ext>
            </a:extLst>
          </p:cNvPr>
          <p:cNvCxnSpPr>
            <a:cxnSpLocks/>
            <a:stCxn id="1764" idx="2"/>
            <a:endCxn id="1742" idx="2"/>
          </p:cNvCxnSpPr>
          <p:nvPr/>
        </p:nvCxnSpPr>
        <p:spPr>
          <a:xfrm flipH="1">
            <a:off x="6014800" y="4770083"/>
            <a:ext cx="214061" cy="17425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46" name="直線接點 1745">
            <a:extLst>
              <a:ext uri="{FF2B5EF4-FFF2-40B4-BE49-F238E27FC236}">
                <a16:creationId xmlns:a16="http://schemas.microsoft.com/office/drawing/2014/main" id="{BB085183-ED51-4675-A4FE-924FA0190AFF}"/>
              </a:ext>
            </a:extLst>
          </p:cNvPr>
          <p:cNvCxnSpPr>
            <a:cxnSpLocks/>
            <a:stCxn id="1764" idx="2"/>
            <a:endCxn id="1744" idx="2"/>
          </p:cNvCxnSpPr>
          <p:nvPr/>
        </p:nvCxnSpPr>
        <p:spPr>
          <a:xfrm flipH="1">
            <a:off x="6014800" y="4770079"/>
            <a:ext cx="214061" cy="4635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47" name="直線接點 1746">
            <a:extLst>
              <a:ext uri="{FF2B5EF4-FFF2-40B4-BE49-F238E27FC236}">
                <a16:creationId xmlns:a16="http://schemas.microsoft.com/office/drawing/2014/main" id="{2D210F73-99FC-4CC5-A69C-ED257AA39937}"/>
              </a:ext>
            </a:extLst>
          </p:cNvPr>
          <p:cNvCxnSpPr>
            <a:cxnSpLocks/>
            <a:stCxn id="1764" idx="2"/>
            <a:endCxn id="1743" idx="2"/>
          </p:cNvCxnSpPr>
          <p:nvPr/>
        </p:nvCxnSpPr>
        <p:spPr>
          <a:xfrm flipH="1">
            <a:off x="6014800" y="4770080"/>
            <a:ext cx="214061" cy="75289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48" name="直線接點 1747">
            <a:extLst>
              <a:ext uri="{FF2B5EF4-FFF2-40B4-BE49-F238E27FC236}">
                <a16:creationId xmlns:a16="http://schemas.microsoft.com/office/drawing/2014/main" id="{7EA00768-DF52-4A44-BE46-2113C408CE47}"/>
              </a:ext>
            </a:extLst>
          </p:cNvPr>
          <p:cNvCxnSpPr>
            <a:cxnSpLocks/>
            <a:stCxn id="1766" idx="2"/>
            <a:endCxn id="1742" idx="2"/>
          </p:cNvCxnSpPr>
          <p:nvPr/>
        </p:nvCxnSpPr>
        <p:spPr>
          <a:xfrm flipH="1" flipV="1">
            <a:off x="6014800" y="4944335"/>
            <a:ext cx="212685" cy="57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49" name="直線接點 1748">
            <a:extLst>
              <a:ext uri="{FF2B5EF4-FFF2-40B4-BE49-F238E27FC236}">
                <a16:creationId xmlns:a16="http://schemas.microsoft.com/office/drawing/2014/main" id="{147B792C-C897-4396-89B7-A939E6820F6B}"/>
              </a:ext>
            </a:extLst>
          </p:cNvPr>
          <p:cNvCxnSpPr>
            <a:cxnSpLocks/>
            <a:stCxn id="1766" idx="2"/>
            <a:endCxn id="1744" idx="2"/>
          </p:cNvCxnSpPr>
          <p:nvPr/>
        </p:nvCxnSpPr>
        <p:spPr>
          <a:xfrm flipH="1">
            <a:off x="6014800" y="5001735"/>
            <a:ext cx="212685" cy="2319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50" name="直線接點 1749">
            <a:extLst>
              <a:ext uri="{FF2B5EF4-FFF2-40B4-BE49-F238E27FC236}">
                <a16:creationId xmlns:a16="http://schemas.microsoft.com/office/drawing/2014/main" id="{2C539AE1-4AB8-46A6-987A-867F15458169}"/>
              </a:ext>
            </a:extLst>
          </p:cNvPr>
          <p:cNvCxnSpPr>
            <a:cxnSpLocks/>
            <a:stCxn id="1766" idx="2"/>
            <a:endCxn id="1743" idx="2"/>
          </p:cNvCxnSpPr>
          <p:nvPr/>
        </p:nvCxnSpPr>
        <p:spPr>
          <a:xfrm flipH="1">
            <a:off x="6014800" y="5001736"/>
            <a:ext cx="212685" cy="5212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51" name="直線接點 1750">
            <a:extLst>
              <a:ext uri="{FF2B5EF4-FFF2-40B4-BE49-F238E27FC236}">
                <a16:creationId xmlns:a16="http://schemas.microsoft.com/office/drawing/2014/main" id="{AD3DA879-49BE-4F80-A5A7-05B75E0A4E3D}"/>
              </a:ext>
            </a:extLst>
          </p:cNvPr>
          <p:cNvCxnSpPr>
            <a:cxnSpLocks/>
            <a:stCxn id="1767" idx="2"/>
            <a:endCxn id="1742" idx="2"/>
          </p:cNvCxnSpPr>
          <p:nvPr/>
        </p:nvCxnSpPr>
        <p:spPr>
          <a:xfrm flipH="1" flipV="1">
            <a:off x="6014794" y="4944344"/>
            <a:ext cx="213585" cy="17202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52" name="直線接點 1751">
            <a:extLst>
              <a:ext uri="{FF2B5EF4-FFF2-40B4-BE49-F238E27FC236}">
                <a16:creationId xmlns:a16="http://schemas.microsoft.com/office/drawing/2014/main" id="{B06A48D9-F58F-4B49-97FB-58B257A3952B}"/>
              </a:ext>
            </a:extLst>
          </p:cNvPr>
          <p:cNvCxnSpPr>
            <a:cxnSpLocks/>
            <a:stCxn id="1767" idx="2"/>
            <a:endCxn id="1744" idx="2"/>
          </p:cNvCxnSpPr>
          <p:nvPr/>
        </p:nvCxnSpPr>
        <p:spPr>
          <a:xfrm flipH="1">
            <a:off x="6014794" y="5116365"/>
            <a:ext cx="213585" cy="1172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53" name="直線接點 1752">
            <a:extLst>
              <a:ext uri="{FF2B5EF4-FFF2-40B4-BE49-F238E27FC236}">
                <a16:creationId xmlns:a16="http://schemas.microsoft.com/office/drawing/2014/main" id="{E7B5E74B-9CB4-461A-BA37-C3683A8C1D71}"/>
              </a:ext>
            </a:extLst>
          </p:cNvPr>
          <p:cNvCxnSpPr>
            <a:cxnSpLocks/>
            <a:stCxn id="1767" idx="2"/>
            <a:endCxn id="1743" idx="2"/>
          </p:cNvCxnSpPr>
          <p:nvPr/>
        </p:nvCxnSpPr>
        <p:spPr>
          <a:xfrm flipH="1">
            <a:off x="6014794" y="5116362"/>
            <a:ext cx="213585" cy="40661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54" name="直線接點 1753">
            <a:extLst>
              <a:ext uri="{FF2B5EF4-FFF2-40B4-BE49-F238E27FC236}">
                <a16:creationId xmlns:a16="http://schemas.microsoft.com/office/drawing/2014/main" id="{605602CF-E7E7-4CE1-8285-DE9F4B621312}"/>
              </a:ext>
            </a:extLst>
          </p:cNvPr>
          <p:cNvCxnSpPr>
            <a:cxnSpLocks/>
            <a:stCxn id="1769" idx="2"/>
            <a:endCxn id="1742" idx="2"/>
          </p:cNvCxnSpPr>
          <p:nvPr/>
        </p:nvCxnSpPr>
        <p:spPr>
          <a:xfrm flipH="1" flipV="1">
            <a:off x="6014800" y="4944334"/>
            <a:ext cx="212685" cy="3933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55" name="直線接點 1754">
            <a:extLst>
              <a:ext uri="{FF2B5EF4-FFF2-40B4-BE49-F238E27FC236}">
                <a16:creationId xmlns:a16="http://schemas.microsoft.com/office/drawing/2014/main" id="{10D4E930-F7FA-4166-ADBB-F7557A3A1A62}"/>
              </a:ext>
            </a:extLst>
          </p:cNvPr>
          <p:cNvCxnSpPr>
            <a:cxnSpLocks/>
            <a:stCxn id="1769" idx="2"/>
            <a:endCxn id="1744" idx="2"/>
          </p:cNvCxnSpPr>
          <p:nvPr/>
        </p:nvCxnSpPr>
        <p:spPr>
          <a:xfrm flipH="1" flipV="1">
            <a:off x="6014800" y="5233652"/>
            <a:ext cx="212685" cy="10405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56" name="直線接點 1755">
            <a:extLst>
              <a:ext uri="{FF2B5EF4-FFF2-40B4-BE49-F238E27FC236}">
                <a16:creationId xmlns:a16="http://schemas.microsoft.com/office/drawing/2014/main" id="{7AE507A1-0AA2-44AF-96DB-53E74485395F}"/>
              </a:ext>
            </a:extLst>
          </p:cNvPr>
          <p:cNvCxnSpPr>
            <a:cxnSpLocks/>
            <a:stCxn id="1769" idx="2"/>
            <a:endCxn id="1743" idx="2"/>
          </p:cNvCxnSpPr>
          <p:nvPr/>
        </p:nvCxnSpPr>
        <p:spPr>
          <a:xfrm flipH="1">
            <a:off x="6014800" y="5337714"/>
            <a:ext cx="212685" cy="1852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57" name="直線接點 1756">
            <a:extLst>
              <a:ext uri="{FF2B5EF4-FFF2-40B4-BE49-F238E27FC236}">
                <a16:creationId xmlns:a16="http://schemas.microsoft.com/office/drawing/2014/main" id="{69C4936B-371B-4D97-92D1-A108BC696128}"/>
              </a:ext>
            </a:extLst>
          </p:cNvPr>
          <p:cNvCxnSpPr>
            <a:cxnSpLocks/>
            <a:stCxn id="1771" idx="2"/>
            <a:endCxn id="1742" idx="2"/>
          </p:cNvCxnSpPr>
          <p:nvPr/>
        </p:nvCxnSpPr>
        <p:spPr>
          <a:xfrm flipH="1" flipV="1">
            <a:off x="6014794" y="4944344"/>
            <a:ext cx="213585" cy="61776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58" name="直線接點 1757">
            <a:extLst>
              <a:ext uri="{FF2B5EF4-FFF2-40B4-BE49-F238E27FC236}">
                <a16:creationId xmlns:a16="http://schemas.microsoft.com/office/drawing/2014/main" id="{0771A729-0D94-4B6F-B7DA-B3C068146B76}"/>
              </a:ext>
            </a:extLst>
          </p:cNvPr>
          <p:cNvCxnSpPr>
            <a:cxnSpLocks/>
            <a:stCxn id="1771" idx="2"/>
            <a:endCxn id="1744" idx="2"/>
          </p:cNvCxnSpPr>
          <p:nvPr/>
        </p:nvCxnSpPr>
        <p:spPr>
          <a:xfrm flipH="1" flipV="1">
            <a:off x="6014794" y="5233655"/>
            <a:ext cx="213585" cy="3284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59" name="直線接點 1758">
            <a:extLst>
              <a:ext uri="{FF2B5EF4-FFF2-40B4-BE49-F238E27FC236}">
                <a16:creationId xmlns:a16="http://schemas.microsoft.com/office/drawing/2014/main" id="{C26A5252-3CF3-48D5-9EF5-785C380DAB30}"/>
              </a:ext>
            </a:extLst>
          </p:cNvPr>
          <p:cNvCxnSpPr>
            <a:cxnSpLocks/>
            <a:stCxn id="1771" idx="2"/>
            <a:endCxn id="1743" idx="2"/>
          </p:cNvCxnSpPr>
          <p:nvPr/>
        </p:nvCxnSpPr>
        <p:spPr>
          <a:xfrm flipH="1" flipV="1">
            <a:off x="6014794" y="5522969"/>
            <a:ext cx="213585" cy="3913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60" name="直線接點 1759">
            <a:extLst>
              <a:ext uri="{FF2B5EF4-FFF2-40B4-BE49-F238E27FC236}">
                <a16:creationId xmlns:a16="http://schemas.microsoft.com/office/drawing/2014/main" id="{DFC00117-780A-43C0-B7FA-055305C5A3FF}"/>
              </a:ext>
            </a:extLst>
          </p:cNvPr>
          <p:cNvCxnSpPr>
            <a:cxnSpLocks/>
            <a:stCxn id="1772" idx="2"/>
            <a:endCxn id="1742" idx="2"/>
          </p:cNvCxnSpPr>
          <p:nvPr/>
        </p:nvCxnSpPr>
        <p:spPr>
          <a:xfrm flipH="1" flipV="1">
            <a:off x="6014794" y="4944341"/>
            <a:ext cx="215980" cy="73247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61" name="直線接點 1760">
            <a:extLst>
              <a:ext uri="{FF2B5EF4-FFF2-40B4-BE49-F238E27FC236}">
                <a16:creationId xmlns:a16="http://schemas.microsoft.com/office/drawing/2014/main" id="{19F09382-3426-46A8-9955-0CD335810890}"/>
              </a:ext>
            </a:extLst>
          </p:cNvPr>
          <p:cNvCxnSpPr>
            <a:cxnSpLocks/>
            <a:stCxn id="1772" idx="2"/>
            <a:endCxn id="1744" idx="2"/>
          </p:cNvCxnSpPr>
          <p:nvPr/>
        </p:nvCxnSpPr>
        <p:spPr>
          <a:xfrm flipH="1" flipV="1">
            <a:off x="6014794" y="5233653"/>
            <a:ext cx="215980" cy="4431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62" name="直線接點 1761">
            <a:extLst>
              <a:ext uri="{FF2B5EF4-FFF2-40B4-BE49-F238E27FC236}">
                <a16:creationId xmlns:a16="http://schemas.microsoft.com/office/drawing/2014/main" id="{D9CC9F47-D68D-4CAB-AEA8-FFBDAF6FA50A}"/>
              </a:ext>
            </a:extLst>
          </p:cNvPr>
          <p:cNvCxnSpPr>
            <a:cxnSpLocks/>
            <a:stCxn id="1772" idx="2"/>
            <a:endCxn id="1743" idx="2"/>
          </p:cNvCxnSpPr>
          <p:nvPr/>
        </p:nvCxnSpPr>
        <p:spPr>
          <a:xfrm flipH="1" flipV="1">
            <a:off x="6014794" y="5522975"/>
            <a:ext cx="215980" cy="153844"/>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763" name="橢圓 1762">
            <a:extLst>
              <a:ext uri="{FF2B5EF4-FFF2-40B4-BE49-F238E27FC236}">
                <a16:creationId xmlns:a16="http://schemas.microsoft.com/office/drawing/2014/main" id="{734440EA-5B10-46D5-A2FD-7F7C1DC34FC7}"/>
              </a:ext>
            </a:extLst>
          </p:cNvPr>
          <p:cNvSpPr/>
          <p:nvPr/>
        </p:nvSpPr>
        <p:spPr>
          <a:xfrm>
            <a:off x="6228855" y="4615592"/>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64" name="橢圓 1763">
            <a:extLst>
              <a:ext uri="{FF2B5EF4-FFF2-40B4-BE49-F238E27FC236}">
                <a16:creationId xmlns:a16="http://schemas.microsoft.com/office/drawing/2014/main" id="{5344B8D5-9271-4C70-9089-DE2200942177}"/>
              </a:ext>
            </a:extLst>
          </p:cNvPr>
          <p:cNvSpPr/>
          <p:nvPr/>
        </p:nvSpPr>
        <p:spPr>
          <a:xfrm>
            <a:off x="6228855" y="4730533"/>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65" name="橢圓 1764">
            <a:extLst>
              <a:ext uri="{FF2B5EF4-FFF2-40B4-BE49-F238E27FC236}">
                <a16:creationId xmlns:a16="http://schemas.microsoft.com/office/drawing/2014/main" id="{47FB7733-C47F-45E5-84F1-67447BA6AB29}"/>
              </a:ext>
            </a:extLst>
          </p:cNvPr>
          <p:cNvSpPr/>
          <p:nvPr/>
        </p:nvSpPr>
        <p:spPr>
          <a:xfrm>
            <a:off x="6227480" y="4845469"/>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66" name="橢圓 1765">
            <a:extLst>
              <a:ext uri="{FF2B5EF4-FFF2-40B4-BE49-F238E27FC236}">
                <a16:creationId xmlns:a16="http://schemas.microsoft.com/office/drawing/2014/main" id="{74349D63-C4F0-4549-BA38-72C5DCF42EB5}"/>
              </a:ext>
            </a:extLst>
          </p:cNvPr>
          <p:cNvSpPr/>
          <p:nvPr/>
        </p:nvSpPr>
        <p:spPr>
          <a:xfrm>
            <a:off x="6227480" y="4962182"/>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67" name="橢圓 1766">
            <a:extLst>
              <a:ext uri="{FF2B5EF4-FFF2-40B4-BE49-F238E27FC236}">
                <a16:creationId xmlns:a16="http://schemas.microsoft.com/office/drawing/2014/main" id="{7F4C5D80-3523-45EC-9E31-436AE0163E6A}"/>
              </a:ext>
            </a:extLst>
          </p:cNvPr>
          <p:cNvSpPr/>
          <p:nvPr/>
        </p:nvSpPr>
        <p:spPr>
          <a:xfrm>
            <a:off x="6228378" y="5076808"/>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68" name="橢圓 1767">
            <a:extLst>
              <a:ext uri="{FF2B5EF4-FFF2-40B4-BE49-F238E27FC236}">
                <a16:creationId xmlns:a16="http://schemas.microsoft.com/office/drawing/2014/main" id="{D3124252-FA4F-4141-A400-B13BB7A3A761}"/>
              </a:ext>
            </a:extLst>
          </p:cNvPr>
          <p:cNvSpPr/>
          <p:nvPr/>
        </p:nvSpPr>
        <p:spPr>
          <a:xfrm>
            <a:off x="6228378" y="5188784"/>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69" name="橢圓 1768">
            <a:extLst>
              <a:ext uri="{FF2B5EF4-FFF2-40B4-BE49-F238E27FC236}">
                <a16:creationId xmlns:a16="http://schemas.microsoft.com/office/drawing/2014/main" id="{CFC1FF95-262C-4EBA-904D-D227E91C0216}"/>
              </a:ext>
            </a:extLst>
          </p:cNvPr>
          <p:cNvSpPr/>
          <p:nvPr/>
        </p:nvSpPr>
        <p:spPr>
          <a:xfrm>
            <a:off x="6227480" y="5298164"/>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0" name="橢圓 1769">
            <a:extLst>
              <a:ext uri="{FF2B5EF4-FFF2-40B4-BE49-F238E27FC236}">
                <a16:creationId xmlns:a16="http://schemas.microsoft.com/office/drawing/2014/main" id="{A3CFAB31-A786-4093-810F-B41BC9CCC214}"/>
              </a:ext>
            </a:extLst>
          </p:cNvPr>
          <p:cNvSpPr/>
          <p:nvPr/>
        </p:nvSpPr>
        <p:spPr>
          <a:xfrm>
            <a:off x="6224920" y="5406210"/>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1" name="橢圓 1770">
            <a:extLst>
              <a:ext uri="{FF2B5EF4-FFF2-40B4-BE49-F238E27FC236}">
                <a16:creationId xmlns:a16="http://schemas.microsoft.com/office/drawing/2014/main" id="{8B97E02B-BC75-4FDD-96DD-3F418096BC21}"/>
              </a:ext>
            </a:extLst>
          </p:cNvPr>
          <p:cNvSpPr/>
          <p:nvPr/>
        </p:nvSpPr>
        <p:spPr>
          <a:xfrm>
            <a:off x="6228378" y="5522556"/>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2" name="橢圓 1771">
            <a:extLst>
              <a:ext uri="{FF2B5EF4-FFF2-40B4-BE49-F238E27FC236}">
                <a16:creationId xmlns:a16="http://schemas.microsoft.com/office/drawing/2014/main" id="{863E440C-FD7B-49F9-8AFE-F47CB5CC0B5C}"/>
              </a:ext>
            </a:extLst>
          </p:cNvPr>
          <p:cNvSpPr/>
          <p:nvPr/>
        </p:nvSpPr>
        <p:spPr>
          <a:xfrm>
            <a:off x="6230776" y="5637266"/>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3" name="橢圓 1772">
            <a:extLst>
              <a:ext uri="{FF2B5EF4-FFF2-40B4-BE49-F238E27FC236}">
                <a16:creationId xmlns:a16="http://schemas.microsoft.com/office/drawing/2014/main" id="{10DD365B-3519-4FF7-8263-DC3DE424B42B}"/>
              </a:ext>
            </a:extLst>
          </p:cNvPr>
          <p:cNvSpPr/>
          <p:nvPr/>
        </p:nvSpPr>
        <p:spPr>
          <a:xfrm>
            <a:off x="6228378" y="5751975"/>
            <a:ext cx="79096" cy="7909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4" name="橢圓 1773">
            <a:extLst>
              <a:ext uri="{FF2B5EF4-FFF2-40B4-BE49-F238E27FC236}">
                <a16:creationId xmlns:a16="http://schemas.microsoft.com/office/drawing/2014/main" id="{9D531306-C7BC-4BCB-9022-1CAD4814564D}"/>
              </a:ext>
            </a:extLst>
          </p:cNvPr>
          <p:cNvSpPr/>
          <p:nvPr/>
        </p:nvSpPr>
        <p:spPr>
          <a:xfrm>
            <a:off x="6517090" y="4748633"/>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5" name="橢圓 1774">
            <a:extLst>
              <a:ext uri="{FF2B5EF4-FFF2-40B4-BE49-F238E27FC236}">
                <a16:creationId xmlns:a16="http://schemas.microsoft.com/office/drawing/2014/main" id="{C76A424F-93A4-453E-AD2A-F678D766C10C}"/>
              </a:ext>
            </a:extLst>
          </p:cNvPr>
          <p:cNvSpPr/>
          <p:nvPr/>
        </p:nvSpPr>
        <p:spPr>
          <a:xfrm>
            <a:off x="6519028" y="4926755"/>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6" name="橢圓 1775">
            <a:extLst>
              <a:ext uri="{FF2B5EF4-FFF2-40B4-BE49-F238E27FC236}">
                <a16:creationId xmlns:a16="http://schemas.microsoft.com/office/drawing/2014/main" id="{4BF1E0D4-C37A-4C69-BDE3-10877CAD7CC7}"/>
              </a:ext>
            </a:extLst>
          </p:cNvPr>
          <p:cNvSpPr/>
          <p:nvPr/>
        </p:nvSpPr>
        <p:spPr>
          <a:xfrm>
            <a:off x="6517090" y="5104874"/>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7" name="橢圓 1776">
            <a:extLst>
              <a:ext uri="{FF2B5EF4-FFF2-40B4-BE49-F238E27FC236}">
                <a16:creationId xmlns:a16="http://schemas.microsoft.com/office/drawing/2014/main" id="{0FCB33EB-C712-4470-971D-16D452294059}"/>
              </a:ext>
            </a:extLst>
          </p:cNvPr>
          <p:cNvSpPr/>
          <p:nvPr/>
        </p:nvSpPr>
        <p:spPr>
          <a:xfrm>
            <a:off x="6517090" y="5282992"/>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8" name="橢圓 1777">
            <a:extLst>
              <a:ext uri="{FF2B5EF4-FFF2-40B4-BE49-F238E27FC236}">
                <a16:creationId xmlns:a16="http://schemas.microsoft.com/office/drawing/2014/main" id="{DF785C5D-669A-4D9A-991B-2D5D1A4ADD92}"/>
              </a:ext>
            </a:extLst>
          </p:cNvPr>
          <p:cNvSpPr/>
          <p:nvPr/>
        </p:nvSpPr>
        <p:spPr>
          <a:xfrm>
            <a:off x="6517090" y="5461111"/>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779" name="橢圓 1778">
            <a:extLst>
              <a:ext uri="{FF2B5EF4-FFF2-40B4-BE49-F238E27FC236}">
                <a16:creationId xmlns:a16="http://schemas.microsoft.com/office/drawing/2014/main" id="{F666CD54-26C3-4D48-96CC-5406E4E21EDD}"/>
              </a:ext>
            </a:extLst>
          </p:cNvPr>
          <p:cNvSpPr/>
          <p:nvPr/>
        </p:nvSpPr>
        <p:spPr>
          <a:xfrm>
            <a:off x="6517090" y="5639232"/>
            <a:ext cx="79096" cy="7909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780" name="直線接點 1779">
            <a:extLst>
              <a:ext uri="{FF2B5EF4-FFF2-40B4-BE49-F238E27FC236}">
                <a16:creationId xmlns:a16="http://schemas.microsoft.com/office/drawing/2014/main" id="{B7437555-8A65-4A2B-AFF1-B5390E5C337E}"/>
              </a:ext>
            </a:extLst>
          </p:cNvPr>
          <p:cNvCxnSpPr>
            <a:cxnSpLocks/>
            <a:stCxn id="1763" idx="6"/>
            <a:endCxn id="1774" idx="2"/>
          </p:cNvCxnSpPr>
          <p:nvPr/>
        </p:nvCxnSpPr>
        <p:spPr>
          <a:xfrm>
            <a:off x="6307956" y="4655147"/>
            <a:ext cx="209140" cy="1330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81" name="直線接點 1780">
            <a:extLst>
              <a:ext uri="{FF2B5EF4-FFF2-40B4-BE49-F238E27FC236}">
                <a16:creationId xmlns:a16="http://schemas.microsoft.com/office/drawing/2014/main" id="{6403ECB6-C7F2-401A-9252-C071EFB3A75C}"/>
              </a:ext>
            </a:extLst>
          </p:cNvPr>
          <p:cNvCxnSpPr>
            <a:cxnSpLocks/>
            <a:stCxn id="1764" idx="6"/>
            <a:endCxn id="1775" idx="2"/>
          </p:cNvCxnSpPr>
          <p:nvPr/>
        </p:nvCxnSpPr>
        <p:spPr>
          <a:xfrm>
            <a:off x="6307954" y="4770083"/>
            <a:ext cx="211079" cy="1962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82" name="直線接點 1781">
            <a:extLst>
              <a:ext uri="{FF2B5EF4-FFF2-40B4-BE49-F238E27FC236}">
                <a16:creationId xmlns:a16="http://schemas.microsoft.com/office/drawing/2014/main" id="{1643ED56-EB82-42E7-B3E1-C6692F8EE471}"/>
              </a:ext>
            </a:extLst>
          </p:cNvPr>
          <p:cNvCxnSpPr>
            <a:cxnSpLocks/>
            <a:stCxn id="1763" idx="6"/>
            <a:endCxn id="1776" idx="2"/>
          </p:cNvCxnSpPr>
          <p:nvPr/>
        </p:nvCxnSpPr>
        <p:spPr>
          <a:xfrm>
            <a:off x="6307956" y="4655145"/>
            <a:ext cx="209140" cy="4892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83" name="直線接點 1782">
            <a:extLst>
              <a:ext uri="{FF2B5EF4-FFF2-40B4-BE49-F238E27FC236}">
                <a16:creationId xmlns:a16="http://schemas.microsoft.com/office/drawing/2014/main" id="{ACA7DF76-4724-4A7D-B834-3BBC882BED12}"/>
              </a:ext>
            </a:extLst>
          </p:cNvPr>
          <p:cNvCxnSpPr>
            <a:cxnSpLocks/>
            <a:stCxn id="1763" idx="6"/>
            <a:endCxn id="1775" idx="2"/>
          </p:cNvCxnSpPr>
          <p:nvPr/>
        </p:nvCxnSpPr>
        <p:spPr>
          <a:xfrm>
            <a:off x="6307954" y="4655148"/>
            <a:ext cx="211079" cy="31116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84" name="直線接點 1783">
            <a:extLst>
              <a:ext uri="{FF2B5EF4-FFF2-40B4-BE49-F238E27FC236}">
                <a16:creationId xmlns:a16="http://schemas.microsoft.com/office/drawing/2014/main" id="{7ADCE89C-F4D9-4541-9D31-2A892B5C4A28}"/>
              </a:ext>
            </a:extLst>
          </p:cNvPr>
          <p:cNvCxnSpPr>
            <a:cxnSpLocks/>
            <a:stCxn id="1763" idx="6"/>
            <a:endCxn id="1777" idx="2"/>
          </p:cNvCxnSpPr>
          <p:nvPr/>
        </p:nvCxnSpPr>
        <p:spPr>
          <a:xfrm>
            <a:off x="6307953" y="4655143"/>
            <a:ext cx="209140" cy="6673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85" name="直線接點 1784">
            <a:extLst>
              <a:ext uri="{FF2B5EF4-FFF2-40B4-BE49-F238E27FC236}">
                <a16:creationId xmlns:a16="http://schemas.microsoft.com/office/drawing/2014/main" id="{D7ABC5E9-8AE4-4E8A-8B8E-EF55D4C58E08}"/>
              </a:ext>
            </a:extLst>
          </p:cNvPr>
          <p:cNvCxnSpPr>
            <a:cxnSpLocks/>
            <a:stCxn id="1763" idx="6"/>
            <a:endCxn id="1778" idx="2"/>
          </p:cNvCxnSpPr>
          <p:nvPr/>
        </p:nvCxnSpPr>
        <p:spPr>
          <a:xfrm>
            <a:off x="6307953" y="4655140"/>
            <a:ext cx="209140" cy="8455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86" name="直線接點 1785">
            <a:extLst>
              <a:ext uri="{FF2B5EF4-FFF2-40B4-BE49-F238E27FC236}">
                <a16:creationId xmlns:a16="http://schemas.microsoft.com/office/drawing/2014/main" id="{BA4F888D-273B-4DAC-B629-C7B101A06038}"/>
              </a:ext>
            </a:extLst>
          </p:cNvPr>
          <p:cNvCxnSpPr>
            <a:cxnSpLocks/>
            <a:stCxn id="1763" idx="6"/>
            <a:endCxn id="1779" idx="2"/>
          </p:cNvCxnSpPr>
          <p:nvPr/>
        </p:nvCxnSpPr>
        <p:spPr>
          <a:xfrm>
            <a:off x="6307953" y="4655140"/>
            <a:ext cx="209140" cy="102363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87" name="直線接點 1786">
            <a:extLst>
              <a:ext uri="{FF2B5EF4-FFF2-40B4-BE49-F238E27FC236}">
                <a16:creationId xmlns:a16="http://schemas.microsoft.com/office/drawing/2014/main" id="{252D44B5-20E4-475D-A356-4B6D4F96DFB8}"/>
              </a:ext>
            </a:extLst>
          </p:cNvPr>
          <p:cNvCxnSpPr>
            <a:cxnSpLocks/>
            <a:stCxn id="1764" idx="6"/>
            <a:endCxn id="1774" idx="2"/>
          </p:cNvCxnSpPr>
          <p:nvPr/>
        </p:nvCxnSpPr>
        <p:spPr>
          <a:xfrm>
            <a:off x="6307956" y="4770078"/>
            <a:ext cx="209140" cy="181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88" name="直線接點 1787">
            <a:extLst>
              <a:ext uri="{FF2B5EF4-FFF2-40B4-BE49-F238E27FC236}">
                <a16:creationId xmlns:a16="http://schemas.microsoft.com/office/drawing/2014/main" id="{1FC6E80D-B4E9-47AF-B6AB-4242196AC780}"/>
              </a:ext>
            </a:extLst>
          </p:cNvPr>
          <p:cNvCxnSpPr>
            <a:cxnSpLocks/>
            <a:stCxn id="1764" idx="6"/>
            <a:endCxn id="1776" idx="2"/>
          </p:cNvCxnSpPr>
          <p:nvPr/>
        </p:nvCxnSpPr>
        <p:spPr>
          <a:xfrm>
            <a:off x="6307956" y="4770083"/>
            <a:ext cx="209140" cy="3743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89" name="直線接點 1788">
            <a:extLst>
              <a:ext uri="{FF2B5EF4-FFF2-40B4-BE49-F238E27FC236}">
                <a16:creationId xmlns:a16="http://schemas.microsoft.com/office/drawing/2014/main" id="{0584D514-ECA8-4FAC-B02B-3C310D3CA595}"/>
              </a:ext>
            </a:extLst>
          </p:cNvPr>
          <p:cNvCxnSpPr>
            <a:cxnSpLocks/>
            <a:stCxn id="1764" idx="6"/>
            <a:endCxn id="1777" idx="2"/>
          </p:cNvCxnSpPr>
          <p:nvPr/>
        </p:nvCxnSpPr>
        <p:spPr>
          <a:xfrm>
            <a:off x="6307953" y="4770087"/>
            <a:ext cx="209140" cy="5524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90" name="直線接點 1789">
            <a:extLst>
              <a:ext uri="{FF2B5EF4-FFF2-40B4-BE49-F238E27FC236}">
                <a16:creationId xmlns:a16="http://schemas.microsoft.com/office/drawing/2014/main" id="{0B0776D4-366A-4A8D-BAF4-E99E3EBFC8EA}"/>
              </a:ext>
            </a:extLst>
          </p:cNvPr>
          <p:cNvCxnSpPr>
            <a:cxnSpLocks/>
            <a:stCxn id="1764" idx="6"/>
            <a:endCxn id="1778" idx="2"/>
          </p:cNvCxnSpPr>
          <p:nvPr/>
        </p:nvCxnSpPr>
        <p:spPr>
          <a:xfrm>
            <a:off x="6307953" y="4770085"/>
            <a:ext cx="209140" cy="73057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91" name="直線接點 1790">
            <a:extLst>
              <a:ext uri="{FF2B5EF4-FFF2-40B4-BE49-F238E27FC236}">
                <a16:creationId xmlns:a16="http://schemas.microsoft.com/office/drawing/2014/main" id="{DEC9173E-2016-49A8-8FFA-FBF4A0EE3F9F}"/>
              </a:ext>
            </a:extLst>
          </p:cNvPr>
          <p:cNvCxnSpPr>
            <a:cxnSpLocks/>
            <a:stCxn id="1764" idx="6"/>
            <a:endCxn id="1779" idx="2"/>
          </p:cNvCxnSpPr>
          <p:nvPr/>
        </p:nvCxnSpPr>
        <p:spPr>
          <a:xfrm>
            <a:off x="6307953" y="4770080"/>
            <a:ext cx="209140" cy="9086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92" name="直線接點 1791">
            <a:extLst>
              <a:ext uri="{FF2B5EF4-FFF2-40B4-BE49-F238E27FC236}">
                <a16:creationId xmlns:a16="http://schemas.microsoft.com/office/drawing/2014/main" id="{A4DE9217-DFA8-454F-AF47-5C3FA745E357}"/>
              </a:ext>
            </a:extLst>
          </p:cNvPr>
          <p:cNvCxnSpPr>
            <a:cxnSpLocks/>
            <a:stCxn id="1765" idx="6"/>
            <a:endCxn id="1774" idx="2"/>
          </p:cNvCxnSpPr>
          <p:nvPr/>
        </p:nvCxnSpPr>
        <p:spPr>
          <a:xfrm flipV="1">
            <a:off x="6306575" y="4788182"/>
            <a:ext cx="210515" cy="968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93" name="直線接點 1792">
            <a:extLst>
              <a:ext uri="{FF2B5EF4-FFF2-40B4-BE49-F238E27FC236}">
                <a16:creationId xmlns:a16="http://schemas.microsoft.com/office/drawing/2014/main" id="{B13EF6E5-2108-49DB-A2AF-288A8A2E4BCB}"/>
              </a:ext>
            </a:extLst>
          </p:cNvPr>
          <p:cNvCxnSpPr>
            <a:cxnSpLocks/>
            <a:stCxn id="1765" idx="6"/>
            <a:endCxn id="1775" idx="2"/>
          </p:cNvCxnSpPr>
          <p:nvPr/>
        </p:nvCxnSpPr>
        <p:spPr>
          <a:xfrm>
            <a:off x="6306574" y="4885019"/>
            <a:ext cx="212454" cy="812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94" name="直線接點 1793">
            <a:extLst>
              <a:ext uri="{FF2B5EF4-FFF2-40B4-BE49-F238E27FC236}">
                <a16:creationId xmlns:a16="http://schemas.microsoft.com/office/drawing/2014/main" id="{1FBC440D-CB85-4430-AC42-CD9D466998BE}"/>
              </a:ext>
            </a:extLst>
          </p:cNvPr>
          <p:cNvCxnSpPr>
            <a:cxnSpLocks/>
            <a:stCxn id="1765" idx="6"/>
            <a:endCxn id="1776" idx="2"/>
          </p:cNvCxnSpPr>
          <p:nvPr/>
        </p:nvCxnSpPr>
        <p:spPr>
          <a:xfrm>
            <a:off x="6306575" y="4885016"/>
            <a:ext cx="210515" cy="2594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95" name="直線接點 1794">
            <a:extLst>
              <a:ext uri="{FF2B5EF4-FFF2-40B4-BE49-F238E27FC236}">
                <a16:creationId xmlns:a16="http://schemas.microsoft.com/office/drawing/2014/main" id="{FCBB6DA1-7A18-4416-8C67-C4174CD76C5F}"/>
              </a:ext>
            </a:extLst>
          </p:cNvPr>
          <p:cNvCxnSpPr>
            <a:cxnSpLocks/>
            <a:stCxn id="1765" idx="6"/>
            <a:endCxn id="1777" idx="2"/>
          </p:cNvCxnSpPr>
          <p:nvPr/>
        </p:nvCxnSpPr>
        <p:spPr>
          <a:xfrm>
            <a:off x="6306583" y="4885015"/>
            <a:ext cx="210514" cy="4375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96" name="直線接點 1795">
            <a:extLst>
              <a:ext uri="{FF2B5EF4-FFF2-40B4-BE49-F238E27FC236}">
                <a16:creationId xmlns:a16="http://schemas.microsoft.com/office/drawing/2014/main" id="{86DD515C-C9C6-4D46-B1B4-62707E4B53D8}"/>
              </a:ext>
            </a:extLst>
          </p:cNvPr>
          <p:cNvCxnSpPr>
            <a:cxnSpLocks/>
            <a:stCxn id="1765" idx="6"/>
            <a:endCxn id="1778" idx="2"/>
          </p:cNvCxnSpPr>
          <p:nvPr/>
        </p:nvCxnSpPr>
        <p:spPr>
          <a:xfrm>
            <a:off x="6306583" y="4885023"/>
            <a:ext cx="210514" cy="6156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97" name="直線接點 1796">
            <a:extLst>
              <a:ext uri="{FF2B5EF4-FFF2-40B4-BE49-F238E27FC236}">
                <a16:creationId xmlns:a16="http://schemas.microsoft.com/office/drawing/2014/main" id="{2EE964CA-790E-44E4-AD59-29DBCB5559E7}"/>
              </a:ext>
            </a:extLst>
          </p:cNvPr>
          <p:cNvCxnSpPr>
            <a:cxnSpLocks/>
            <a:stCxn id="1765" idx="6"/>
            <a:endCxn id="1779" idx="2"/>
          </p:cNvCxnSpPr>
          <p:nvPr/>
        </p:nvCxnSpPr>
        <p:spPr>
          <a:xfrm>
            <a:off x="6306583" y="4885023"/>
            <a:ext cx="210514" cy="7937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98" name="直線接點 1797">
            <a:extLst>
              <a:ext uri="{FF2B5EF4-FFF2-40B4-BE49-F238E27FC236}">
                <a16:creationId xmlns:a16="http://schemas.microsoft.com/office/drawing/2014/main" id="{EF19FC7F-EF35-42CF-8CBF-B7D4C9B5671F}"/>
              </a:ext>
            </a:extLst>
          </p:cNvPr>
          <p:cNvCxnSpPr>
            <a:cxnSpLocks/>
            <a:stCxn id="1766" idx="6"/>
            <a:endCxn id="1774" idx="2"/>
          </p:cNvCxnSpPr>
          <p:nvPr/>
        </p:nvCxnSpPr>
        <p:spPr>
          <a:xfrm flipV="1">
            <a:off x="6306575" y="4788186"/>
            <a:ext cx="210515" cy="2135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799" name="直線接點 1798">
            <a:extLst>
              <a:ext uri="{FF2B5EF4-FFF2-40B4-BE49-F238E27FC236}">
                <a16:creationId xmlns:a16="http://schemas.microsoft.com/office/drawing/2014/main" id="{A056C9CF-CF9E-4C35-902A-D06DB1C4596E}"/>
              </a:ext>
            </a:extLst>
          </p:cNvPr>
          <p:cNvCxnSpPr>
            <a:cxnSpLocks/>
            <a:stCxn id="1766" idx="6"/>
            <a:endCxn id="1775" idx="2"/>
          </p:cNvCxnSpPr>
          <p:nvPr/>
        </p:nvCxnSpPr>
        <p:spPr>
          <a:xfrm flipV="1">
            <a:off x="6306576" y="4966299"/>
            <a:ext cx="212454" cy="354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00" name="直線接點 1799">
            <a:extLst>
              <a:ext uri="{FF2B5EF4-FFF2-40B4-BE49-F238E27FC236}">
                <a16:creationId xmlns:a16="http://schemas.microsoft.com/office/drawing/2014/main" id="{C2CA6CD5-41F9-40BF-90E5-B673F695AA5D}"/>
              </a:ext>
            </a:extLst>
          </p:cNvPr>
          <p:cNvCxnSpPr>
            <a:cxnSpLocks/>
            <a:stCxn id="1766" idx="6"/>
            <a:endCxn id="1776" idx="2"/>
          </p:cNvCxnSpPr>
          <p:nvPr/>
        </p:nvCxnSpPr>
        <p:spPr>
          <a:xfrm>
            <a:off x="6306575" y="5001728"/>
            <a:ext cx="210515" cy="14269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01" name="直線接點 1800">
            <a:extLst>
              <a:ext uri="{FF2B5EF4-FFF2-40B4-BE49-F238E27FC236}">
                <a16:creationId xmlns:a16="http://schemas.microsoft.com/office/drawing/2014/main" id="{1AAD387B-C443-4BB1-A9FE-B5A072282F24}"/>
              </a:ext>
            </a:extLst>
          </p:cNvPr>
          <p:cNvCxnSpPr>
            <a:cxnSpLocks/>
            <a:stCxn id="1766" idx="6"/>
            <a:endCxn id="1777" idx="2"/>
          </p:cNvCxnSpPr>
          <p:nvPr/>
        </p:nvCxnSpPr>
        <p:spPr>
          <a:xfrm>
            <a:off x="6306575" y="5001734"/>
            <a:ext cx="210515" cy="32080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02" name="直線接點 1801">
            <a:extLst>
              <a:ext uri="{FF2B5EF4-FFF2-40B4-BE49-F238E27FC236}">
                <a16:creationId xmlns:a16="http://schemas.microsoft.com/office/drawing/2014/main" id="{F44840E0-766D-4568-AD95-F37605635CE9}"/>
              </a:ext>
            </a:extLst>
          </p:cNvPr>
          <p:cNvCxnSpPr>
            <a:cxnSpLocks/>
            <a:stCxn id="1766" idx="6"/>
            <a:endCxn id="1778" idx="2"/>
          </p:cNvCxnSpPr>
          <p:nvPr/>
        </p:nvCxnSpPr>
        <p:spPr>
          <a:xfrm>
            <a:off x="6306575" y="5001728"/>
            <a:ext cx="210515" cy="4989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03" name="直線接點 1802">
            <a:extLst>
              <a:ext uri="{FF2B5EF4-FFF2-40B4-BE49-F238E27FC236}">
                <a16:creationId xmlns:a16="http://schemas.microsoft.com/office/drawing/2014/main" id="{327427CA-4622-4C61-B433-52A77EFB7E4E}"/>
              </a:ext>
            </a:extLst>
          </p:cNvPr>
          <p:cNvCxnSpPr>
            <a:cxnSpLocks/>
            <a:stCxn id="1766" idx="6"/>
            <a:endCxn id="1779" idx="2"/>
          </p:cNvCxnSpPr>
          <p:nvPr/>
        </p:nvCxnSpPr>
        <p:spPr>
          <a:xfrm>
            <a:off x="6306575" y="5001732"/>
            <a:ext cx="210515" cy="67704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04" name="直線接點 1803">
            <a:extLst>
              <a:ext uri="{FF2B5EF4-FFF2-40B4-BE49-F238E27FC236}">
                <a16:creationId xmlns:a16="http://schemas.microsoft.com/office/drawing/2014/main" id="{46D87AC3-5602-49FD-BE60-6118D1C859DB}"/>
              </a:ext>
            </a:extLst>
          </p:cNvPr>
          <p:cNvCxnSpPr>
            <a:cxnSpLocks/>
            <a:stCxn id="1767" idx="6"/>
            <a:endCxn id="1774" idx="2"/>
          </p:cNvCxnSpPr>
          <p:nvPr/>
        </p:nvCxnSpPr>
        <p:spPr>
          <a:xfrm flipV="1">
            <a:off x="6307478" y="4788180"/>
            <a:ext cx="209618" cy="3281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05" name="直線接點 1804">
            <a:extLst>
              <a:ext uri="{FF2B5EF4-FFF2-40B4-BE49-F238E27FC236}">
                <a16:creationId xmlns:a16="http://schemas.microsoft.com/office/drawing/2014/main" id="{D61BB93B-D036-4C5F-947F-3F999A09B41E}"/>
              </a:ext>
            </a:extLst>
          </p:cNvPr>
          <p:cNvCxnSpPr>
            <a:cxnSpLocks/>
            <a:stCxn id="1767" idx="6"/>
            <a:endCxn id="1775" idx="2"/>
          </p:cNvCxnSpPr>
          <p:nvPr/>
        </p:nvCxnSpPr>
        <p:spPr>
          <a:xfrm flipV="1">
            <a:off x="6307472" y="4966309"/>
            <a:ext cx="211556" cy="1500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06" name="直線接點 1805">
            <a:extLst>
              <a:ext uri="{FF2B5EF4-FFF2-40B4-BE49-F238E27FC236}">
                <a16:creationId xmlns:a16="http://schemas.microsoft.com/office/drawing/2014/main" id="{BBADB3F1-01A4-4A37-BF0C-A94D32A8F5AA}"/>
              </a:ext>
            </a:extLst>
          </p:cNvPr>
          <p:cNvCxnSpPr>
            <a:cxnSpLocks/>
            <a:stCxn id="1767" idx="6"/>
            <a:endCxn id="1776" idx="2"/>
          </p:cNvCxnSpPr>
          <p:nvPr/>
        </p:nvCxnSpPr>
        <p:spPr>
          <a:xfrm>
            <a:off x="6307478" y="5116356"/>
            <a:ext cx="209618" cy="280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07" name="直線接點 1806">
            <a:extLst>
              <a:ext uri="{FF2B5EF4-FFF2-40B4-BE49-F238E27FC236}">
                <a16:creationId xmlns:a16="http://schemas.microsoft.com/office/drawing/2014/main" id="{16518515-45B2-49A6-BC47-4E632EC87B7B}"/>
              </a:ext>
            </a:extLst>
          </p:cNvPr>
          <p:cNvCxnSpPr>
            <a:cxnSpLocks/>
            <a:stCxn id="1767" idx="6"/>
            <a:endCxn id="1777" idx="2"/>
          </p:cNvCxnSpPr>
          <p:nvPr/>
        </p:nvCxnSpPr>
        <p:spPr>
          <a:xfrm>
            <a:off x="6307478" y="5116360"/>
            <a:ext cx="209618" cy="2061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08" name="直線接點 1807">
            <a:extLst>
              <a:ext uri="{FF2B5EF4-FFF2-40B4-BE49-F238E27FC236}">
                <a16:creationId xmlns:a16="http://schemas.microsoft.com/office/drawing/2014/main" id="{9BE45B8B-88DB-4BB6-A2C6-85EA49060935}"/>
              </a:ext>
            </a:extLst>
          </p:cNvPr>
          <p:cNvCxnSpPr>
            <a:cxnSpLocks/>
            <a:stCxn id="1767" idx="6"/>
            <a:endCxn id="1778" idx="2"/>
          </p:cNvCxnSpPr>
          <p:nvPr/>
        </p:nvCxnSpPr>
        <p:spPr>
          <a:xfrm>
            <a:off x="6307478" y="5116363"/>
            <a:ext cx="209618" cy="3843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09" name="直線接點 1808">
            <a:extLst>
              <a:ext uri="{FF2B5EF4-FFF2-40B4-BE49-F238E27FC236}">
                <a16:creationId xmlns:a16="http://schemas.microsoft.com/office/drawing/2014/main" id="{1CB3F7E3-5326-4AC4-B317-9828C7822F61}"/>
              </a:ext>
            </a:extLst>
          </p:cNvPr>
          <p:cNvCxnSpPr>
            <a:cxnSpLocks/>
            <a:stCxn id="1767" idx="6"/>
            <a:endCxn id="1779" idx="2"/>
          </p:cNvCxnSpPr>
          <p:nvPr/>
        </p:nvCxnSpPr>
        <p:spPr>
          <a:xfrm>
            <a:off x="6307478" y="5116362"/>
            <a:ext cx="209618" cy="562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10" name="直線接點 1809">
            <a:extLst>
              <a:ext uri="{FF2B5EF4-FFF2-40B4-BE49-F238E27FC236}">
                <a16:creationId xmlns:a16="http://schemas.microsoft.com/office/drawing/2014/main" id="{0D1C3280-FDB3-459E-94FF-C6C566B11D31}"/>
              </a:ext>
            </a:extLst>
          </p:cNvPr>
          <p:cNvCxnSpPr>
            <a:cxnSpLocks/>
            <a:stCxn id="1768" idx="6"/>
            <a:endCxn id="1774" idx="2"/>
          </p:cNvCxnSpPr>
          <p:nvPr/>
        </p:nvCxnSpPr>
        <p:spPr>
          <a:xfrm flipV="1">
            <a:off x="6307478" y="4788186"/>
            <a:ext cx="209618" cy="4401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11" name="直線接點 1810">
            <a:extLst>
              <a:ext uri="{FF2B5EF4-FFF2-40B4-BE49-F238E27FC236}">
                <a16:creationId xmlns:a16="http://schemas.microsoft.com/office/drawing/2014/main" id="{C26F25F8-DD80-41F2-A54A-209360785466}"/>
              </a:ext>
            </a:extLst>
          </p:cNvPr>
          <p:cNvCxnSpPr>
            <a:cxnSpLocks/>
            <a:stCxn id="1768" idx="6"/>
            <a:endCxn id="1775" idx="2"/>
          </p:cNvCxnSpPr>
          <p:nvPr/>
        </p:nvCxnSpPr>
        <p:spPr>
          <a:xfrm flipV="1">
            <a:off x="6307472" y="4966305"/>
            <a:ext cx="211556" cy="2620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12" name="直線接點 1811">
            <a:extLst>
              <a:ext uri="{FF2B5EF4-FFF2-40B4-BE49-F238E27FC236}">
                <a16:creationId xmlns:a16="http://schemas.microsoft.com/office/drawing/2014/main" id="{6ACE4C65-328D-4E50-B823-F804E72C4075}"/>
              </a:ext>
            </a:extLst>
          </p:cNvPr>
          <p:cNvCxnSpPr>
            <a:cxnSpLocks/>
            <a:stCxn id="1768" idx="6"/>
            <a:endCxn id="1776" idx="2"/>
          </p:cNvCxnSpPr>
          <p:nvPr/>
        </p:nvCxnSpPr>
        <p:spPr>
          <a:xfrm flipV="1">
            <a:off x="6307478" y="5144418"/>
            <a:ext cx="209618" cy="839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13" name="直線接點 1812">
            <a:extLst>
              <a:ext uri="{FF2B5EF4-FFF2-40B4-BE49-F238E27FC236}">
                <a16:creationId xmlns:a16="http://schemas.microsoft.com/office/drawing/2014/main" id="{417FF3BF-E656-4FD5-B686-5BA933D87BB5}"/>
              </a:ext>
            </a:extLst>
          </p:cNvPr>
          <p:cNvCxnSpPr>
            <a:cxnSpLocks/>
            <a:stCxn id="1768" idx="6"/>
            <a:endCxn id="1777" idx="2"/>
          </p:cNvCxnSpPr>
          <p:nvPr/>
        </p:nvCxnSpPr>
        <p:spPr>
          <a:xfrm>
            <a:off x="6307478" y="5228338"/>
            <a:ext cx="209618" cy="942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14" name="直線接點 1813">
            <a:extLst>
              <a:ext uri="{FF2B5EF4-FFF2-40B4-BE49-F238E27FC236}">
                <a16:creationId xmlns:a16="http://schemas.microsoft.com/office/drawing/2014/main" id="{5F3AFBB8-CFE6-4E8D-BD8E-947D34E95FF5}"/>
              </a:ext>
            </a:extLst>
          </p:cNvPr>
          <p:cNvCxnSpPr>
            <a:cxnSpLocks/>
            <a:stCxn id="1768" idx="6"/>
            <a:endCxn id="1778" idx="2"/>
          </p:cNvCxnSpPr>
          <p:nvPr/>
        </p:nvCxnSpPr>
        <p:spPr>
          <a:xfrm>
            <a:off x="6307478" y="5228337"/>
            <a:ext cx="209618" cy="2723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15" name="直線接點 1814">
            <a:extLst>
              <a:ext uri="{FF2B5EF4-FFF2-40B4-BE49-F238E27FC236}">
                <a16:creationId xmlns:a16="http://schemas.microsoft.com/office/drawing/2014/main" id="{D8834299-3557-4F93-B9E9-8D6CD77B41BE}"/>
              </a:ext>
            </a:extLst>
          </p:cNvPr>
          <p:cNvCxnSpPr>
            <a:cxnSpLocks/>
            <a:stCxn id="1768" idx="6"/>
            <a:endCxn id="1779" idx="2"/>
          </p:cNvCxnSpPr>
          <p:nvPr/>
        </p:nvCxnSpPr>
        <p:spPr>
          <a:xfrm>
            <a:off x="6307478" y="5228331"/>
            <a:ext cx="209618" cy="4504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16" name="直線接點 1815">
            <a:extLst>
              <a:ext uri="{FF2B5EF4-FFF2-40B4-BE49-F238E27FC236}">
                <a16:creationId xmlns:a16="http://schemas.microsoft.com/office/drawing/2014/main" id="{D1E2A0B8-64E8-4EE9-8469-F99DAFE07886}"/>
              </a:ext>
            </a:extLst>
          </p:cNvPr>
          <p:cNvCxnSpPr>
            <a:cxnSpLocks/>
            <a:stCxn id="1769" idx="6"/>
            <a:endCxn id="1774" idx="2"/>
          </p:cNvCxnSpPr>
          <p:nvPr/>
        </p:nvCxnSpPr>
        <p:spPr>
          <a:xfrm flipV="1">
            <a:off x="6306575" y="4788190"/>
            <a:ext cx="210515" cy="5495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17" name="直線接點 1816">
            <a:extLst>
              <a:ext uri="{FF2B5EF4-FFF2-40B4-BE49-F238E27FC236}">
                <a16:creationId xmlns:a16="http://schemas.microsoft.com/office/drawing/2014/main" id="{26E4FF4C-C529-487A-BE65-A6630204744D}"/>
              </a:ext>
            </a:extLst>
          </p:cNvPr>
          <p:cNvCxnSpPr>
            <a:cxnSpLocks/>
            <a:stCxn id="1769" idx="6"/>
            <a:endCxn id="1775" idx="2"/>
          </p:cNvCxnSpPr>
          <p:nvPr/>
        </p:nvCxnSpPr>
        <p:spPr>
          <a:xfrm flipV="1">
            <a:off x="6306576" y="4966298"/>
            <a:ext cx="212454" cy="37141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18" name="直線接點 1817">
            <a:extLst>
              <a:ext uri="{FF2B5EF4-FFF2-40B4-BE49-F238E27FC236}">
                <a16:creationId xmlns:a16="http://schemas.microsoft.com/office/drawing/2014/main" id="{F26AF2F1-C4E8-455F-92A9-21C9FDF61E2D}"/>
              </a:ext>
            </a:extLst>
          </p:cNvPr>
          <p:cNvCxnSpPr>
            <a:cxnSpLocks/>
            <a:stCxn id="1769" idx="6"/>
            <a:endCxn id="1776" idx="2"/>
          </p:cNvCxnSpPr>
          <p:nvPr/>
        </p:nvCxnSpPr>
        <p:spPr>
          <a:xfrm flipV="1">
            <a:off x="6306575" y="5144428"/>
            <a:ext cx="210515" cy="1932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19" name="直線接點 1818">
            <a:extLst>
              <a:ext uri="{FF2B5EF4-FFF2-40B4-BE49-F238E27FC236}">
                <a16:creationId xmlns:a16="http://schemas.microsoft.com/office/drawing/2014/main" id="{53410F96-7C26-4C69-A772-9DE70F775A22}"/>
              </a:ext>
            </a:extLst>
          </p:cNvPr>
          <p:cNvCxnSpPr>
            <a:cxnSpLocks/>
            <a:stCxn id="1769" idx="6"/>
            <a:endCxn id="1777" idx="2"/>
          </p:cNvCxnSpPr>
          <p:nvPr/>
        </p:nvCxnSpPr>
        <p:spPr>
          <a:xfrm flipV="1">
            <a:off x="6306575" y="5322539"/>
            <a:ext cx="210515" cy="151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20" name="直線接點 1819">
            <a:extLst>
              <a:ext uri="{FF2B5EF4-FFF2-40B4-BE49-F238E27FC236}">
                <a16:creationId xmlns:a16="http://schemas.microsoft.com/office/drawing/2014/main" id="{A7286846-9D29-4F63-8CAA-964F22161A9B}"/>
              </a:ext>
            </a:extLst>
          </p:cNvPr>
          <p:cNvCxnSpPr>
            <a:cxnSpLocks/>
            <a:stCxn id="1769" idx="6"/>
            <a:endCxn id="1778" idx="2"/>
          </p:cNvCxnSpPr>
          <p:nvPr/>
        </p:nvCxnSpPr>
        <p:spPr>
          <a:xfrm>
            <a:off x="6306575" y="5337710"/>
            <a:ext cx="210515" cy="1629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21" name="直線接點 1820">
            <a:extLst>
              <a:ext uri="{FF2B5EF4-FFF2-40B4-BE49-F238E27FC236}">
                <a16:creationId xmlns:a16="http://schemas.microsoft.com/office/drawing/2014/main" id="{6A392717-F485-492E-979E-A1214E4A5209}"/>
              </a:ext>
            </a:extLst>
          </p:cNvPr>
          <p:cNvCxnSpPr>
            <a:cxnSpLocks/>
            <a:stCxn id="1769" idx="6"/>
            <a:endCxn id="1779" idx="2"/>
          </p:cNvCxnSpPr>
          <p:nvPr/>
        </p:nvCxnSpPr>
        <p:spPr>
          <a:xfrm>
            <a:off x="6306575" y="5337717"/>
            <a:ext cx="210515" cy="3410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22" name="直線接點 1821">
            <a:extLst>
              <a:ext uri="{FF2B5EF4-FFF2-40B4-BE49-F238E27FC236}">
                <a16:creationId xmlns:a16="http://schemas.microsoft.com/office/drawing/2014/main" id="{EDC91A0F-AC3E-4551-838F-A094C8020BE2}"/>
              </a:ext>
            </a:extLst>
          </p:cNvPr>
          <p:cNvCxnSpPr>
            <a:cxnSpLocks/>
            <a:stCxn id="1770" idx="6"/>
            <a:endCxn id="1774" idx="2"/>
          </p:cNvCxnSpPr>
          <p:nvPr/>
        </p:nvCxnSpPr>
        <p:spPr>
          <a:xfrm flipV="1">
            <a:off x="6304018" y="4788181"/>
            <a:ext cx="213074" cy="6575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23" name="直線接點 1822">
            <a:extLst>
              <a:ext uri="{FF2B5EF4-FFF2-40B4-BE49-F238E27FC236}">
                <a16:creationId xmlns:a16="http://schemas.microsoft.com/office/drawing/2014/main" id="{96225764-1EBC-494C-8AAF-D911ECA16076}"/>
              </a:ext>
            </a:extLst>
          </p:cNvPr>
          <p:cNvCxnSpPr>
            <a:cxnSpLocks/>
            <a:stCxn id="1770" idx="6"/>
            <a:endCxn id="1775" idx="2"/>
          </p:cNvCxnSpPr>
          <p:nvPr/>
        </p:nvCxnSpPr>
        <p:spPr>
          <a:xfrm flipV="1">
            <a:off x="6304015" y="4966308"/>
            <a:ext cx="215013" cy="47945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24" name="直線接點 1823">
            <a:extLst>
              <a:ext uri="{FF2B5EF4-FFF2-40B4-BE49-F238E27FC236}">
                <a16:creationId xmlns:a16="http://schemas.microsoft.com/office/drawing/2014/main" id="{D396B1F7-809D-4CCC-9B5D-7456FD44D684}"/>
              </a:ext>
            </a:extLst>
          </p:cNvPr>
          <p:cNvCxnSpPr>
            <a:cxnSpLocks/>
            <a:stCxn id="1770" idx="6"/>
            <a:endCxn id="1776" idx="2"/>
          </p:cNvCxnSpPr>
          <p:nvPr/>
        </p:nvCxnSpPr>
        <p:spPr>
          <a:xfrm flipV="1">
            <a:off x="6304018" y="5144426"/>
            <a:ext cx="213074" cy="30133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25" name="直線接點 1824">
            <a:extLst>
              <a:ext uri="{FF2B5EF4-FFF2-40B4-BE49-F238E27FC236}">
                <a16:creationId xmlns:a16="http://schemas.microsoft.com/office/drawing/2014/main" id="{2842C3A8-1515-464D-8643-8DFF4A0CB7B7}"/>
              </a:ext>
            </a:extLst>
          </p:cNvPr>
          <p:cNvCxnSpPr>
            <a:cxnSpLocks/>
            <a:stCxn id="1770" idx="6"/>
            <a:endCxn id="1777" idx="2"/>
          </p:cNvCxnSpPr>
          <p:nvPr/>
        </p:nvCxnSpPr>
        <p:spPr>
          <a:xfrm flipV="1">
            <a:off x="6304014" y="5322539"/>
            <a:ext cx="213074" cy="12321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26" name="直線接點 1825">
            <a:extLst>
              <a:ext uri="{FF2B5EF4-FFF2-40B4-BE49-F238E27FC236}">
                <a16:creationId xmlns:a16="http://schemas.microsoft.com/office/drawing/2014/main" id="{55C10E33-19EA-468A-A460-462BCC9D1945}"/>
              </a:ext>
            </a:extLst>
          </p:cNvPr>
          <p:cNvCxnSpPr>
            <a:cxnSpLocks/>
            <a:stCxn id="1770" idx="6"/>
            <a:endCxn id="1778" idx="2"/>
          </p:cNvCxnSpPr>
          <p:nvPr/>
        </p:nvCxnSpPr>
        <p:spPr>
          <a:xfrm>
            <a:off x="6304014" y="5445763"/>
            <a:ext cx="213074" cy="549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27" name="直線接點 1826">
            <a:extLst>
              <a:ext uri="{FF2B5EF4-FFF2-40B4-BE49-F238E27FC236}">
                <a16:creationId xmlns:a16="http://schemas.microsoft.com/office/drawing/2014/main" id="{6E360925-BD7F-49C8-866D-34196B61E0E3}"/>
              </a:ext>
            </a:extLst>
          </p:cNvPr>
          <p:cNvCxnSpPr>
            <a:cxnSpLocks/>
            <a:stCxn id="1770" idx="6"/>
            <a:endCxn id="1779" idx="2"/>
          </p:cNvCxnSpPr>
          <p:nvPr/>
        </p:nvCxnSpPr>
        <p:spPr>
          <a:xfrm>
            <a:off x="6304014" y="5445756"/>
            <a:ext cx="213074" cy="2330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28" name="直線接點 1827">
            <a:extLst>
              <a:ext uri="{FF2B5EF4-FFF2-40B4-BE49-F238E27FC236}">
                <a16:creationId xmlns:a16="http://schemas.microsoft.com/office/drawing/2014/main" id="{20AA58A7-2BA3-4429-A4BC-5C3489099653}"/>
              </a:ext>
            </a:extLst>
          </p:cNvPr>
          <p:cNvCxnSpPr>
            <a:cxnSpLocks/>
            <a:stCxn id="1771" idx="6"/>
            <a:endCxn id="1774" idx="2"/>
          </p:cNvCxnSpPr>
          <p:nvPr/>
        </p:nvCxnSpPr>
        <p:spPr>
          <a:xfrm flipV="1">
            <a:off x="6307478" y="4788180"/>
            <a:ext cx="209618" cy="7739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29" name="直線接點 1828">
            <a:extLst>
              <a:ext uri="{FF2B5EF4-FFF2-40B4-BE49-F238E27FC236}">
                <a16:creationId xmlns:a16="http://schemas.microsoft.com/office/drawing/2014/main" id="{2E5A9D35-9B0F-4BE7-B3F5-804A823B5A81}"/>
              </a:ext>
            </a:extLst>
          </p:cNvPr>
          <p:cNvCxnSpPr>
            <a:cxnSpLocks/>
            <a:stCxn id="1771" idx="6"/>
            <a:endCxn id="1775" idx="2"/>
          </p:cNvCxnSpPr>
          <p:nvPr/>
        </p:nvCxnSpPr>
        <p:spPr>
          <a:xfrm flipV="1">
            <a:off x="6307472" y="4966308"/>
            <a:ext cx="211556" cy="59580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30" name="直線接點 1829">
            <a:extLst>
              <a:ext uri="{FF2B5EF4-FFF2-40B4-BE49-F238E27FC236}">
                <a16:creationId xmlns:a16="http://schemas.microsoft.com/office/drawing/2014/main" id="{B2C131CC-1473-4C98-862E-6F0992D5F0A3}"/>
              </a:ext>
            </a:extLst>
          </p:cNvPr>
          <p:cNvCxnSpPr>
            <a:cxnSpLocks/>
            <a:stCxn id="1771" idx="6"/>
            <a:endCxn id="1776" idx="2"/>
          </p:cNvCxnSpPr>
          <p:nvPr/>
        </p:nvCxnSpPr>
        <p:spPr>
          <a:xfrm flipV="1">
            <a:off x="6307478" y="5144426"/>
            <a:ext cx="209618" cy="4176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31" name="直線接點 1830">
            <a:extLst>
              <a:ext uri="{FF2B5EF4-FFF2-40B4-BE49-F238E27FC236}">
                <a16:creationId xmlns:a16="http://schemas.microsoft.com/office/drawing/2014/main" id="{0A905858-7613-4563-97F4-B0D6049BD20F}"/>
              </a:ext>
            </a:extLst>
          </p:cNvPr>
          <p:cNvCxnSpPr>
            <a:cxnSpLocks/>
            <a:stCxn id="1771" idx="6"/>
            <a:endCxn id="1777" idx="2"/>
          </p:cNvCxnSpPr>
          <p:nvPr/>
        </p:nvCxnSpPr>
        <p:spPr>
          <a:xfrm flipV="1">
            <a:off x="6307478" y="5322549"/>
            <a:ext cx="209618" cy="2395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32" name="直線接點 1831">
            <a:extLst>
              <a:ext uri="{FF2B5EF4-FFF2-40B4-BE49-F238E27FC236}">
                <a16:creationId xmlns:a16="http://schemas.microsoft.com/office/drawing/2014/main" id="{F92EB566-B2FC-408F-95E7-8E31A8D2F49C}"/>
              </a:ext>
            </a:extLst>
          </p:cNvPr>
          <p:cNvCxnSpPr>
            <a:cxnSpLocks/>
            <a:stCxn id="1771" idx="6"/>
            <a:endCxn id="1778" idx="2"/>
          </p:cNvCxnSpPr>
          <p:nvPr/>
        </p:nvCxnSpPr>
        <p:spPr>
          <a:xfrm flipV="1">
            <a:off x="6307478" y="5500655"/>
            <a:ext cx="209618" cy="614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33" name="直線接點 1832">
            <a:extLst>
              <a:ext uri="{FF2B5EF4-FFF2-40B4-BE49-F238E27FC236}">
                <a16:creationId xmlns:a16="http://schemas.microsoft.com/office/drawing/2014/main" id="{4CB47936-4E2F-4F29-A028-99E50644FD6F}"/>
              </a:ext>
            </a:extLst>
          </p:cNvPr>
          <p:cNvCxnSpPr>
            <a:cxnSpLocks/>
            <a:stCxn id="1771" idx="6"/>
            <a:endCxn id="1779" idx="2"/>
          </p:cNvCxnSpPr>
          <p:nvPr/>
        </p:nvCxnSpPr>
        <p:spPr>
          <a:xfrm>
            <a:off x="6307478" y="5562107"/>
            <a:ext cx="209618" cy="1166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34" name="直線接點 1833">
            <a:extLst>
              <a:ext uri="{FF2B5EF4-FFF2-40B4-BE49-F238E27FC236}">
                <a16:creationId xmlns:a16="http://schemas.microsoft.com/office/drawing/2014/main" id="{10AE800A-0829-4524-A525-A859E2EBED7D}"/>
              </a:ext>
            </a:extLst>
          </p:cNvPr>
          <p:cNvCxnSpPr>
            <a:cxnSpLocks/>
            <a:stCxn id="1772" idx="6"/>
            <a:endCxn id="1774" idx="2"/>
          </p:cNvCxnSpPr>
          <p:nvPr/>
        </p:nvCxnSpPr>
        <p:spPr>
          <a:xfrm flipV="1">
            <a:off x="6309877" y="4788183"/>
            <a:ext cx="207220" cy="8886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35" name="直線接點 1834">
            <a:extLst>
              <a:ext uri="{FF2B5EF4-FFF2-40B4-BE49-F238E27FC236}">
                <a16:creationId xmlns:a16="http://schemas.microsoft.com/office/drawing/2014/main" id="{DCEBCCFA-0266-4050-9DA3-188B810300A6}"/>
              </a:ext>
            </a:extLst>
          </p:cNvPr>
          <p:cNvCxnSpPr>
            <a:cxnSpLocks/>
            <a:stCxn id="1772" idx="6"/>
            <a:endCxn id="1775" idx="2"/>
          </p:cNvCxnSpPr>
          <p:nvPr/>
        </p:nvCxnSpPr>
        <p:spPr>
          <a:xfrm flipV="1">
            <a:off x="6309867" y="4966305"/>
            <a:ext cx="209160" cy="71051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36" name="直線接點 1835">
            <a:extLst>
              <a:ext uri="{FF2B5EF4-FFF2-40B4-BE49-F238E27FC236}">
                <a16:creationId xmlns:a16="http://schemas.microsoft.com/office/drawing/2014/main" id="{2BBB48ED-45B5-4A8A-933A-AA3B95669F47}"/>
              </a:ext>
            </a:extLst>
          </p:cNvPr>
          <p:cNvCxnSpPr>
            <a:cxnSpLocks/>
            <a:stCxn id="1772" idx="6"/>
            <a:endCxn id="1776" idx="2"/>
          </p:cNvCxnSpPr>
          <p:nvPr/>
        </p:nvCxnSpPr>
        <p:spPr>
          <a:xfrm flipV="1">
            <a:off x="6309877" y="5144419"/>
            <a:ext cx="207220" cy="53239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37" name="直線接點 1836">
            <a:extLst>
              <a:ext uri="{FF2B5EF4-FFF2-40B4-BE49-F238E27FC236}">
                <a16:creationId xmlns:a16="http://schemas.microsoft.com/office/drawing/2014/main" id="{6E6BDB10-1203-4272-922B-5D3E807C3B9F}"/>
              </a:ext>
            </a:extLst>
          </p:cNvPr>
          <p:cNvCxnSpPr>
            <a:cxnSpLocks/>
            <a:stCxn id="1772" idx="6"/>
            <a:endCxn id="1777" idx="2"/>
          </p:cNvCxnSpPr>
          <p:nvPr/>
        </p:nvCxnSpPr>
        <p:spPr>
          <a:xfrm flipV="1">
            <a:off x="6309877" y="5322544"/>
            <a:ext cx="207220" cy="3542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38" name="直線接點 1837">
            <a:extLst>
              <a:ext uri="{FF2B5EF4-FFF2-40B4-BE49-F238E27FC236}">
                <a16:creationId xmlns:a16="http://schemas.microsoft.com/office/drawing/2014/main" id="{E99B72CE-9095-4400-83FF-DA3DA783B4A3}"/>
              </a:ext>
            </a:extLst>
          </p:cNvPr>
          <p:cNvCxnSpPr>
            <a:cxnSpLocks/>
            <a:stCxn id="1772" idx="6"/>
            <a:endCxn id="1778" idx="2"/>
          </p:cNvCxnSpPr>
          <p:nvPr/>
        </p:nvCxnSpPr>
        <p:spPr>
          <a:xfrm flipV="1">
            <a:off x="6309877" y="5500659"/>
            <a:ext cx="207220" cy="1761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39" name="直線接點 1838">
            <a:extLst>
              <a:ext uri="{FF2B5EF4-FFF2-40B4-BE49-F238E27FC236}">
                <a16:creationId xmlns:a16="http://schemas.microsoft.com/office/drawing/2014/main" id="{97B2052C-794F-4E0D-AA63-19748B9EEE5B}"/>
              </a:ext>
            </a:extLst>
          </p:cNvPr>
          <p:cNvCxnSpPr>
            <a:cxnSpLocks/>
            <a:stCxn id="1772" idx="6"/>
            <a:endCxn id="1779" idx="2"/>
          </p:cNvCxnSpPr>
          <p:nvPr/>
        </p:nvCxnSpPr>
        <p:spPr>
          <a:xfrm>
            <a:off x="6309877" y="5676812"/>
            <a:ext cx="207220" cy="196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40" name="直線接點 1839">
            <a:extLst>
              <a:ext uri="{FF2B5EF4-FFF2-40B4-BE49-F238E27FC236}">
                <a16:creationId xmlns:a16="http://schemas.microsoft.com/office/drawing/2014/main" id="{32C05B62-C6D7-4D88-AF0E-4E782BF7EC13}"/>
              </a:ext>
            </a:extLst>
          </p:cNvPr>
          <p:cNvCxnSpPr>
            <a:cxnSpLocks/>
            <a:stCxn id="1773" idx="6"/>
            <a:endCxn id="1774" idx="2"/>
          </p:cNvCxnSpPr>
          <p:nvPr/>
        </p:nvCxnSpPr>
        <p:spPr>
          <a:xfrm flipV="1">
            <a:off x="6307478" y="4788182"/>
            <a:ext cx="209618" cy="10033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41" name="直線接點 1840">
            <a:extLst>
              <a:ext uri="{FF2B5EF4-FFF2-40B4-BE49-F238E27FC236}">
                <a16:creationId xmlns:a16="http://schemas.microsoft.com/office/drawing/2014/main" id="{171B82E2-76CB-42F1-9759-B7D1DF386932}"/>
              </a:ext>
            </a:extLst>
          </p:cNvPr>
          <p:cNvCxnSpPr>
            <a:cxnSpLocks/>
            <a:stCxn id="1773" idx="6"/>
            <a:endCxn id="1775" idx="2"/>
          </p:cNvCxnSpPr>
          <p:nvPr/>
        </p:nvCxnSpPr>
        <p:spPr>
          <a:xfrm flipV="1">
            <a:off x="6307472" y="4966307"/>
            <a:ext cx="211556" cy="82522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42" name="直線接點 1841">
            <a:extLst>
              <a:ext uri="{FF2B5EF4-FFF2-40B4-BE49-F238E27FC236}">
                <a16:creationId xmlns:a16="http://schemas.microsoft.com/office/drawing/2014/main" id="{551B7F7E-140F-4DB7-A87E-3DAE8355C45C}"/>
              </a:ext>
            </a:extLst>
          </p:cNvPr>
          <p:cNvCxnSpPr>
            <a:cxnSpLocks/>
            <a:stCxn id="1773" idx="6"/>
            <a:endCxn id="1776" idx="2"/>
          </p:cNvCxnSpPr>
          <p:nvPr/>
        </p:nvCxnSpPr>
        <p:spPr>
          <a:xfrm flipV="1">
            <a:off x="6307478" y="5144419"/>
            <a:ext cx="209618" cy="647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43" name="直線接點 1842">
            <a:extLst>
              <a:ext uri="{FF2B5EF4-FFF2-40B4-BE49-F238E27FC236}">
                <a16:creationId xmlns:a16="http://schemas.microsoft.com/office/drawing/2014/main" id="{5CBC44E7-CEF8-4ED4-8ACA-D215A876ED24}"/>
              </a:ext>
            </a:extLst>
          </p:cNvPr>
          <p:cNvCxnSpPr>
            <a:cxnSpLocks/>
            <a:stCxn id="1773" idx="6"/>
            <a:endCxn id="1777" idx="2"/>
          </p:cNvCxnSpPr>
          <p:nvPr/>
        </p:nvCxnSpPr>
        <p:spPr>
          <a:xfrm flipV="1">
            <a:off x="6307478" y="5322540"/>
            <a:ext cx="209618" cy="4689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44" name="直線接點 1843">
            <a:extLst>
              <a:ext uri="{FF2B5EF4-FFF2-40B4-BE49-F238E27FC236}">
                <a16:creationId xmlns:a16="http://schemas.microsoft.com/office/drawing/2014/main" id="{4E77A264-637B-484F-BEAA-879F564B0FAA}"/>
              </a:ext>
            </a:extLst>
          </p:cNvPr>
          <p:cNvCxnSpPr>
            <a:cxnSpLocks/>
            <a:stCxn id="1773" idx="6"/>
            <a:endCxn id="1778" idx="2"/>
          </p:cNvCxnSpPr>
          <p:nvPr/>
        </p:nvCxnSpPr>
        <p:spPr>
          <a:xfrm flipV="1">
            <a:off x="6307478" y="5500666"/>
            <a:ext cx="209618" cy="29086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45" name="直線接點 1844">
            <a:extLst>
              <a:ext uri="{FF2B5EF4-FFF2-40B4-BE49-F238E27FC236}">
                <a16:creationId xmlns:a16="http://schemas.microsoft.com/office/drawing/2014/main" id="{B0323466-4917-4506-953C-D319F1BA0116}"/>
              </a:ext>
            </a:extLst>
          </p:cNvPr>
          <p:cNvCxnSpPr>
            <a:cxnSpLocks/>
            <a:stCxn id="1773" idx="6"/>
            <a:endCxn id="1779" idx="2"/>
          </p:cNvCxnSpPr>
          <p:nvPr/>
        </p:nvCxnSpPr>
        <p:spPr>
          <a:xfrm flipV="1">
            <a:off x="6307478" y="5678775"/>
            <a:ext cx="209618" cy="1127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46" name="直線接點 1845">
            <a:extLst>
              <a:ext uri="{FF2B5EF4-FFF2-40B4-BE49-F238E27FC236}">
                <a16:creationId xmlns:a16="http://schemas.microsoft.com/office/drawing/2014/main" id="{56FD9DEC-1213-44CF-A592-82F786B5A9B3}"/>
              </a:ext>
            </a:extLst>
          </p:cNvPr>
          <p:cNvCxnSpPr>
            <a:cxnSpLocks/>
            <a:stCxn id="1763" idx="2"/>
            <a:endCxn id="1742" idx="2"/>
          </p:cNvCxnSpPr>
          <p:nvPr/>
        </p:nvCxnSpPr>
        <p:spPr>
          <a:xfrm flipH="1">
            <a:off x="6014800" y="4655148"/>
            <a:ext cx="214061" cy="2891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47" name="直線接點 1846">
            <a:extLst>
              <a:ext uri="{FF2B5EF4-FFF2-40B4-BE49-F238E27FC236}">
                <a16:creationId xmlns:a16="http://schemas.microsoft.com/office/drawing/2014/main" id="{93EADAA8-3D46-413E-B2B2-AA6701C26459}"/>
              </a:ext>
            </a:extLst>
          </p:cNvPr>
          <p:cNvCxnSpPr>
            <a:cxnSpLocks/>
            <a:stCxn id="1763" idx="2"/>
            <a:endCxn id="1744" idx="2"/>
          </p:cNvCxnSpPr>
          <p:nvPr/>
        </p:nvCxnSpPr>
        <p:spPr>
          <a:xfrm flipH="1">
            <a:off x="6014800" y="4655148"/>
            <a:ext cx="214061" cy="5785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48" name="直線接點 1847">
            <a:extLst>
              <a:ext uri="{FF2B5EF4-FFF2-40B4-BE49-F238E27FC236}">
                <a16:creationId xmlns:a16="http://schemas.microsoft.com/office/drawing/2014/main" id="{EEAB81C1-0839-407B-A6AB-3DB086E4108A}"/>
              </a:ext>
            </a:extLst>
          </p:cNvPr>
          <p:cNvCxnSpPr>
            <a:cxnSpLocks/>
            <a:stCxn id="1763" idx="2"/>
            <a:endCxn id="1743" idx="2"/>
          </p:cNvCxnSpPr>
          <p:nvPr/>
        </p:nvCxnSpPr>
        <p:spPr>
          <a:xfrm flipH="1">
            <a:off x="6014800" y="4655143"/>
            <a:ext cx="214061" cy="8678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49" name="直線接點 1848">
            <a:extLst>
              <a:ext uri="{FF2B5EF4-FFF2-40B4-BE49-F238E27FC236}">
                <a16:creationId xmlns:a16="http://schemas.microsoft.com/office/drawing/2014/main" id="{1987B012-83F8-4FAF-8837-69A365A5D7A0}"/>
              </a:ext>
            </a:extLst>
          </p:cNvPr>
          <p:cNvCxnSpPr>
            <a:cxnSpLocks/>
            <a:stCxn id="1765" idx="2"/>
            <a:endCxn id="1742" idx="2"/>
          </p:cNvCxnSpPr>
          <p:nvPr/>
        </p:nvCxnSpPr>
        <p:spPr>
          <a:xfrm flipH="1">
            <a:off x="6014801" y="4885019"/>
            <a:ext cx="212685" cy="593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50" name="直線接點 1849">
            <a:extLst>
              <a:ext uri="{FF2B5EF4-FFF2-40B4-BE49-F238E27FC236}">
                <a16:creationId xmlns:a16="http://schemas.microsoft.com/office/drawing/2014/main" id="{956C6EE7-5957-45D5-BDDD-45CCE819F451}"/>
              </a:ext>
            </a:extLst>
          </p:cNvPr>
          <p:cNvCxnSpPr>
            <a:cxnSpLocks/>
            <a:stCxn id="1765" idx="2"/>
            <a:endCxn id="1744" idx="2"/>
          </p:cNvCxnSpPr>
          <p:nvPr/>
        </p:nvCxnSpPr>
        <p:spPr>
          <a:xfrm flipH="1">
            <a:off x="6014801" y="4885023"/>
            <a:ext cx="212685" cy="34863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51" name="直線接點 1850">
            <a:extLst>
              <a:ext uri="{FF2B5EF4-FFF2-40B4-BE49-F238E27FC236}">
                <a16:creationId xmlns:a16="http://schemas.microsoft.com/office/drawing/2014/main" id="{D46D47E0-A88E-44C0-89CE-41FA65DD0E35}"/>
              </a:ext>
            </a:extLst>
          </p:cNvPr>
          <p:cNvCxnSpPr>
            <a:cxnSpLocks/>
            <a:stCxn id="1765" idx="2"/>
            <a:endCxn id="1743" idx="2"/>
          </p:cNvCxnSpPr>
          <p:nvPr/>
        </p:nvCxnSpPr>
        <p:spPr>
          <a:xfrm flipH="1">
            <a:off x="6014801" y="4885025"/>
            <a:ext cx="212685" cy="63795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52" name="直線接點 1851">
            <a:extLst>
              <a:ext uri="{FF2B5EF4-FFF2-40B4-BE49-F238E27FC236}">
                <a16:creationId xmlns:a16="http://schemas.microsoft.com/office/drawing/2014/main" id="{FC269769-68CD-41BC-8AC1-14668F648702}"/>
              </a:ext>
            </a:extLst>
          </p:cNvPr>
          <p:cNvCxnSpPr>
            <a:cxnSpLocks/>
            <a:stCxn id="1768" idx="2"/>
            <a:endCxn id="1742" idx="2"/>
          </p:cNvCxnSpPr>
          <p:nvPr/>
        </p:nvCxnSpPr>
        <p:spPr>
          <a:xfrm flipH="1" flipV="1">
            <a:off x="6014794" y="4944340"/>
            <a:ext cx="213585" cy="28399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53" name="直線接點 1852">
            <a:extLst>
              <a:ext uri="{FF2B5EF4-FFF2-40B4-BE49-F238E27FC236}">
                <a16:creationId xmlns:a16="http://schemas.microsoft.com/office/drawing/2014/main" id="{B9189DBC-2339-4C83-9AE7-6DC6832F1BED}"/>
              </a:ext>
            </a:extLst>
          </p:cNvPr>
          <p:cNvCxnSpPr>
            <a:cxnSpLocks/>
            <a:stCxn id="1768" idx="2"/>
            <a:endCxn id="1744" idx="2"/>
          </p:cNvCxnSpPr>
          <p:nvPr/>
        </p:nvCxnSpPr>
        <p:spPr>
          <a:xfrm flipH="1">
            <a:off x="6014794" y="5228335"/>
            <a:ext cx="213585" cy="532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54" name="直線接點 1853">
            <a:extLst>
              <a:ext uri="{FF2B5EF4-FFF2-40B4-BE49-F238E27FC236}">
                <a16:creationId xmlns:a16="http://schemas.microsoft.com/office/drawing/2014/main" id="{C374FF78-0C0E-41C0-860E-30A302238BEC}"/>
              </a:ext>
            </a:extLst>
          </p:cNvPr>
          <p:cNvCxnSpPr>
            <a:cxnSpLocks/>
            <a:stCxn id="1768" idx="2"/>
            <a:endCxn id="1743" idx="2"/>
          </p:cNvCxnSpPr>
          <p:nvPr/>
        </p:nvCxnSpPr>
        <p:spPr>
          <a:xfrm flipH="1">
            <a:off x="6014794" y="5228336"/>
            <a:ext cx="213585" cy="29464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55" name="直線接點 1854">
            <a:extLst>
              <a:ext uri="{FF2B5EF4-FFF2-40B4-BE49-F238E27FC236}">
                <a16:creationId xmlns:a16="http://schemas.microsoft.com/office/drawing/2014/main" id="{9620534D-1514-4D3A-92A5-C6386D4EEEE2}"/>
              </a:ext>
            </a:extLst>
          </p:cNvPr>
          <p:cNvCxnSpPr>
            <a:cxnSpLocks/>
            <a:stCxn id="1770" idx="2"/>
            <a:endCxn id="1742" idx="2"/>
          </p:cNvCxnSpPr>
          <p:nvPr/>
        </p:nvCxnSpPr>
        <p:spPr>
          <a:xfrm flipH="1" flipV="1">
            <a:off x="6014792" y="4944344"/>
            <a:ext cx="210128" cy="501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56" name="直線接點 1855">
            <a:extLst>
              <a:ext uri="{FF2B5EF4-FFF2-40B4-BE49-F238E27FC236}">
                <a16:creationId xmlns:a16="http://schemas.microsoft.com/office/drawing/2014/main" id="{9E9BEE4E-3BBE-4E45-AAA9-5E67A18737D6}"/>
              </a:ext>
            </a:extLst>
          </p:cNvPr>
          <p:cNvCxnSpPr>
            <a:cxnSpLocks/>
            <a:stCxn id="1770" idx="2"/>
            <a:endCxn id="1744" idx="2"/>
          </p:cNvCxnSpPr>
          <p:nvPr/>
        </p:nvCxnSpPr>
        <p:spPr>
          <a:xfrm flipH="1" flipV="1">
            <a:off x="6014792" y="5233654"/>
            <a:ext cx="210128" cy="2121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57" name="直線接點 1856">
            <a:extLst>
              <a:ext uri="{FF2B5EF4-FFF2-40B4-BE49-F238E27FC236}">
                <a16:creationId xmlns:a16="http://schemas.microsoft.com/office/drawing/2014/main" id="{87897D68-F2A2-4E29-B31A-8191DD7D49E4}"/>
              </a:ext>
            </a:extLst>
          </p:cNvPr>
          <p:cNvCxnSpPr>
            <a:cxnSpLocks/>
            <a:stCxn id="1770" idx="2"/>
            <a:endCxn id="1743" idx="2"/>
          </p:cNvCxnSpPr>
          <p:nvPr/>
        </p:nvCxnSpPr>
        <p:spPr>
          <a:xfrm flipH="1">
            <a:off x="6014792" y="5445764"/>
            <a:ext cx="210128" cy="772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58" name="直線接點 1857">
            <a:extLst>
              <a:ext uri="{FF2B5EF4-FFF2-40B4-BE49-F238E27FC236}">
                <a16:creationId xmlns:a16="http://schemas.microsoft.com/office/drawing/2014/main" id="{6E298A97-D9D9-4915-A2F7-5AD36220DD27}"/>
              </a:ext>
            </a:extLst>
          </p:cNvPr>
          <p:cNvCxnSpPr>
            <a:cxnSpLocks/>
            <a:stCxn id="1773" idx="2"/>
            <a:endCxn id="1743" idx="2"/>
          </p:cNvCxnSpPr>
          <p:nvPr/>
        </p:nvCxnSpPr>
        <p:spPr>
          <a:xfrm flipH="1" flipV="1">
            <a:off x="6014794" y="5522976"/>
            <a:ext cx="213585" cy="26855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59" name="直線接點 1858">
            <a:extLst>
              <a:ext uri="{FF2B5EF4-FFF2-40B4-BE49-F238E27FC236}">
                <a16:creationId xmlns:a16="http://schemas.microsoft.com/office/drawing/2014/main" id="{925AEF9E-0F85-47BC-AA2D-70333439DEA9}"/>
              </a:ext>
            </a:extLst>
          </p:cNvPr>
          <p:cNvCxnSpPr>
            <a:cxnSpLocks/>
            <a:stCxn id="1773" idx="2"/>
            <a:endCxn id="1744" idx="2"/>
          </p:cNvCxnSpPr>
          <p:nvPr/>
        </p:nvCxnSpPr>
        <p:spPr>
          <a:xfrm flipH="1" flipV="1">
            <a:off x="6014794" y="5233656"/>
            <a:ext cx="213585" cy="5578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60" name="直線接點 1859">
            <a:extLst>
              <a:ext uri="{FF2B5EF4-FFF2-40B4-BE49-F238E27FC236}">
                <a16:creationId xmlns:a16="http://schemas.microsoft.com/office/drawing/2014/main" id="{BA1F25C2-DC3F-4C2C-9589-164F9BEDD378}"/>
              </a:ext>
            </a:extLst>
          </p:cNvPr>
          <p:cNvCxnSpPr>
            <a:cxnSpLocks/>
            <a:stCxn id="1773" idx="2"/>
            <a:endCxn id="1742" idx="2"/>
          </p:cNvCxnSpPr>
          <p:nvPr/>
        </p:nvCxnSpPr>
        <p:spPr>
          <a:xfrm flipH="1" flipV="1">
            <a:off x="6014794" y="4944343"/>
            <a:ext cx="213585" cy="84718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61" name="直線接點 1860">
            <a:extLst>
              <a:ext uri="{FF2B5EF4-FFF2-40B4-BE49-F238E27FC236}">
                <a16:creationId xmlns:a16="http://schemas.microsoft.com/office/drawing/2014/main" id="{7CE6083E-768D-4C61-93BC-682E9F058CE6}"/>
              </a:ext>
            </a:extLst>
          </p:cNvPr>
          <p:cNvCxnSpPr>
            <a:cxnSpLocks/>
            <a:endCxn id="1742" idx="6"/>
          </p:cNvCxnSpPr>
          <p:nvPr/>
        </p:nvCxnSpPr>
        <p:spPr>
          <a:xfrm>
            <a:off x="4592719" y="3624216"/>
            <a:ext cx="1342980" cy="1320123"/>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862" name="直線接點 1861">
            <a:extLst>
              <a:ext uri="{FF2B5EF4-FFF2-40B4-BE49-F238E27FC236}">
                <a16:creationId xmlns:a16="http://schemas.microsoft.com/office/drawing/2014/main" id="{C5711FAB-028C-4C6A-B55C-01D5DA3BB83F}"/>
              </a:ext>
            </a:extLst>
          </p:cNvPr>
          <p:cNvCxnSpPr>
            <a:cxnSpLocks/>
            <a:endCxn id="1744" idx="6"/>
          </p:cNvCxnSpPr>
          <p:nvPr/>
        </p:nvCxnSpPr>
        <p:spPr>
          <a:xfrm>
            <a:off x="4585725" y="3622062"/>
            <a:ext cx="1349974" cy="161159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863" name="直線接點 1862">
            <a:extLst>
              <a:ext uri="{FF2B5EF4-FFF2-40B4-BE49-F238E27FC236}">
                <a16:creationId xmlns:a16="http://schemas.microsoft.com/office/drawing/2014/main" id="{DC3968B0-4754-4021-848E-58122C25B109}"/>
              </a:ext>
            </a:extLst>
          </p:cNvPr>
          <p:cNvCxnSpPr>
            <a:cxnSpLocks/>
            <a:endCxn id="1743" idx="6"/>
          </p:cNvCxnSpPr>
          <p:nvPr/>
        </p:nvCxnSpPr>
        <p:spPr>
          <a:xfrm>
            <a:off x="4587100" y="3628745"/>
            <a:ext cx="1348599" cy="1894224"/>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sp>
        <p:nvSpPr>
          <p:cNvPr id="1864" name="矩形 1863">
            <a:extLst>
              <a:ext uri="{FF2B5EF4-FFF2-40B4-BE49-F238E27FC236}">
                <a16:creationId xmlns:a16="http://schemas.microsoft.com/office/drawing/2014/main" id="{08F08622-328D-4860-9C52-7C2654829A1B}"/>
              </a:ext>
            </a:extLst>
          </p:cNvPr>
          <p:cNvSpPr/>
          <p:nvPr/>
        </p:nvSpPr>
        <p:spPr>
          <a:xfrm>
            <a:off x="6815129" y="487738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65" name="矩形 1864">
            <a:extLst>
              <a:ext uri="{FF2B5EF4-FFF2-40B4-BE49-F238E27FC236}">
                <a16:creationId xmlns:a16="http://schemas.microsoft.com/office/drawing/2014/main" id="{79C31A34-3A39-4B22-84C5-4EC96FE4D581}"/>
              </a:ext>
            </a:extLst>
          </p:cNvPr>
          <p:cNvSpPr/>
          <p:nvPr/>
        </p:nvSpPr>
        <p:spPr>
          <a:xfrm>
            <a:off x="6815129" y="4993373"/>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66" name="矩形 1865">
            <a:extLst>
              <a:ext uri="{FF2B5EF4-FFF2-40B4-BE49-F238E27FC236}">
                <a16:creationId xmlns:a16="http://schemas.microsoft.com/office/drawing/2014/main" id="{383935E0-C183-4405-B189-0FFD6905D0FB}"/>
              </a:ext>
            </a:extLst>
          </p:cNvPr>
          <p:cNvSpPr/>
          <p:nvPr/>
        </p:nvSpPr>
        <p:spPr>
          <a:xfrm>
            <a:off x="6815129" y="511060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67" name="矩形 1866">
            <a:extLst>
              <a:ext uri="{FF2B5EF4-FFF2-40B4-BE49-F238E27FC236}">
                <a16:creationId xmlns:a16="http://schemas.microsoft.com/office/drawing/2014/main" id="{37FD9E9B-DD6B-48FB-A831-07EC4BCDC0B3}"/>
              </a:ext>
            </a:extLst>
          </p:cNvPr>
          <p:cNvSpPr/>
          <p:nvPr/>
        </p:nvSpPr>
        <p:spPr>
          <a:xfrm>
            <a:off x="6815129" y="5225601"/>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68" name="矩形 1867">
            <a:extLst>
              <a:ext uri="{FF2B5EF4-FFF2-40B4-BE49-F238E27FC236}">
                <a16:creationId xmlns:a16="http://schemas.microsoft.com/office/drawing/2014/main" id="{C9ABFDF3-37ED-47D1-8423-A4CCEA50F392}"/>
              </a:ext>
            </a:extLst>
          </p:cNvPr>
          <p:cNvSpPr/>
          <p:nvPr/>
        </p:nvSpPr>
        <p:spPr>
          <a:xfrm>
            <a:off x="6815129" y="5342063"/>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69" name="矩形 1868">
            <a:extLst>
              <a:ext uri="{FF2B5EF4-FFF2-40B4-BE49-F238E27FC236}">
                <a16:creationId xmlns:a16="http://schemas.microsoft.com/office/drawing/2014/main" id="{1D9B55D9-5FE8-48BF-9D83-72EDFA04F39D}"/>
              </a:ext>
            </a:extLst>
          </p:cNvPr>
          <p:cNvSpPr/>
          <p:nvPr/>
        </p:nvSpPr>
        <p:spPr>
          <a:xfrm>
            <a:off x="6815129" y="545926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870" name="直線接點 1869">
            <a:extLst>
              <a:ext uri="{FF2B5EF4-FFF2-40B4-BE49-F238E27FC236}">
                <a16:creationId xmlns:a16="http://schemas.microsoft.com/office/drawing/2014/main" id="{907427C6-4F0C-4D58-90F6-70A6D75FA335}"/>
              </a:ext>
            </a:extLst>
          </p:cNvPr>
          <p:cNvCxnSpPr>
            <a:cxnSpLocks/>
            <a:stCxn id="1774" idx="6"/>
          </p:cNvCxnSpPr>
          <p:nvPr/>
        </p:nvCxnSpPr>
        <p:spPr>
          <a:xfrm>
            <a:off x="6596185" y="4788184"/>
            <a:ext cx="217007" cy="9271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71" name="直線接點 1870">
            <a:extLst>
              <a:ext uri="{FF2B5EF4-FFF2-40B4-BE49-F238E27FC236}">
                <a16:creationId xmlns:a16="http://schemas.microsoft.com/office/drawing/2014/main" id="{09D05AE6-093E-4C08-AFBA-D909F33DFEF6}"/>
              </a:ext>
            </a:extLst>
          </p:cNvPr>
          <p:cNvCxnSpPr>
            <a:cxnSpLocks/>
            <a:stCxn id="1775" idx="6"/>
            <a:endCxn id="1865" idx="1"/>
          </p:cNvCxnSpPr>
          <p:nvPr/>
        </p:nvCxnSpPr>
        <p:spPr>
          <a:xfrm>
            <a:off x="6598123" y="4966311"/>
            <a:ext cx="217007" cy="853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72" name="直線接點 1871">
            <a:extLst>
              <a:ext uri="{FF2B5EF4-FFF2-40B4-BE49-F238E27FC236}">
                <a16:creationId xmlns:a16="http://schemas.microsoft.com/office/drawing/2014/main" id="{0FBB710F-B7BD-446A-B81F-EF3633031480}"/>
              </a:ext>
            </a:extLst>
          </p:cNvPr>
          <p:cNvCxnSpPr>
            <a:cxnSpLocks/>
            <a:stCxn id="1776" idx="6"/>
            <a:endCxn id="1866" idx="1"/>
          </p:cNvCxnSpPr>
          <p:nvPr/>
        </p:nvCxnSpPr>
        <p:spPr>
          <a:xfrm>
            <a:off x="6596184" y="5144423"/>
            <a:ext cx="218946" cy="244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73" name="直線接點 1872">
            <a:extLst>
              <a:ext uri="{FF2B5EF4-FFF2-40B4-BE49-F238E27FC236}">
                <a16:creationId xmlns:a16="http://schemas.microsoft.com/office/drawing/2014/main" id="{3A5651C3-3787-45CA-AF5C-DA640BF2CAED}"/>
              </a:ext>
            </a:extLst>
          </p:cNvPr>
          <p:cNvCxnSpPr>
            <a:cxnSpLocks/>
            <a:stCxn id="1777" idx="6"/>
            <a:endCxn id="1867" idx="1"/>
          </p:cNvCxnSpPr>
          <p:nvPr/>
        </p:nvCxnSpPr>
        <p:spPr>
          <a:xfrm flipV="1">
            <a:off x="6596183" y="5283833"/>
            <a:ext cx="218946" cy="387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74" name="直線接點 1873">
            <a:extLst>
              <a:ext uri="{FF2B5EF4-FFF2-40B4-BE49-F238E27FC236}">
                <a16:creationId xmlns:a16="http://schemas.microsoft.com/office/drawing/2014/main" id="{4C2CF92A-19B2-4EA9-891A-F0F87EDB1185}"/>
              </a:ext>
            </a:extLst>
          </p:cNvPr>
          <p:cNvCxnSpPr>
            <a:cxnSpLocks/>
            <a:stCxn id="1778" idx="6"/>
            <a:endCxn id="1868" idx="1"/>
          </p:cNvCxnSpPr>
          <p:nvPr/>
        </p:nvCxnSpPr>
        <p:spPr>
          <a:xfrm flipV="1">
            <a:off x="6596183" y="5400303"/>
            <a:ext cx="218946" cy="10036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875" name="直線接點 1874">
            <a:extLst>
              <a:ext uri="{FF2B5EF4-FFF2-40B4-BE49-F238E27FC236}">
                <a16:creationId xmlns:a16="http://schemas.microsoft.com/office/drawing/2014/main" id="{31C6E5CB-E97F-490A-982D-721723428102}"/>
              </a:ext>
            </a:extLst>
          </p:cNvPr>
          <p:cNvCxnSpPr>
            <a:cxnSpLocks/>
            <a:stCxn id="1779" idx="6"/>
          </p:cNvCxnSpPr>
          <p:nvPr/>
        </p:nvCxnSpPr>
        <p:spPr>
          <a:xfrm flipV="1">
            <a:off x="6596185" y="5576486"/>
            <a:ext cx="217007" cy="102298"/>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876" name="矩形 1875">
            <a:extLst>
              <a:ext uri="{FF2B5EF4-FFF2-40B4-BE49-F238E27FC236}">
                <a16:creationId xmlns:a16="http://schemas.microsoft.com/office/drawing/2014/main" id="{B58CA437-8448-45CA-AD57-2CF42D7AF5EC}"/>
              </a:ext>
            </a:extLst>
          </p:cNvPr>
          <p:cNvSpPr/>
          <p:nvPr/>
        </p:nvSpPr>
        <p:spPr>
          <a:xfrm>
            <a:off x="7011695" y="4872384"/>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77" name="矩形 1876">
            <a:extLst>
              <a:ext uri="{FF2B5EF4-FFF2-40B4-BE49-F238E27FC236}">
                <a16:creationId xmlns:a16="http://schemas.microsoft.com/office/drawing/2014/main" id="{1B990699-B5B7-4134-856D-35C781B2E11D}"/>
              </a:ext>
            </a:extLst>
          </p:cNvPr>
          <p:cNvSpPr/>
          <p:nvPr/>
        </p:nvSpPr>
        <p:spPr>
          <a:xfrm>
            <a:off x="7011695" y="4988370"/>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78" name="矩形 1877">
            <a:extLst>
              <a:ext uri="{FF2B5EF4-FFF2-40B4-BE49-F238E27FC236}">
                <a16:creationId xmlns:a16="http://schemas.microsoft.com/office/drawing/2014/main" id="{0C51763E-C12B-4BBC-9C29-A54F80402EE3}"/>
              </a:ext>
            </a:extLst>
          </p:cNvPr>
          <p:cNvSpPr/>
          <p:nvPr/>
        </p:nvSpPr>
        <p:spPr>
          <a:xfrm>
            <a:off x="7011695" y="5105603"/>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79" name="矩形 1878">
            <a:extLst>
              <a:ext uri="{FF2B5EF4-FFF2-40B4-BE49-F238E27FC236}">
                <a16:creationId xmlns:a16="http://schemas.microsoft.com/office/drawing/2014/main" id="{2B02B673-BF18-4B57-BFBF-065F4C596C63}"/>
              </a:ext>
            </a:extLst>
          </p:cNvPr>
          <p:cNvSpPr/>
          <p:nvPr/>
        </p:nvSpPr>
        <p:spPr>
          <a:xfrm>
            <a:off x="7011695" y="5220597"/>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80" name="矩形 1879">
            <a:extLst>
              <a:ext uri="{FF2B5EF4-FFF2-40B4-BE49-F238E27FC236}">
                <a16:creationId xmlns:a16="http://schemas.microsoft.com/office/drawing/2014/main" id="{BBD6681A-9F84-4CF1-9A5A-6347240D4470}"/>
              </a:ext>
            </a:extLst>
          </p:cNvPr>
          <p:cNvSpPr/>
          <p:nvPr/>
        </p:nvSpPr>
        <p:spPr>
          <a:xfrm>
            <a:off x="7011695" y="5337059"/>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881" name="矩形 1880">
            <a:extLst>
              <a:ext uri="{FF2B5EF4-FFF2-40B4-BE49-F238E27FC236}">
                <a16:creationId xmlns:a16="http://schemas.microsoft.com/office/drawing/2014/main" id="{B085E4E2-2301-48B6-8676-4EF0BE7E44FD}"/>
              </a:ext>
            </a:extLst>
          </p:cNvPr>
          <p:cNvSpPr/>
          <p:nvPr/>
        </p:nvSpPr>
        <p:spPr>
          <a:xfrm>
            <a:off x="7011695" y="5454266"/>
            <a:ext cx="116420" cy="116462"/>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graphicFrame>
        <p:nvGraphicFramePr>
          <p:cNvPr id="1882" name="物件 1881">
            <a:extLst>
              <a:ext uri="{FF2B5EF4-FFF2-40B4-BE49-F238E27FC236}">
                <a16:creationId xmlns:a16="http://schemas.microsoft.com/office/drawing/2014/main" id="{9E2FD8AA-8C66-495C-A389-3A58BA6B5219}"/>
              </a:ext>
            </a:extLst>
          </p:cNvPr>
          <p:cNvGraphicFramePr>
            <a:graphicFrameLocks noChangeAspect="1"/>
          </p:cNvGraphicFramePr>
          <p:nvPr>
            <p:extLst>
              <p:ext uri="{D42A27DB-BD31-4B8C-83A1-F6EECF244321}">
                <p14:modId xmlns:p14="http://schemas.microsoft.com/office/powerpoint/2010/main" val="3007681073"/>
              </p:ext>
            </p:extLst>
          </p:nvPr>
        </p:nvGraphicFramePr>
        <p:xfrm>
          <a:off x="6514342" y="4812806"/>
          <a:ext cx="82670" cy="68461"/>
        </p:xfrm>
        <a:graphic>
          <a:graphicData uri="http://schemas.openxmlformats.org/presentationml/2006/ole">
            <mc:AlternateContent xmlns:mc="http://schemas.openxmlformats.org/markup-compatibility/2006">
              <mc:Choice xmlns:v="urn:schemas-microsoft-com:vml" Requires="v">
                <p:oleObj spid="_x0000_s9460" name="CS ChemDraw Drawing" r:id="rId5" imgW="406502" imgH="336471" progId="ChemDraw.Document.6.0">
                  <p:embed/>
                </p:oleObj>
              </mc:Choice>
              <mc:Fallback>
                <p:oleObj name="CS ChemDraw Drawing" r:id="rId5" imgW="406502" imgH="336471" progId="ChemDraw.Document.6.0">
                  <p:embed/>
                  <p:pic>
                    <p:nvPicPr>
                      <p:cNvPr id="147" name="物件 146">
                        <a:extLst>
                          <a:ext uri="{FF2B5EF4-FFF2-40B4-BE49-F238E27FC236}">
                            <a16:creationId xmlns:a16="http://schemas.microsoft.com/office/drawing/2014/main" id="{D473E196-6305-42FD-832E-A09FC765C90C}"/>
                          </a:ext>
                        </a:extLst>
                      </p:cNvPr>
                      <p:cNvPicPr/>
                      <p:nvPr/>
                    </p:nvPicPr>
                    <p:blipFill>
                      <a:blip r:embed="rId6"/>
                      <a:stretch>
                        <a:fillRect/>
                      </a:stretch>
                    </p:blipFill>
                    <p:spPr>
                      <a:xfrm>
                        <a:off x="6514342" y="4812806"/>
                        <a:ext cx="82670" cy="68461"/>
                      </a:xfrm>
                      <a:prstGeom prst="rect">
                        <a:avLst/>
                      </a:prstGeom>
                    </p:spPr>
                  </p:pic>
                </p:oleObj>
              </mc:Fallback>
            </mc:AlternateContent>
          </a:graphicData>
        </a:graphic>
      </p:graphicFrame>
      <p:graphicFrame>
        <p:nvGraphicFramePr>
          <p:cNvPr id="1883" name="物件 1882">
            <a:extLst>
              <a:ext uri="{FF2B5EF4-FFF2-40B4-BE49-F238E27FC236}">
                <a16:creationId xmlns:a16="http://schemas.microsoft.com/office/drawing/2014/main" id="{6A64DC95-072C-4DDB-A26C-1B769C8E428F}"/>
              </a:ext>
            </a:extLst>
          </p:cNvPr>
          <p:cNvGraphicFramePr>
            <a:graphicFrameLocks noChangeAspect="1"/>
          </p:cNvGraphicFramePr>
          <p:nvPr>
            <p:extLst>
              <p:ext uri="{D42A27DB-BD31-4B8C-83A1-F6EECF244321}">
                <p14:modId xmlns:p14="http://schemas.microsoft.com/office/powerpoint/2010/main" val="2015966615"/>
              </p:ext>
            </p:extLst>
          </p:nvPr>
        </p:nvGraphicFramePr>
        <p:xfrm>
          <a:off x="6515310" y="4996648"/>
          <a:ext cx="82670" cy="68461"/>
        </p:xfrm>
        <a:graphic>
          <a:graphicData uri="http://schemas.openxmlformats.org/presentationml/2006/ole">
            <mc:AlternateContent xmlns:mc="http://schemas.openxmlformats.org/markup-compatibility/2006">
              <mc:Choice xmlns:v="urn:schemas-microsoft-com:vml" Requires="v">
                <p:oleObj spid="_x0000_s9461" name="CS ChemDraw Drawing" r:id="rId7" imgW="406502" imgH="336471" progId="ChemDraw.Document.6.0">
                  <p:embed/>
                </p:oleObj>
              </mc:Choice>
              <mc:Fallback>
                <p:oleObj name="CS ChemDraw Drawing" r:id="rId7" imgW="406502" imgH="336471" progId="ChemDraw.Document.6.0">
                  <p:embed/>
                  <p:pic>
                    <p:nvPicPr>
                      <p:cNvPr id="148" name="物件 147">
                        <a:extLst>
                          <a:ext uri="{FF2B5EF4-FFF2-40B4-BE49-F238E27FC236}">
                            <a16:creationId xmlns:a16="http://schemas.microsoft.com/office/drawing/2014/main" id="{676B6F12-C9F5-47DA-B0DF-9289B2E07F87}"/>
                          </a:ext>
                        </a:extLst>
                      </p:cNvPr>
                      <p:cNvPicPr/>
                      <p:nvPr/>
                    </p:nvPicPr>
                    <p:blipFill>
                      <a:blip r:embed="rId6"/>
                      <a:stretch>
                        <a:fillRect/>
                      </a:stretch>
                    </p:blipFill>
                    <p:spPr>
                      <a:xfrm>
                        <a:off x="6515310" y="4996648"/>
                        <a:ext cx="82670" cy="68461"/>
                      </a:xfrm>
                      <a:prstGeom prst="rect">
                        <a:avLst/>
                      </a:prstGeom>
                    </p:spPr>
                  </p:pic>
                </p:oleObj>
              </mc:Fallback>
            </mc:AlternateContent>
          </a:graphicData>
        </a:graphic>
      </p:graphicFrame>
      <p:graphicFrame>
        <p:nvGraphicFramePr>
          <p:cNvPr id="1884" name="物件 1883">
            <a:extLst>
              <a:ext uri="{FF2B5EF4-FFF2-40B4-BE49-F238E27FC236}">
                <a16:creationId xmlns:a16="http://schemas.microsoft.com/office/drawing/2014/main" id="{637E6646-5CE9-4176-9BF3-51BF81EBF797}"/>
              </a:ext>
            </a:extLst>
          </p:cNvPr>
          <p:cNvGraphicFramePr>
            <a:graphicFrameLocks noChangeAspect="1"/>
          </p:cNvGraphicFramePr>
          <p:nvPr>
            <p:extLst>
              <p:ext uri="{D42A27DB-BD31-4B8C-83A1-F6EECF244321}">
                <p14:modId xmlns:p14="http://schemas.microsoft.com/office/powerpoint/2010/main" val="3596343634"/>
              </p:ext>
            </p:extLst>
          </p:nvPr>
        </p:nvGraphicFramePr>
        <p:xfrm>
          <a:off x="6513474" y="5173537"/>
          <a:ext cx="82670" cy="68461"/>
        </p:xfrm>
        <a:graphic>
          <a:graphicData uri="http://schemas.openxmlformats.org/presentationml/2006/ole">
            <mc:AlternateContent xmlns:mc="http://schemas.openxmlformats.org/markup-compatibility/2006">
              <mc:Choice xmlns:v="urn:schemas-microsoft-com:vml" Requires="v">
                <p:oleObj spid="_x0000_s9462" name="CS ChemDraw Drawing" r:id="rId8" imgW="406502" imgH="336471" progId="ChemDraw.Document.6.0">
                  <p:embed/>
                </p:oleObj>
              </mc:Choice>
              <mc:Fallback>
                <p:oleObj name="CS ChemDraw Drawing" r:id="rId8" imgW="406502" imgH="336471" progId="ChemDraw.Document.6.0">
                  <p:embed/>
                  <p:pic>
                    <p:nvPicPr>
                      <p:cNvPr id="149" name="物件 148">
                        <a:extLst>
                          <a:ext uri="{FF2B5EF4-FFF2-40B4-BE49-F238E27FC236}">
                            <a16:creationId xmlns:a16="http://schemas.microsoft.com/office/drawing/2014/main" id="{A8689979-4F83-48DC-9E7B-7130FC9590B8}"/>
                          </a:ext>
                        </a:extLst>
                      </p:cNvPr>
                      <p:cNvPicPr/>
                      <p:nvPr/>
                    </p:nvPicPr>
                    <p:blipFill>
                      <a:blip r:embed="rId6"/>
                      <a:stretch>
                        <a:fillRect/>
                      </a:stretch>
                    </p:blipFill>
                    <p:spPr>
                      <a:xfrm>
                        <a:off x="6513474" y="5173537"/>
                        <a:ext cx="82670" cy="68461"/>
                      </a:xfrm>
                      <a:prstGeom prst="rect">
                        <a:avLst/>
                      </a:prstGeom>
                    </p:spPr>
                  </p:pic>
                </p:oleObj>
              </mc:Fallback>
            </mc:AlternateContent>
          </a:graphicData>
        </a:graphic>
      </p:graphicFrame>
      <p:graphicFrame>
        <p:nvGraphicFramePr>
          <p:cNvPr id="1885" name="物件 1884">
            <a:extLst>
              <a:ext uri="{FF2B5EF4-FFF2-40B4-BE49-F238E27FC236}">
                <a16:creationId xmlns:a16="http://schemas.microsoft.com/office/drawing/2014/main" id="{57E0C0C4-6D1B-477A-9AE4-3D604349E9D0}"/>
              </a:ext>
            </a:extLst>
          </p:cNvPr>
          <p:cNvGraphicFramePr>
            <a:graphicFrameLocks noChangeAspect="1"/>
          </p:cNvGraphicFramePr>
          <p:nvPr>
            <p:extLst>
              <p:ext uri="{D42A27DB-BD31-4B8C-83A1-F6EECF244321}">
                <p14:modId xmlns:p14="http://schemas.microsoft.com/office/powerpoint/2010/main" val="3401868703"/>
              </p:ext>
            </p:extLst>
          </p:nvPr>
        </p:nvGraphicFramePr>
        <p:xfrm>
          <a:off x="6517249" y="5349915"/>
          <a:ext cx="82670" cy="68461"/>
        </p:xfrm>
        <a:graphic>
          <a:graphicData uri="http://schemas.openxmlformats.org/presentationml/2006/ole">
            <mc:AlternateContent xmlns:mc="http://schemas.openxmlformats.org/markup-compatibility/2006">
              <mc:Choice xmlns:v="urn:schemas-microsoft-com:vml" Requires="v">
                <p:oleObj spid="_x0000_s9463" name="CS ChemDraw Drawing" r:id="rId9" imgW="406502" imgH="336471" progId="ChemDraw.Document.6.0">
                  <p:embed/>
                </p:oleObj>
              </mc:Choice>
              <mc:Fallback>
                <p:oleObj name="CS ChemDraw Drawing" r:id="rId9" imgW="406502" imgH="336471" progId="ChemDraw.Document.6.0">
                  <p:embed/>
                  <p:pic>
                    <p:nvPicPr>
                      <p:cNvPr id="150" name="物件 149">
                        <a:extLst>
                          <a:ext uri="{FF2B5EF4-FFF2-40B4-BE49-F238E27FC236}">
                            <a16:creationId xmlns:a16="http://schemas.microsoft.com/office/drawing/2014/main" id="{F236FE42-7A03-45A4-86BC-65AE11BDD978}"/>
                          </a:ext>
                        </a:extLst>
                      </p:cNvPr>
                      <p:cNvPicPr/>
                      <p:nvPr/>
                    </p:nvPicPr>
                    <p:blipFill>
                      <a:blip r:embed="rId6"/>
                      <a:stretch>
                        <a:fillRect/>
                      </a:stretch>
                    </p:blipFill>
                    <p:spPr>
                      <a:xfrm>
                        <a:off x="6517249" y="5349915"/>
                        <a:ext cx="82670" cy="68461"/>
                      </a:xfrm>
                      <a:prstGeom prst="rect">
                        <a:avLst/>
                      </a:prstGeom>
                    </p:spPr>
                  </p:pic>
                </p:oleObj>
              </mc:Fallback>
            </mc:AlternateContent>
          </a:graphicData>
        </a:graphic>
      </p:graphicFrame>
      <p:graphicFrame>
        <p:nvGraphicFramePr>
          <p:cNvPr id="1886" name="物件 1885">
            <a:extLst>
              <a:ext uri="{FF2B5EF4-FFF2-40B4-BE49-F238E27FC236}">
                <a16:creationId xmlns:a16="http://schemas.microsoft.com/office/drawing/2014/main" id="{3061E661-73CD-40AE-B16A-5014806CAF1F}"/>
              </a:ext>
            </a:extLst>
          </p:cNvPr>
          <p:cNvGraphicFramePr>
            <a:graphicFrameLocks noChangeAspect="1"/>
          </p:cNvGraphicFramePr>
          <p:nvPr>
            <p:extLst>
              <p:ext uri="{D42A27DB-BD31-4B8C-83A1-F6EECF244321}">
                <p14:modId xmlns:p14="http://schemas.microsoft.com/office/powerpoint/2010/main" val="1740158289"/>
              </p:ext>
            </p:extLst>
          </p:nvPr>
        </p:nvGraphicFramePr>
        <p:xfrm>
          <a:off x="6515938" y="5536492"/>
          <a:ext cx="82670" cy="68461"/>
        </p:xfrm>
        <a:graphic>
          <a:graphicData uri="http://schemas.openxmlformats.org/presentationml/2006/ole">
            <mc:AlternateContent xmlns:mc="http://schemas.openxmlformats.org/markup-compatibility/2006">
              <mc:Choice xmlns:v="urn:schemas-microsoft-com:vml" Requires="v">
                <p:oleObj spid="_x0000_s9464" name="CS ChemDraw Drawing" r:id="rId10" imgW="406502" imgH="336471" progId="ChemDraw.Document.6.0">
                  <p:embed/>
                </p:oleObj>
              </mc:Choice>
              <mc:Fallback>
                <p:oleObj name="CS ChemDraw Drawing" r:id="rId10" imgW="406502" imgH="336471" progId="ChemDraw.Document.6.0">
                  <p:embed/>
                  <p:pic>
                    <p:nvPicPr>
                      <p:cNvPr id="151" name="物件 150">
                        <a:extLst>
                          <a:ext uri="{FF2B5EF4-FFF2-40B4-BE49-F238E27FC236}">
                            <a16:creationId xmlns:a16="http://schemas.microsoft.com/office/drawing/2014/main" id="{69CA8792-2CA6-43B0-A22B-E6ABF707AAB5}"/>
                          </a:ext>
                        </a:extLst>
                      </p:cNvPr>
                      <p:cNvPicPr/>
                      <p:nvPr/>
                    </p:nvPicPr>
                    <p:blipFill>
                      <a:blip r:embed="rId6"/>
                      <a:stretch>
                        <a:fillRect/>
                      </a:stretch>
                    </p:blipFill>
                    <p:spPr>
                      <a:xfrm>
                        <a:off x="6515938" y="5536492"/>
                        <a:ext cx="82670" cy="68461"/>
                      </a:xfrm>
                      <a:prstGeom prst="rect">
                        <a:avLst/>
                      </a:prstGeom>
                    </p:spPr>
                  </p:pic>
                </p:oleObj>
              </mc:Fallback>
            </mc:AlternateContent>
          </a:graphicData>
        </a:graphic>
      </p:graphicFrame>
      <p:graphicFrame>
        <p:nvGraphicFramePr>
          <p:cNvPr id="1887" name="物件 1886">
            <a:extLst>
              <a:ext uri="{FF2B5EF4-FFF2-40B4-BE49-F238E27FC236}">
                <a16:creationId xmlns:a16="http://schemas.microsoft.com/office/drawing/2014/main" id="{D33534D4-1938-45CB-B2B4-41DA580BE2DD}"/>
              </a:ext>
            </a:extLst>
          </p:cNvPr>
          <p:cNvGraphicFramePr>
            <a:graphicFrameLocks noChangeAspect="1"/>
          </p:cNvGraphicFramePr>
          <p:nvPr>
            <p:extLst>
              <p:ext uri="{D42A27DB-BD31-4B8C-83A1-F6EECF244321}">
                <p14:modId xmlns:p14="http://schemas.microsoft.com/office/powerpoint/2010/main" val="1116092874"/>
              </p:ext>
            </p:extLst>
          </p:nvPr>
        </p:nvGraphicFramePr>
        <p:xfrm>
          <a:off x="6519017" y="5704556"/>
          <a:ext cx="82670" cy="68461"/>
        </p:xfrm>
        <a:graphic>
          <a:graphicData uri="http://schemas.openxmlformats.org/presentationml/2006/ole">
            <mc:AlternateContent xmlns:mc="http://schemas.openxmlformats.org/markup-compatibility/2006">
              <mc:Choice xmlns:v="urn:schemas-microsoft-com:vml" Requires="v">
                <p:oleObj spid="_x0000_s9465" name="CS ChemDraw Drawing" r:id="rId11" imgW="406502" imgH="336471" progId="ChemDraw.Document.6.0">
                  <p:embed/>
                </p:oleObj>
              </mc:Choice>
              <mc:Fallback>
                <p:oleObj name="CS ChemDraw Drawing" r:id="rId11" imgW="406502" imgH="336471" progId="ChemDraw.Document.6.0">
                  <p:embed/>
                  <p:pic>
                    <p:nvPicPr>
                      <p:cNvPr id="152" name="物件 151">
                        <a:extLst>
                          <a:ext uri="{FF2B5EF4-FFF2-40B4-BE49-F238E27FC236}">
                            <a16:creationId xmlns:a16="http://schemas.microsoft.com/office/drawing/2014/main" id="{BF2F3351-FBB0-40B5-88D0-02D20012CBC4}"/>
                          </a:ext>
                        </a:extLst>
                      </p:cNvPr>
                      <p:cNvPicPr/>
                      <p:nvPr/>
                    </p:nvPicPr>
                    <p:blipFill>
                      <a:blip r:embed="rId6"/>
                      <a:stretch>
                        <a:fillRect/>
                      </a:stretch>
                    </p:blipFill>
                    <p:spPr>
                      <a:xfrm>
                        <a:off x="6519017" y="5704556"/>
                        <a:ext cx="82670" cy="68461"/>
                      </a:xfrm>
                      <a:prstGeom prst="rect">
                        <a:avLst/>
                      </a:prstGeom>
                    </p:spPr>
                  </p:pic>
                </p:oleObj>
              </mc:Fallback>
            </mc:AlternateContent>
          </a:graphicData>
        </a:graphic>
      </p:graphicFrame>
      <p:pic>
        <p:nvPicPr>
          <p:cNvPr id="2518" name="Picture 4">
            <a:extLst>
              <a:ext uri="{FF2B5EF4-FFF2-40B4-BE49-F238E27FC236}">
                <a16:creationId xmlns:a16="http://schemas.microsoft.com/office/drawing/2014/main" id="{696DE261-DC44-4CD1-8ACE-55FE1AA06468}"/>
              </a:ext>
            </a:extLst>
          </p:cNvPr>
          <p:cNvPicPr>
            <a:picLocks noChangeAspect="1"/>
          </p:cNvPicPr>
          <p:nvPr/>
        </p:nvPicPr>
        <p:blipFill rotWithShape="1">
          <a:blip r:embed="rId20"/>
          <a:srcRect l="53229" t="10240" r="1536" b="56652"/>
          <a:stretch/>
        </p:blipFill>
        <p:spPr>
          <a:xfrm>
            <a:off x="7259361" y="1947066"/>
            <a:ext cx="778805" cy="622348"/>
          </a:xfrm>
          <a:prstGeom prst="round2SameRect">
            <a:avLst/>
          </a:prstGeom>
        </p:spPr>
      </p:pic>
      <p:pic>
        <p:nvPicPr>
          <p:cNvPr id="2519" name="Picture 4">
            <a:extLst>
              <a:ext uri="{FF2B5EF4-FFF2-40B4-BE49-F238E27FC236}">
                <a16:creationId xmlns:a16="http://schemas.microsoft.com/office/drawing/2014/main" id="{2B5AF74A-1EE5-4C8F-819F-15F5172BF45E}"/>
              </a:ext>
            </a:extLst>
          </p:cNvPr>
          <p:cNvPicPr>
            <a:picLocks noChangeAspect="1"/>
          </p:cNvPicPr>
          <p:nvPr/>
        </p:nvPicPr>
        <p:blipFill rotWithShape="1">
          <a:blip r:embed="rId20"/>
          <a:srcRect l="39670" r="45038" b="86913"/>
          <a:stretch/>
        </p:blipFill>
        <p:spPr>
          <a:xfrm>
            <a:off x="7259361" y="5077200"/>
            <a:ext cx="263291" cy="246014"/>
          </a:xfrm>
          <a:prstGeom prst="rect">
            <a:avLst/>
          </a:prstGeom>
        </p:spPr>
      </p:pic>
      <p:pic>
        <p:nvPicPr>
          <p:cNvPr id="2520" name="圖片 2519">
            <a:extLst>
              <a:ext uri="{FF2B5EF4-FFF2-40B4-BE49-F238E27FC236}">
                <a16:creationId xmlns:a16="http://schemas.microsoft.com/office/drawing/2014/main" id="{D2B6F0CD-D647-4E81-A227-08CFCE499B0D}"/>
              </a:ext>
            </a:extLst>
          </p:cNvPr>
          <p:cNvPicPr>
            <a:picLocks noChangeAspect="1"/>
          </p:cNvPicPr>
          <p:nvPr/>
        </p:nvPicPr>
        <p:blipFill rotWithShape="1">
          <a:blip r:embed="rId21"/>
          <a:srcRect l="7486" r="12329"/>
          <a:stretch/>
        </p:blipFill>
        <p:spPr>
          <a:xfrm>
            <a:off x="596633" y="841637"/>
            <a:ext cx="1533344" cy="2107976"/>
          </a:xfrm>
          <a:prstGeom prst="rect">
            <a:avLst/>
          </a:prstGeom>
        </p:spPr>
      </p:pic>
      <p:sp>
        <p:nvSpPr>
          <p:cNvPr id="2521" name="橢圓 328">
            <a:extLst>
              <a:ext uri="{FF2B5EF4-FFF2-40B4-BE49-F238E27FC236}">
                <a16:creationId xmlns:a16="http://schemas.microsoft.com/office/drawing/2014/main" id="{CCB9CBD5-C7AA-40D1-B883-13D66E4B6FE7}"/>
              </a:ext>
            </a:extLst>
          </p:cNvPr>
          <p:cNvSpPr/>
          <p:nvPr/>
        </p:nvSpPr>
        <p:spPr>
          <a:xfrm flipH="1">
            <a:off x="3735551" y="1540728"/>
            <a:ext cx="1533342" cy="481224"/>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32" b="1" dirty="0">
                <a:latin typeface="Arial" panose="020B0604020202020204" pitchFamily="34" charset="0"/>
                <a:cs typeface="Arial" panose="020B0604020202020204" pitchFamily="34" charset="0"/>
              </a:rPr>
              <a:t>LFS</a:t>
            </a:r>
          </a:p>
          <a:p>
            <a:pPr algn="ctr"/>
            <a:r>
              <a:rPr lang="en-US" altLang="zh-TW" sz="1532" b="1" dirty="0">
                <a:latin typeface="Arial" panose="020B0604020202020204" pitchFamily="34" charset="0"/>
                <a:cs typeface="Arial" panose="020B0604020202020204" pitchFamily="34" charset="0"/>
              </a:rPr>
              <a:t>Denticity</a:t>
            </a:r>
            <a:endParaRPr lang="en-US" sz="1532" b="1" dirty="0">
              <a:latin typeface="Arial" panose="020B0604020202020204" pitchFamily="34" charset="0"/>
              <a:cs typeface="Arial" panose="020B0604020202020204" pitchFamily="34" charset="0"/>
            </a:endParaRPr>
          </a:p>
        </p:txBody>
      </p:sp>
      <p:pic>
        <p:nvPicPr>
          <p:cNvPr id="2523" name="圖片 2522">
            <a:extLst>
              <a:ext uri="{FF2B5EF4-FFF2-40B4-BE49-F238E27FC236}">
                <a16:creationId xmlns:a16="http://schemas.microsoft.com/office/drawing/2014/main" id="{8E7C7009-2D1E-40E1-B820-D2BC50C1B1C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5491" y="2407822"/>
            <a:ext cx="4096931" cy="4073882"/>
          </a:xfrm>
          <a:prstGeom prst="rect">
            <a:avLst/>
          </a:prstGeom>
        </p:spPr>
      </p:pic>
      <p:sp>
        <p:nvSpPr>
          <p:cNvPr id="3" name="Rectangle 7">
            <a:extLst>
              <a:ext uri="{FF2B5EF4-FFF2-40B4-BE49-F238E27FC236}">
                <a16:creationId xmlns:a16="http://schemas.microsoft.com/office/drawing/2014/main" id="{B5D3FE25-33B9-A646-83AC-F42414E9B1A0}"/>
              </a:ext>
            </a:extLst>
          </p:cNvPr>
          <p:cNvSpPr>
            <a:spLocks noChangeArrowheads="1"/>
          </p:cNvSpPr>
          <p:nvPr/>
        </p:nvSpPr>
        <p:spPr bwMode="auto">
          <a:xfrm>
            <a:off x="0" y="6638171"/>
            <a:ext cx="251543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TW" altLang="zh-TW" sz="800" b="0" i="0" u="none" strike="noStrike" cap="none" normalizeH="0" baseline="0" dirty="0">
                <a:ln>
                  <a:noFill/>
                </a:ln>
                <a:solidFill>
                  <a:srgbClr val="000000"/>
                </a:solidFill>
                <a:effectLst/>
                <a:latin typeface="+mj-lt"/>
                <a:cs typeface="Arial" panose="020B0604020202020204" pitchFamily="34" charset="0"/>
              </a:rPr>
              <a:t>Lee, Z.-H.; </a:t>
            </a:r>
            <a:r>
              <a:rPr kumimoji="0" lang="en-US" altLang="zh-TW" sz="800" b="0" i="0" u="none" strike="noStrike" cap="none" normalizeH="0" baseline="0" dirty="0">
                <a:ln>
                  <a:noFill/>
                </a:ln>
                <a:solidFill>
                  <a:srgbClr val="000000"/>
                </a:solidFill>
                <a:effectLst/>
                <a:latin typeface="+mj-lt"/>
                <a:cs typeface="Arial" panose="020B0604020202020204" pitchFamily="34" charset="0"/>
              </a:rPr>
              <a:t>Yu-Ting, Chen</a:t>
            </a:r>
            <a:r>
              <a:rPr kumimoji="0" lang="zh-TW" altLang="zh-TW" sz="800" b="0" i="0" u="none" strike="noStrike" cap="none" normalizeH="0" baseline="0" dirty="0">
                <a:ln>
                  <a:noFill/>
                </a:ln>
                <a:solidFill>
                  <a:srgbClr val="000000"/>
                </a:solidFill>
                <a:effectLst/>
                <a:latin typeface="+mj-lt"/>
                <a:cs typeface="Arial" panose="020B0604020202020204" pitchFamily="34" charset="0"/>
              </a:rPr>
              <a:t>; Yang, T.* </a:t>
            </a:r>
            <a:r>
              <a:rPr kumimoji="0" lang="en-US" altLang="zh-TW" sz="800" b="0" i="1" u="none" strike="noStrike" cap="none" normalizeH="0" baseline="0" dirty="0">
                <a:ln>
                  <a:noFill/>
                </a:ln>
                <a:solidFill>
                  <a:srgbClr val="000000"/>
                </a:solidFill>
                <a:effectLst/>
                <a:latin typeface="+mj-lt"/>
                <a:cs typeface="Arial" panose="020B0604020202020204" pitchFamily="34" charset="0"/>
              </a:rPr>
              <a:t>in preparation</a:t>
            </a:r>
            <a:endParaRPr lang="zh-TW" altLang="zh-TW" sz="800" dirty="0">
              <a:latin typeface="+mj-lt"/>
            </a:endParaRPr>
          </a:p>
        </p:txBody>
      </p:sp>
    </p:spTree>
    <p:extLst>
      <p:ext uri="{BB962C8B-B14F-4D97-AF65-F5344CB8AC3E}">
        <p14:creationId xmlns:p14="http://schemas.microsoft.com/office/powerpoint/2010/main" val="197148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9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9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0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0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2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2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2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2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2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2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63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3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63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3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3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3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3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3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3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4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4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4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43"/>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4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64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64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64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64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649"/>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650"/>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65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65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5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654"/>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655"/>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656"/>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65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658"/>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65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660"/>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661"/>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662"/>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663"/>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664"/>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665"/>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666"/>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66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668"/>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669"/>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670"/>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671"/>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672"/>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673"/>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674"/>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675"/>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67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677"/>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678"/>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679"/>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680"/>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681"/>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682"/>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683"/>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684"/>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685"/>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686"/>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687"/>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688"/>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689"/>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690"/>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691"/>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692"/>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693"/>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694"/>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69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696"/>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697"/>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698"/>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699"/>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700"/>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701"/>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702"/>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703"/>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704"/>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705"/>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706"/>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7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711"/>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712"/>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713"/>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71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715"/>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716"/>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717"/>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718"/>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719"/>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720"/>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721"/>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722"/>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723"/>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724"/>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725"/>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726"/>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727"/>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728"/>
                                        </p:tgtEl>
                                        <p:attrNameLst>
                                          <p:attrName>style.visibility</p:attrName>
                                        </p:attrNameLst>
                                      </p:cBhvr>
                                      <p:to>
                                        <p:strVal val="visible"/>
                                      </p:to>
                                    </p:set>
                                  </p:childTnLst>
                                </p:cTn>
                              </p:par>
                              <p:par>
                                <p:cTn id="283" presetID="1" presetClass="entr" presetSubtype="0" fill="hold" nodeType="withEffect">
                                  <p:stCondLst>
                                    <p:cond delay="0"/>
                                  </p:stCondLst>
                                  <p:childTnLst>
                                    <p:set>
                                      <p:cBhvr>
                                        <p:cTn id="284" dur="1" fill="hold">
                                          <p:stCondLst>
                                            <p:cond delay="0"/>
                                          </p:stCondLst>
                                        </p:cTn>
                                        <p:tgtEl>
                                          <p:spTgt spid="1729"/>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1730"/>
                                        </p:tgtEl>
                                        <p:attrNameLst>
                                          <p:attrName>style.visibility</p:attrName>
                                        </p:attrNameLst>
                                      </p:cBhvr>
                                      <p:to>
                                        <p:strVal val="visible"/>
                                      </p:to>
                                    </p:set>
                                  </p:childTnLst>
                                </p:cTn>
                              </p:par>
                              <p:par>
                                <p:cTn id="287" presetID="1" presetClass="entr" presetSubtype="0" fill="hold" nodeType="withEffect">
                                  <p:stCondLst>
                                    <p:cond delay="0"/>
                                  </p:stCondLst>
                                  <p:childTnLst>
                                    <p:set>
                                      <p:cBhvr>
                                        <p:cTn id="288" dur="1" fill="hold">
                                          <p:stCondLst>
                                            <p:cond delay="0"/>
                                          </p:stCondLst>
                                        </p:cTn>
                                        <p:tgtEl>
                                          <p:spTgt spid="1731"/>
                                        </p:tgtEl>
                                        <p:attrNameLst>
                                          <p:attrName>style.visibility</p:attrName>
                                        </p:attrNameLst>
                                      </p:cBhvr>
                                      <p:to>
                                        <p:strVal val="visible"/>
                                      </p:to>
                                    </p:set>
                                  </p:childTnLst>
                                </p:cTn>
                              </p:par>
                              <p:par>
                                <p:cTn id="289" presetID="1" presetClass="entr" presetSubtype="0" fill="hold" nodeType="withEffect">
                                  <p:stCondLst>
                                    <p:cond delay="0"/>
                                  </p:stCondLst>
                                  <p:childTnLst>
                                    <p:set>
                                      <p:cBhvr>
                                        <p:cTn id="290" dur="1" fill="hold">
                                          <p:stCondLst>
                                            <p:cond delay="0"/>
                                          </p:stCondLst>
                                        </p:cTn>
                                        <p:tgtEl>
                                          <p:spTgt spid="1732"/>
                                        </p:tgtEl>
                                        <p:attrNameLst>
                                          <p:attrName>style.visibility</p:attrName>
                                        </p:attrNameLst>
                                      </p:cBhvr>
                                      <p:to>
                                        <p:strVal val="visible"/>
                                      </p:to>
                                    </p:set>
                                  </p:childTnLst>
                                </p:cTn>
                              </p:par>
                              <p:par>
                                <p:cTn id="291" presetID="1" presetClass="entr" presetSubtype="0" fill="hold" nodeType="withEffect">
                                  <p:stCondLst>
                                    <p:cond delay="0"/>
                                  </p:stCondLst>
                                  <p:childTnLst>
                                    <p:set>
                                      <p:cBhvr>
                                        <p:cTn id="292" dur="1" fill="hold">
                                          <p:stCondLst>
                                            <p:cond delay="0"/>
                                          </p:stCondLst>
                                        </p:cTn>
                                        <p:tgtEl>
                                          <p:spTgt spid="1733"/>
                                        </p:tgtEl>
                                        <p:attrNameLst>
                                          <p:attrName>style.visibility</p:attrName>
                                        </p:attrNameLst>
                                      </p:cBhvr>
                                      <p:to>
                                        <p:strVal val="visible"/>
                                      </p:to>
                                    </p:set>
                                  </p:childTnLst>
                                </p:cTn>
                              </p:par>
                              <p:par>
                                <p:cTn id="293" presetID="1" presetClass="entr" presetSubtype="0" fill="hold" nodeType="withEffect">
                                  <p:stCondLst>
                                    <p:cond delay="0"/>
                                  </p:stCondLst>
                                  <p:childTnLst>
                                    <p:set>
                                      <p:cBhvr>
                                        <p:cTn id="294" dur="1" fill="hold">
                                          <p:stCondLst>
                                            <p:cond delay="0"/>
                                          </p:stCondLst>
                                        </p:cTn>
                                        <p:tgtEl>
                                          <p:spTgt spid="1734"/>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735"/>
                                        </p:tgtEl>
                                        <p:attrNameLst>
                                          <p:attrName>style.visibility</p:attrName>
                                        </p:attrNameLst>
                                      </p:cBhvr>
                                      <p:to>
                                        <p:strVal val="visible"/>
                                      </p:to>
                                    </p:set>
                                  </p:childTnLst>
                                </p:cTn>
                              </p:par>
                              <p:par>
                                <p:cTn id="297" presetID="1" presetClass="entr" presetSubtype="0" fill="hold" nodeType="withEffect">
                                  <p:stCondLst>
                                    <p:cond delay="0"/>
                                  </p:stCondLst>
                                  <p:childTnLst>
                                    <p:set>
                                      <p:cBhvr>
                                        <p:cTn id="298" dur="1" fill="hold">
                                          <p:stCondLst>
                                            <p:cond delay="0"/>
                                          </p:stCondLst>
                                        </p:cTn>
                                        <p:tgtEl>
                                          <p:spTgt spid="2518"/>
                                        </p:tgtEl>
                                        <p:attrNameLst>
                                          <p:attrName>style.visibility</p:attrName>
                                        </p:attrNameLst>
                                      </p:cBhvr>
                                      <p:to>
                                        <p:strVal val="visible"/>
                                      </p:to>
                                    </p:set>
                                  </p:childTnLst>
                                </p:cTn>
                              </p:par>
                              <p:par>
                                <p:cTn id="299" presetID="1" presetClass="entr" presetSubtype="0" fill="hold" nodeType="withEffect">
                                  <p:stCondLst>
                                    <p:cond delay="0"/>
                                  </p:stCondLst>
                                  <p:childTnLst>
                                    <p:set>
                                      <p:cBhvr>
                                        <p:cTn id="300" dur="1" fill="hold">
                                          <p:stCondLst>
                                            <p:cond delay="0"/>
                                          </p:stCondLst>
                                        </p:cTn>
                                        <p:tgtEl>
                                          <p:spTgt spid="1710"/>
                                        </p:tgtEl>
                                        <p:attrNameLst>
                                          <p:attrName>style.visibility</p:attrName>
                                        </p:attrNameLst>
                                      </p:cBhvr>
                                      <p:to>
                                        <p:strVal val="visible"/>
                                      </p:to>
                                    </p:set>
                                  </p:childTnLst>
                                </p:cTn>
                              </p:par>
                              <p:par>
                                <p:cTn id="301" presetID="1" presetClass="entr" presetSubtype="0" fill="hold" nodeType="withEffect">
                                  <p:stCondLst>
                                    <p:cond delay="0"/>
                                  </p:stCondLst>
                                  <p:childTnLst>
                                    <p:set>
                                      <p:cBhvr>
                                        <p:cTn id="302" dur="1" fill="hold">
                                          <p:stCondLst>
                                            <p:cond delay="0"/>
                                          </p:stCondLst>
                                        </p:cTn>
                                        <p:tgtEl>
                                          <p:spTgt spid="1709"/>
                                        </p:tgtEl>
                                        <p:attrNameLst>
                                          <p:attrName>style.visibility</p:attrName>
                                        </p:attrNameLst>
                                      </p:cBhvr>
                                      <p:to>
                                        <p:strVal val="visible"/>
                                      </p:to>
                                    </p:set>
                                  </p:childTnLst>
                                </p:cTn>
                              </p:par>
                              <p:par>
                                <p:cTn id="303" presetID="1" presetClass="entr" presetSubtype="0" fill="hold" nodeType="withEffect">
                                  <p:stCondLst>
                                    <p:cond delay="0"/>
                                  </p:stCondLst>
                                  <p:childTnLst>
                                    <p:set>
                                      <p:cBhvr>
                                        <p:cTn id="304" dur="1" fill="hold">
                                          <p:stCondLst>
                                            <p:cond delay="0"/>
                                          </p:stCondLst>
                                        </p:cTn>
                                        <p:tgtEl>
                                          <p:spTgt spid="1708"/>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742"/>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743"/>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1744"/>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1745"/>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1746"/>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1747"/>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1748"/>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1749"/>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750"/>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1751"/>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1752"/>
                                        </p:tgtEl>
                                        <p:attrNameLst>
                                          <p:attrName>style.visibility</p:attrName>
                                        </p:attrNameLst>
                                      </p:cBhvr>
                                      <p:to>
                                        <p:strVal val="visible"/>
                                      </p:to>
                                    </p:set>
                                  </p:childTnLst>
                                </p:cTn>
                              </p:par>
                              <p:par>
                                <p:cTn id="327" presetID="1" presetClass="entr" presetSubtype="0" fill="hold" nodeType="withEffect">
                                  <p:stCondLst>
                                    <p:cond delay="0"/>
                                  </p:stCondLst>
                                  <p:childTnLst>
                                    <p:set>
                                      <p:cBhvr>
                                        <p:cTn id="328" dur="1" fill="hold">
                                          <p:stCondLst>
                                            <p:cond delay="0"/>
                                          </p:stCondLst>
                                        </p:cTn>
                                        <p:tgtEl>
                                          <p:spTgt spid="1753"/>
                                        </p:tgtEl>
                                        <p:attrNameLst>
                                          <p:attrName>style.visibility</p:attrName>
                                        </p:attrNameLst>
                                      </p:cBhvr>
                                      <p:to>
                                        <p:strVal val="visible"/>
                                      </p:to>
                                    </p:set>
                                  </p:childTnLst>
                                </p:cTn>
                              </p:par>
                              <p:par>
                                <p:cTn id="329" presetID="1" presetClass="entr" presetSubtype="0" fill="hold" nodeType="withEffect">
                                  <p:stCondLst>
                                    <p:cond delay="0"/>
                                  </p:stCondLst>
                                  <p:childTnLst>
                                    <p:set>
                                      <p:cBhvr>
                                        <p:cTn id="330" dur="1" fill="hold">
                                          <p:stCondLst>
                                            <p:cond delay="0"/>
                                          </p:stCondLst>
                                        </p:cTn>
                                        <p:tgtEl>
                                          <p:spTgt spid="1754"/>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0"/>
                                          </p:stCondLst>
                                        </p:cTn>
                                        <p:tgtEl>
                                          <p:spTgt spid="1755"/>
                                        </p:tgtEl>
                                        <p:attrNameLst>
                                          <p:attrName>style.visibility</p:attrName>
                                        </p:attrNameLst>
                                      </p:cBhvr>
                                      <p:to>
                                        <p:strVal val="visible"/>
                                      </p:to>
                                    </p:set>
                                  </p:childTnLst>
                                </p:cTn>
                              </p:par>
                              <p:par>
                                <p:cTn id="333" presetID="1" presetClass="entr" presetSubtype="0" fill="hold" nodeType="withEffect">
                                  <p:stCondLst>
                                    <p:cond delay="0"/>
                                  </p:stCondLst>
                                  <p:childTnLst>
                                    <p:set>
                                      <p:cBhvr>
                                        <p:cTn id="334" dur="1" fill="hold">
                                          <p:stCondLst>
                                            <p:cond delay="0"/>
                                          </p:stCondLst>
                                        </p:cTn>
                                        <p:tgtEl>
                                          <p:spTgt spid="1756"/>
                                        </p:tgtEl>
                                        <p:attrNameLst>
                                          <p:attrName>style.visibility</p:attrName>
                                        </p:attrNameLst>
                                      </p:cBhvr>
                                      <p:to>
                                        <p:strVal val="visible"/>
                                      </p:to>
                                    </p:set>
                                  </p:childTnLst>
                                </p:cTn>
                              </p:par>
                              <p:par>
                                <p:cTn id="335" presetID="1" presetClass="entr" presetSubtype="0" fill="hold" nodeType="withEffect">
                                  <p:stCondLst>
                                    <p:cond delay="0"/>
                                  </p:stCondLst>
                                  <p:childTnLst>
                                    <p:set>
                                      <p:cBhvr>
                                        <p:cTn id="336" dur="1" fill="hold">
                                          <p:stCondLst>
                                            <p:cond delay="0"/>
                                          </p:stCondLst>
                                        </p:cTn>
                                        <p:tgtEl>
                                          <p:spTgt spid="1757"/>
                                        </p:tgtEl>
                                        <p:attrNameLst>
                                          <p:attrName>style.visibility</p:attrName>
                                        </p:attrNameLst>
                                      </p:cBhvr>
                                      <p:to>
                                        <p:strVal val="visible"/>
                                      </p:to>
                                    </p:set>
                                  </p:childTnLst>
                                </p:cTn>
                              </p:par>
                              <p:par>
                                <p:cTn id="337" presetID="1" presetClass="entr" presetSubtype="0" fill="hold" nodeType="withEffect">
                                  <p:stCondLst>
                                    <p:cond delay="0"/>
                                  </p:stCondLst>
                                  <p:childTnLst>
                                    <p:set>
                                      <p:cBhvr>
                                        <p:cTn id="338" dur="1" fill="hold">
                                          <p:stCondLst>
                                            <p:cond delay="0"/>
                                          </p:stCondLst>
                                        </p:cTn>
                                        <p:tgtEl>
                                          <p:spTgt spid="1758"/>
                                        </p:tgtEl>
                                        <p:attrNameLst>
                                          <p:attrName>style.visibility</p:attrName>
                                        </p:attrNameLst>
                                      </p:cBhvr>
                                      <p:to>
                                        <p:strVal val="visible"/>
                                      </p:to>
                                    </p:set>
                                  </p:childTnLst>
                                </p:cTn>
                              </p:par>
                              <p:par>
                                <p:cTn id="339" presetID="1" presetClass="entr" presetSubtype="0" fill="hold" nodeType="withEffect">
                                  <p:stCondLst>
                                    <p:cond delay="0"/>
                                  </p:stCondLst>
                                  <p:childTnLst>
                                    <p:set>
                                      <p:cBhvr>
                                        <p:cTn id="340" dur="1" fill="hold">
                                          <p:stCondLst>
                                            <p:cond delay="0"/>
                                          </p:stCondLst>
                                        </p:cTn>
                                        <p:tgtEl>
                                          <p:spTgt spid="1759"/>
                                        </p:tgtEl>
                                        <p:attrNameLst>
                                          <p:attrName>style.visibility</p:attrName>
                                        </p:attrNameLst>
                                      </p:cBhvr>
                                      <p:to>
                                        <p:strVal val="visible"/>
                                      </p:to>
                                    </p:set>
                                  </p:childTnLst>
                                </p:cTn>
                              </p:par>
                              <p:par>
                                <p:cTn id="341" presetID="1" presetClass="entr" presetSubtype="0" fill="hold" nodeType="withEffect">
                                  <p:stCondLst>
                                    <p:cond delay="0"/>
                                  </p:stCondLst>
                                  <p:childTnLst>
                                    <p:set>
                                      <p:cBhvr>
                                        <p:cTn id="342" dur="1" fill="hold">
                                          <p:stCondLst>
                                            <p:cond delay="0"/>
                                          </p:stCondLst>
                                        </p:cTn>
                                        <p:tgtEl>
                                          <p:spTgt spid="1760"/>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1761"/>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1762"/>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1763"/>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1764"/>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1765"/>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1766"/>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1767"/>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1768"/>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1769"/>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1770"/>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1771"/>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1772"/>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1773"/>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1774"/>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1775"/>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1776"/>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1777"/>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1778"/>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1779"/>
                                        </p:tgtEl>
                                        <p:attrNameLst>
                                          <p:attrName>style.visibility</p:attrName>
                                        </p:attrNameLst>
                                      </p:cBhvr>
                                      <p:to>
                                        <p:strVal val="visible"/>
                                      </p:to>
                                    </p:set>
                                  </p:childTnLst>
                                </p:cTn>
                              </p:par>
                              <p:par>
                                <p:cTn id="381" presetID="1" presetClass="entr" presetSubtype="0" fill="hold" nodeType="withEffect">
                                  <p:stCondLst>
                                    <p:cond delay="0"/>
                                  </p:stCondLst>
                                  <p:childTnLst>
                                    <p:set>
                                      <p:cBhvr>
                                        <p:cTn id="382" dur="1" fill="hold">
                                          <p:stCondLst>
                                            <p:cond delay="0"/>
                                          </p:stCondLst>
                                        </p:cTn>
                                        <p:tgtEl>
                                          <p:spTgt spid="1780"/>
                                        </p:tgtEl>
                                        <p:attrNameLst>
                                          <p:attrName>style.visibility</p:attrName>
                                        </p:attrNameLst>
                                      </p:cBhvr>
                                      <p:to>
                                        <p:strVal val="visible"/>
                                      </p:to>
                                    </p:set>
                                  </p:childTnLst>
                                </p:cTn>
                              </p:par>
                              <p:par>
                                <p:cTn id="383" presetID="1" presetClass="entr" presetSubtype="0" fill="hold" nodeType="withEffect">
                                  <p:stCondLst>
                                    <p:cond delay="0"/>
                                  </p:stCondLst>
                                  <p:childTnLst>
                                    <p:set>
                                      <p:cBhvr>
                                        <p:cTn id="384" dur="1" fill="hold">
                                          <p:stCondLst>
                                            <p:cond delay="0"/>
                                          </p:stCondLst>
                                        </p:cTn>
                                        <p:tgtEl>
                                          <p:spTgt spid="1781"/>
                                        </p:tgtEl>
                                        <p:attrNameLst>
                                          <p:attrName>style.visibility</p:attrName>
                                        </p:attrNameLst>
                                      </p:cBhvr>
                                      <p:to>
                                        <p:strVal val="visible"/>
                                      </p:to>
                                    </p:set>
                                  </p:childTnLst>
                                </p:cTn>
                              </p:par>
                              <p:par>
                                <p:cTn id="385" presetID="1" presetClass="entr" presetSubtype="0" fill="hold" nodeType="withEffect">
                                  <p:stCondLst>
                                    <p:cond delay="0"/>
                                  </p:stCondLst>
                                  <p:childTnLst>
                                    <p:set>
                                      <p:cBhvr>
                                        <p:cTn id="386" dur="1" fill="hold">
                                          <p:stCondLst>
                                            <p:cond delay="0"/>
                                          </p:stCondLst>
                                        </p:cTn>
                                        <p:tgtEl>
                                          <p:spTgt spid="1782"/>
                                        </p:tgtEl>
                                        <p:attrNameLst>
                                          <p:attrName>style.visibility</p:attrName>
                                        </p:attrNameLst>
                                      </p:cBhvr>
                                      <p:to>
                                        <p:strVal val="visible"/>
                                      </p:to>
                                    </p:set>
                                  </p:childTnLst>
                                </p:cTn>
                              </p:par>
                              <p:par>
                                <p:cTn id="387" presetID="1" presetClass="entr" presetSubtype="0" fill="hold" nodeType="withEffect">
                                  <p:stCondLst>
                                    <p:cond delay="0"/>
                                  </p:stCondLst>
                                  <p:childTnLst>
                                    <p:set>
                                      <p:cBhvr>
                                        <p:cTn id="388" dur="1" fill="hold">
                                          <p:stCondLst>
                                            <p:cond delay="0"/>
                                          </p:stCondLst>
                                        </p:cTn>
                                        <p:tgtEl>
                                          <p:spTgt spid="1783"/>
                                        </p:tgtEl>
                                        <p:attrNameLst>
                                          <p:attrName>style.visibility</p:attrName>
                                        </p:attrNameLst>
                                      </p:cBhvr>
                                      <p:to>
                                        <p:strVal val="visible"/>
                                      </p:to>
                                    </p:set>
                                  </p:childTnLst>
                                </p:cTn>
                              </p:par>
                              <p:par>
                                <p:cTn id="389" presetID="1" presetClass="entr" presetSubtype="0" fill="hold" nodeType="withEffect">
                                  <p:stCondLst>
                                    <p:cond delay="0"/>
                                  </p:stCondLst>
                                  <p:childTnLst>
                                    <p:set>
                                      <p:cBhvr>
                                        <p:cTn id="390" dur="1" fill="hold">
                                          <p:stCondLst>
                                            <p:cond delay="0"/>
                                          </p:stCondLst>
                                        </p:cTn>
                                        <p:tgtEl>
                                          <p:spTgt spid="1784"/>
                                        </p:tgtEl>
                                        <p:attrNameLst>
                                          <p:attrName>style.visibility</p:attrName>
                                        </p:attrNameLst>
                                      </p:cBhvr>
                                      <p:to>
                                        <p:strVal val="visible"/>
                                      </p:to>
                                    </p:set>
                                  </p:childTnLst>
                                </p:cTn>
                              </p:par>
                              <p:par>
                                <p:cTn id="391" presetID="1" presetClass="entr" presetSubtype="0" fill="hold" nodeType="withEffect">
                                  <p:stCondLst>
                                    <p:cond delay="0"/>
                                  </p:stCondLst>
                                  <p:childTnLst>
                                    <p:set>
                                      <p:cBhvr>
                                        <p:cTn id="392" dur="1" fill="hold">
                                          <p:stCondLst>
                                            <p:cond delay="0"/>
                                          </p:stCondLst>
                                        </p:cTn>
                                        <p:tgtEl>
                                          <p:spTgt spid="1785"/>
                                        </p:tgtEl>
                                        <p:attrNameLst>
                                          <p:attrName>style.visibility</p:attrName>
                                        </p:attrNameLst>
                                      </p:cBhvr>
                                      <p:to>
                                        <p:strVal val="visible"/>
                                      </p:to>
                                    </p:set>
                                  </p:childTnLst>
                                </p:cTn>
                              </p:par>
                              <p:par>
                                <p:cTn id="393" presetID="1" presetClass="entr" presetSubtype="0" fill="hold" nodeType="withEffect">
                                  <p:stCondLst>
                                    <p:cond delay="0"/>
                                  </p:stCondLst>
                                  <p:childTnLst>
                                    <p:set>
                                      <p:cBhvr>
                                        <p:cTn id="394" dur="1" fill="hold">
                                          <p:stCondLst>
                                            <p:cond delay="0"/>
                                          </p:stCondLst>
                                        </p:cTn>
                                        <p:tgtEl>
                                          <p:spTgt spid="1786"/>
                                        </p:tgtEl>
                                        <p:attrNameLst>
                                          <p:attrName>style.visibility</p:attrName>
                                        </p:attrNameLst>
                                      </p:cBhvr>
                                      <p:to>
                                        <p:strVal val="visible"/>
                                      </p:to>
                                    </p:set>
                                  </p:childTnLst>
                                </p:cTn>
                              </p:par>
                              <p:par>
                                <p:cTn id="395" presetID="1" presetClass="entr" presetSubtype="0" fill="hold" nodeType="withEffect">
                                  <p:stCondLst>
                                    <p:cond delay="0"/>
                                  </p:stCondLst>
                                  <p:childTnLst>
                                    <p:set>
                                      <p:cBhvr>
                                        <p:cTn id="396" dur="1" fill="hold">
                                          <p:stCondLst>
                                            <p:cond delay="0"/>
                                          </p:stCondLst>
                                        </p:cTn>
                                        <p:tgtEl>
                                          <p:spTgt spid="1787"/>
                                        </p:tgtEl>
                                        <p:attrNameLst>
                                          <p:attrName>style.visibility</p:attrName>
                                        </p:attrNameLst>
                                      </p:cBhvr>
                                      <p:to>
                                        <p:strVal val="visible"/>
                                      </p:to>
                                    </p:set>
                                  </p:childTnLst>
                                </p:cTn>
                              </p:par>
                              <p:par>
                                <p:cTn id="397" presetID="1" presetClass="entr" presetSubtype="0" fill="hold" nodeType="withEffect">
                                  <p:stCondLst>
                                    <p:cond delay="0"/>
                                  </p:stCondLst>
                                  <p:childTnLst>
                                    <p:set>
                                      <p:cBhvr>
                                        <p:cTn id="398" dur="1" fill="hold">
                                          <p:stCondLst>
                                            <p:cond delay="0"/>
                                          </p:stCondLst>
                                        </p:cTn>
                                        <p:tgtEl>
                                          <p:spTgt spid="1788"/>
                                        </p:tgtEl>
                                        <p:attrNameLst>
                                          <p:attrName>style.visibility</p:attrName>
                                        </p:attrNameLst>
                                      </p:cBhvr>
                                      <p:to>
                                        <p:strVal val="visible"/>
                                      </p:to>
                                    </p:set>
                                  </p:childTnLst>
                                </p:cTn>
                              </p:par>
                              <p:par>
                                <p:cTn id="399" presetID="1" presetClass="entr" presetSubtype="0" fill="hold" nodeType="withEffect">
                                  <p:stCondLst>
                                    <p:cond delay="0"/>
                                  </p:stCondLst>
                                  <p:childTnLst>
                                    <p:set>
                                      <p:cBhvr>
                                        <p:cTn id="400" dur="1" fill="hold">
                                          <p:stCondLst>
                                            <p:cond delay="0"/>
                                          </p:stCondLst>
                                        </p:cTn>
                                        <p:tgtEl>
                                          <p:spTgt spid="1789"/>
                                        </p:tgtEl>
                                        <p:attrNameLst>
                                          <p:attrName>style.visibility</p:attrName>
                                        </p:attrNameLst>
                                      </p:cBhvr>
                                      <p:to>
                                        <p:strVal val="visible"/>
                                      </p:to>
                                    </p:set>
                                  </p:childTnLst>
                                </p:cTn>
                              </p:par>
                              <p:par>
                                <p:cTn id="401" presetID="1" presetClass="entr" presetSubtype="0" fill="hold" nodeType="withEffect">
                                  <p:stCondLst>
                                    <p:cond delay="0"/>
                                  </p:stCondLst>
                                  <p:childTnLst>
                                    <p:set>
                                      <p:cBhvr>
                                        <p:cTn id="402" dur="1" fill="hold">
                                          <p:stCondLst>
                                            <p:cond delay="0"/>
                                          </p:stCondLst>
                                        </p:cTn>
                                        <p:tgtEl>
                                          <p:spTgt spid="1790"/>
                                        </p:tgtEl>
                                        <p:attrNameLst>
                                          <p:attrName>style.visibility</p:attrName>
                                        </p:attrNameLst>
                                      </p:cBhvr>
                                      <p:to>
                                        <p:strVal val="visible"/>
                                      </p:to>
                                    </p:set>
                                  </p:childTnLst>
                                </p:cTn>
                              </p:par>
                              <p:par>
                                <p:cTn id="403" presetID="1" presetClass="entr" presetSubtype="0" fill="hold" nodeType="withEffect">
                                  <p:stCondLst>
                                    <p:cond delay="0"/>
                                  </p:stCondLst>
                                  <p:childTnLst>
                                    <p:set>
                                      <p:cBhvr>
                                        <p:cTn id="404" dur="1" fill="hold">
                                          <p:stCondLst>
                                            <p:cond delay="0"/>
                                          </p:stCondLst>
                                        </p:cTn>
                                        <p:tgtEl>
                                          <p:spTgt spid="1791"/>
                                        </p:tgtEl>
                                        <p:attrNameLst>
                                          <p:attrName>style.visibility</p:attrName>
                                        </p:attrNameLst>
                                      </p:cBhvr>
                                      <p:to>
                                        <p:strVal val="visible"/>
                                      </p:to>
                                    </p:set>
                                  </p:childTnLst>
                                </p:cTn>
                              </p:par>
                              <p:par>
                                <p:cTn id="405" presetID="1" presetClass="entr" presetSubtype="0" fill="hold" nodeType="withEffect">
                                  <p:stCondLst>
                                    <p:cond delay="0"/>
                                  </p:stCondLst>
                                  <p:childTnLst>
                                    <p:set>
                                      <p:cBhvr>
                                        <p:cTn id="406" dur="1" fill="hold">
                                          <p:stCondLst>
                                            <p:cond delay="0"/>
                                          </p:stCondLst>
                                        </p:cTn>
                                        <p:tgtEl>
                                          <p:spTgt spid="1792"/>
                                        </p:tgtEl>
                                        <p:attrNameLst>
                                          <p:attrName>style.visibility</p:attrName>
                                        </p:attrNameLst>
                                      </p:cBhvr>
                                      <p:to>
                                        <p:strVal val="visible"/>
                                      </p:to>
                                    </p:set>
                                  </p:childTnLst>
                                </p:cTn>
                              </p:par>
                              <p:par>
                                <p:cTn id="407" presetID="1" presetClass="entr" presetSubtype="0" fill="hold" nodeType="withEffect">
                                  <p:stCondLst>
                                    <p:cond delay="0"/>
                                  </p:stCondLst>
                                  <p:childTnLst>
                                    <p:set>
                                      <p:cBhvr>
                                        <p:cTn id="408" dur="1" fill="hold">
                                          <p:stCondLst>
                                            <p:cond delay="0"/>
                                          </p:stCondLst>
                                        </p:cTn>
                                        <p:tgtEl>
                                          <p:spTgt spid="1793"/>
                                        </p:tgtEl>
                                        <p:attrNameLst>
                                          <p:attrName>style.visibility</p:attrName>
                                        </p:attrNameLst>
                                      </p:cBhvr>
                                      <p:to>
                                        <p:strVal val="visible"/>
                                      </p:to>
                                    </p:set>
                                  </p:childTnLst>
                                </p:cTn>
                              </p:par>
                              <p:par>
                                <p:cTn id="409" presetID="1" presetClass="entr" presetSubtype="0" fill="hold" nodeType="withEffect">
                                  <p:stCondLst>
                                    <p:cond delay="0"/>
                                  </p:stCondLst>
                                  <p:childTnLst>
                                    <p:set>
                                      <p:cBhvr>
                                        <p:cTn id="410" dur="1" fill="hold">
                                          <p:stCondLst>
                                            <p:cond delay="0"/>
                                          </p:stCondLst>
                                        </p:cTn>
                                        <p:tgtEl>
                                          <p:spTgt spid="1794"/>
                                        </p:tgtEl>
                                        <p:attrNameLst>
                                          <p:attrName>style.visibility</p:attrName>
                                        </p:attrNameLst>
                                      </p:cBhvr>
                                      <p:to>
                                        <p:strVal val="visible"/>
                                      </p:to>
                                    </p:set>
                                  </p:childTnLst>
                                </p:cTn>
                              </p:par>
                              <p:par>
                                <p:cTn id="411" presetID="1" presetClass="entr" presetSubtype="0" fill="hold" nodeType="withEffect">
                                  <p:stCondLst>
                                    <p:cond delay="0"/>
                                  </p:stCondLst>
                                  <p:childTnLst>
                                    <p:set>
                                      <p:cBhvr>
                                        <p:cTn id="412" dur="1" fill="hold">
                                          <p:stCondLst>
                                            <p:cond delay="0"/>
                                          </p:stCondLst>
                                        </p:cTn>
                                        <p:tgtEl>
                                          <p:spTgt spid="1795"/>
                                        </p:tgtEl>
                                        <p:attrNameLst>
                                          <p:attrName>style.visibility</p:attrName>
                                        </p:attrNameLst>
                                      </p:cBhvr>
                                      <p:to>
                                        <p:strVal val="visible"/>
                                      </p:to>
                                    </p:set>
                                  </p:childTnLst>
                                </p:cTn>
                              </p:par>
                              <p:par>
                                <p:cTn id="413" presetID="1" presetClass="entr" presetSubtype="0" fill="hold" nodeType="withEffect">
                                  <p:stCondLst>
                                    <p:cond delay="0"/>
                                  </p:stCondLst>
                                  <p:childTnLst>
                                    <p:set>
                                      <p:cBhvr>
                                        <p:cTn id="414" dur="1" fill="hold">
                                          <p:stCondLst>
                                            <p:cond delay="0"/>
                                          </p:stCondLst>
                                        </p:cTn>
                                        <p:tgtEl>
                                          <p:spTgt spid="1796"/>
                                        </p:tgtEl>
                                        <p:attrNameLst>
                                          <p:attrName>style.visibility</p:attrName>
                                        </p:attrNameLst>
                                      </p:cBhvr>
                                      <p:to>
                                        <p:strVal val="visible"/>
                                      </p:to>
                                    </p:set>
                                  </p:childTnLst>
                                </p:cTn>
                              </p:par>
                              <p:par>
                                <p:cTn id="415" presetID="1" presetClass="entr" presetSubtype="0" fill="hold" nodeType="withEffect">
                                  <p:stCondLst>
                                    <p:cond delay="0"/>
                                  </p:stCondLst>
                                  <p:childTnLst>
                                    <p:set>
                                      <p:cBhvr>
                                        <p:cTn id="416" dur="1" fill="hold">
                                          <p:stCondLst>
                                            <p:cond delay="0"/>
                                          </p:stCondLst>
                                        </p:cTn>
                                        <p:tgtEl>
                                          <p:spTgt spid="1797"/>
                                        </p:tgtEl>
                                        <p:attrNameLst>
                                          <p:attrName>style.visibility</p:attrName>
                                        </p:attrNameLst>
                                      </p:cBhvr>
                                      <p:to>
                                        <p:strVal val="visible"/>
                                      </p:to>
                                    </p:set>
                                  </p:childTnLst>
                                </p:cTn>
                              </p:par>
                              <p:par>
                                <p:cTn id="417" presetID="1" presetClass="entr" presetSubtype="0" fill="hold" nodeType="withEffect">
                                  <p:stCondLst>
                                    <p:cond delay="0"/>
                                  </p:stCondLst>
                                  <p:childTnLst>
                                    <p:set>
                                      <p:cBhvr>
                                        <p:cTn id="418" dur="1" fill="hold">
                                          <p:stCondLst>
                                            <p:cond delay="0"/>
                                          </p:stCondLst>
                                        </p:cTn>
                                        <p:tgtEl>
                                          <p:spTgt spid="1798"/>
                                        </p:tgtEl>
                                        <p:attrNameLst>
                                          <p:attrName>style.visibility</p:attrName>
                                        </p:attrNameLst>
                                      </p:cBhvr>
                                      <p:to>
                                        <p:strVal val="visible"/>
                                      </p:to>
                                    </p:set>
                                  </p:childTnLst>
                                </p:cTn>
                              </p:par>
                              <p:par>
                                <p:cTn id="419" presetID="1" presetClass="entr" presetSubtype="0" fill="hold" nodeType="withEffect">
                                  <p:stCondLst>
                                    <p:cond delay="0"/>
                                  </p:stCondLst>
                                  <p:childTnLst>
                                    <p:set>
                                      <p:cBhvr>
                                        <p:cTn id="420" dur="1" fill="hold">
                                          <p:stCondLst>
                                            <p:cond delay="0"/>
                                          </p:stCondLst>
                                        </p:cTn>
                                        <p:tgtEl>
                                          <p:spTgt spid="1799"/>
                                        </p:tgtEl>
                                        <p:attrNameLst>
                                          <p:attrName>style.visibility</p:attrName>
                                        </p:attrNameLst>
                                      </p:cBhvr>
                                      <p:to>
                                        <p:strVal val="visible"/>
                                      </p:to>
                                    </p:set>
                                  </p:childTnLst>
                                </p:cTn>
                              </p:par>
                              <p:par>
                                <p:cTn id="421" presetID="1" presetClass="entr" presetSubtype="0" fill="hold" nodeType="withEffect">
                                  <p:stCondLst>
                                    <p:cond delay="0"/>
                                  </p:stCondLst>
                                  <p:childTnLst>
                                    <p:set>
                                      <p:cBhvr>
                                        <p:cTn id="422" dur="1" fill="hold">
                                          <p:stCondLst>
                                            <p:cond delay="0"/>
                                          </p:stCondLst>
                                        </p:cTn>
                                        <p:tgtEl>
                                          <p:spTgt spid="1800"/>
                                        </p:tgtEl>
                                        <p:attrNameLst>
                                          <p:attrName>style.visibility</p:attrName>
                                        </p:attrNameLst>
                                      </p:cBhvr>
                                      <p:to>
                                        <p:strVal val="visible"/>
                                      </p:to>
                                    </p:set>
                                  </p:childTnLst>
                                </p:cTn>
                              </p:par>
                              <p:par>
                                <p:cTn id="423" presetID="1" presetClass="entr" presetSubtype="0" fill="hold" nodeType="withEffect">
                                  <p:stCondLst>
                                    <p:cond delay="0"/>
                                  </p:stCondLst>
                                  <p:childTnLst>
                                    <p:set>
                                      <p:cBhvr>
                                        <p:cTn id="424" dur="1" fill="hold">
                                          <p:stCondLst>
                                            <p:cond delay="0"/>
                                          </p:stCondLst>
                                        </p:cTn>
                                        <p:tgtEl>
                                          <p:spTgt spid="1801"/>
                                        </p:tgtEl>
                                        <p:attrNameLst>
                                          <p:attrName>style.visibility</p:attrName>
                                        </p:attrNameLst>
                                      </p:cBhvr>
                                      <p:to>
                                        <p:strVal val="visible"/>
                                      </p:to>
                                    </p:set>
                                  </p:childTnLst>
                                </p:cTn>
                              </p:par>
                              <p:par>
                                <p:cTn id="425" presetID="1" presetClass="entr" presetSubtype="0" fill="hold" nodeType="withEffect">
                                  <p:stCondLst>
                                    <p:cond delay="0"/>
                                  </p:stCondLst>
                                  <p:childTnLst>
                                    <p:set>
                                      <p:cBhvr>
                                        <p:cTn id="426" dur="1" fill="hold">
                                          <p:stCondLst>
                                            <p:cond delay="0"/>
                                          </p:stCondLst>
                                        </p:cTn>
                                        <p:tgtEl>
                                          <p:spTgt spid="1802"/>
                                        </p:tgtEl>
                                        <p:attrNameLst>
                                          <p:attrName>style.visibility</p:attrName>
                                        </p:attrNameLst>
                                      </p:cBhvr>
                                      <p:to>
                                        <p:strVal val="visible"/>
                                      </p:to>
                                    </p:set>
                                  </p:childTnLst>
                                </p:cTn>
                              </p:par>
                              <p:par>
                                <p:cTn id="427" presetID="1" presetClass="entr" presetSubtype="0" fill="hold" nodeType="withEffect">
                                  <p:stCondLst>
                                    <p:cond delay="0"/>
                                  </p:stCondLst>
                                  <p:childTnLst>
                                    <p:set>
                                      <p:cBhvr>
                                        <p:cTn id="428" dur="1" fill="hold">
                                          <p:stCondLst>
                                            <p:cond delay="0"/>
                                          </p:stCondLst>
                                        </p:cTn>
                                        <p:tgtEl>
                                          <p:spTgt spid="1803"/>
                                        </p:tgtEl>
                                        <p:attrNameLst>
                                          <p:attrName>style.visibility</p:attrName>
                                        </p:attrNameLst>
                                      </p:cBhvr>
                                      <p:to>
                                        <p:strVal val="visible"/>
                                      </p:to>
                                    </p:set>
                                  </p:childTnLst>
                                </p:cTn>
                              </p:par>
                              <p:par>
                                <p:cTn id="429" presetID="1" presetClass="entr" presetSubtype="0" fill="hold" nodeType="withEffect">
                                  <p:stCondLst>
                                    <p:cond delay="0"/>
                                  </p:stCondLst>
                                  <p:childTnLst>
                                    <p:set>
                                      <p:cBhvr>
                                        <p:cTn id="430" dur="1" fill="hold">
                                          <p:stCondLst>
                                            <p:cond delay="0"/>
                                          </p:stCondLst>
                                        </p:cTn>
                                        <p:tgtEl>
                                          <p:spTgt spid="1804"/>
                                        </p:tgtEl>
                                        <p:attrNameLst>
                                          <p:attrName>style.visibility</p:attrName>
                                        </p:attrNameLst>
                                      </p:cBhvr>
                                      <p:to>
                                        <p:strVal val="visible"/>
                                      </p:to>
                                    </p:set>
                                  </p:childTnLst>
                                </p:cTn>
                              </p:par>
                              <p:par>
                                <p:cTn id="431" presetID="1" presetClass="entr" presetSubtype="0" fill="hold" nodeType="withEffect">
                                  <p:stCondLst>
                                    <p:cond delay="0"/>
                                  </p:stCondLst>
                                  <p:childTnLst>
                                    <p:set>
                                      <p:cBhvr>
                                        <p:cTn id="432" dur="1" fill="hold">
                                          <p:stCondLst>
                                            <p:cond delay="0"/>
                                          </p:stCondLst>
                                        </p:cTn>
                                        <p:tgtEl>
                                          <p:spTgt spid="1805"/>
                                        </p:tgtEl>
                                        <p:attrNameLst>
                                          <p:attrName>style.visibility</p:attrName>
                                        </p:attrNameLst>
                                      </p:cBhvr>
                                      <p:to>
                                        <p:strVal val="visible"/>
                                      </p:to>
                                    </p:set>
                                  </p:childTnLst>
                                </p:cTn>
                              </p:par>
                              <p:par>
                                <p:cTn id="433" presetID="1" presetClass="entr" presetSubtype="0" fill="hold" nodeType="withEffect">
                                  <p:stCondLst>
                                    <p:cond delay="0"/>
                                  </p:stCondLst>
                                  <p:childTnLst>
                                    <p:set>
                                      <p:cBhvr>
                                        <p:cTn id="434" dur="1" fill="hold">
                                          <p:stCondLst>
                                            <p:cond delay="0"/>
                                          </p:stCondLst>
                                        </p:cTn>
                                        <p:tgtEl>
                                          <p:spTgt spid="1806"/>
                                        </p:tgtEl>
                                        <p:attrNameLst>
                                          <p:attrName>style.visibility</p:attrName>
                                        </p:attrNameLst>
                                      </p:cBhvr>
                                      <p:to>
                                        <p:strVal val="visible"/>
                                      </p:to>
                                    </p:set>
                                  </p:childTnLst>
                                </p:cTn>
                              </p:par>
                              <p:par>
                                <p:cTn id="435" presetID="1" presetClass="entr" presetSubtype="0" fill="hold" nodeType="withEffect">
                                  <p:stCondLst>
                                    <p:cond delay="0"/>
                                  </p:stCondLst>
                                  <p:childTnLst>
                                    <p:set>
                                      <p:cBhvr>
                                        <p:cTn id="436" dur="1" fill="hold">
                                          <p:stCondLst>
                                            <p:cond delay="0"/>
                                          </p:stCondLst>
                                        </p:cTn>
                                        <p:tgtEl>
                                          <p:spTgt spid="1807"/>
                                        </p:tgtEl>
                                        <p:attrNameLst>
                                          <p:attrName>style.visibility</p:attrName>
                                        </p:attrNameLst>
                                      </p:cBhvr>
                                      <p:to>
                                        <p:strVal val="visible"/>
                                      </p:to>
                                    </p:set>
                                  </p:childTnLst>
                                </p:cTn>
                              </p:par>
                              <p:par>
                                <p:cTn id="437" presetID="1" presetClass="entr" presetSubtype="0" fill="hold" nodeType="withEffect">
                                  <p:stCondLst>
                                    <p:cond delay="0"/>
                                  </p:stCondLst>
                                  <p:childTnLst>
                                    <p:set>
                                      <p:cBhvr>
                                        <p:cTn id="438" dur="1" fill="hold">
                                          <p:stCondLst>
                                            <p:cond delay="0"/>
                                          </p:stCondLst>
                                        </p:cTn>
                                        <p:tgtEl>
                                          <p:spTgt spid="1808"/>
                                        </p:tgtEl>
                                        <p:attrNameLst>
                                          <p:attrName>style.visibility</p:attrName>
                                        </p:attrNameLst>
                                      </p:cBhvr>
                                      <p:to>
                                        <p:strVal val="visible"/>
                                      </p:to>
                                    </p:set>
                                  </p:childTnLst>
                                </p:cTn>
                              </p:par>
                              <p:par>
                                <p:cTn id="439" presetID="1" presetClass="entr" presetSubtype="0" fill="hold" nodeType="withEffect">
                                  <p:stCondLst>
                                    <p:cond delay="0"/>
                                  </p:stCondLst>
                                  <p:childTnLst>
                                    <p:set>
                                      <p:cBhvr>
                                        <p:cTn id="440" dur="1" fill="hold">
                                          <p:stCondLst>
                                            <p:cond delay="0"/>
                                          </p:stCondLst>
                                        </p:cTn>
                                        <p:tgtEl>
                                          <p:spTgt spid="1809"/>
                                        </p:tgtEl>
                                        <p:attrNameLst>
                                          <p:attrName>style.visibility</p:attrName>
                                        </p:attrNameLst>
                                      </p:cBhvr>
                                      <p:to>
                                        <p:strVal val="visible"/>
                                      </p:to>
                                    </p:set>
                                  </p:childTnLst>
                                </p:cTn>
                              </p:par>
                              <p:par>
                                <p:cTn id="441" presetID="1" presetClass="entr" presetSubtype="0" fill="hold" nodeType="withEffect">
                                  <p:stCondLst>
                                    <p:cond delay="0"/>
                                  </p:stCondLst>
                                  <p:childTnLst>
                                    <p:set>
                                      <p:cBhvr>
                                        <p:cTn id="442" dur="1" fill="hold">
                                          <p:stCondLst>
                                            <p:cond delay="0"/>
                                          </p:stCondLst>
                                        </p:cTn>
                                        <p:tgtEl>
                                          <p:spTgt spid="1810"/>
                                        </p:tgtEl>
                                        <p:attrNameLst>
                                          <p:attrName>style.visibility</p:attrName>
                                        </p:attrNameLst>
                                      </p:cBhvr>
                                      <p:to>
                                        <p:strVal val="visible"/>
                                      </p:to>
                                    </p:set>
                                  </p:childTnLst>
                                </p:cTn>
                              </p:par>
                              <p:par>
                                <p:cTn id="443" presetID="1" presetClass="entr" presetSubtype="0" fill="hold" nodeType="withEffect">
                                  <p:stCondLst>
                                    <p:cond delay="0"/>
                                  </p:stCondLst>
                                  <p:childTnLst>
                                    <p:set>
                                      <p:cBhvr>
                                        <p:cTn id="444" dur="1" fill="hold">
                                          <p:stCondLst>
                                            <p:cond delay="0"/>
                                          </p:stCondLst>
                                        </p:cTn>
                                        <p:tgtEl>
                                          <p:spTgt spid="1811"/>
                                        </p:tgtEl>
                                        <p:attrNameLst>
                                          <p:attrName>style.visibility</p:attrName>
                                        </p:attrNameLst>
                                      </p:cBhvr>
                                      <p:to>
                                        <p:strVal val="visible"/>
                                      </p:to>
                                    </p:set>
                                  </p:childTnLst>
                                </p:cTn>
                              </p:par>
                              <p:par>
                                <p:cTn id="445" presetID="1" presetClass="entr" presetSubtype="0" fill="hold" nodeType="withEffect">
                                  <p:stCondLst>
                                    <p:cond delay="0"/>
                                  </p:stCondLst>
                                  <p:childTnLst>
                                    <p:set>
                                      <p:cBhvr>
                                        <p:cTn id="446" dur="1" fill="hold">
                                          <p:stCondLst>
                                            <p:cond delay="0"/>
                                          </p:stCondLst>
                                        </p:cTn>
                                        <p:tgtEl>
                                          <p:spTgt spid="1812"/>
                                        </p:tgtEl>
                                        <p:attrNameLst>
                                          <p:attrName>style.visibility</p:attrName>
                                        </p:attrNameLst>
                                      </p:cBhvr>
                                      <p:to>
                                        <p:strVal val="visible"/>
                                      </p:to>
                                    </p:set>
                                  </p:childTnLst>
                                </p:cTn>
                              </p:par>
                              <p:par>
                                <p:cTn id="447" presetID="1" presetClass="entr" presetSubtype="0" fill="hold" nodeType="withEffect">
                                  <p:stCondLst>
                                    <p:cond delay="0"/>
                                  </p:stCondLst>
                                  <p:childTnLst>
                                    <p:set>
                                      <p:cBhvr>
                                        <p:cTn id="448" dur="1" fill="hold">
                                          <p:stCondLst>
                                            <p:cond delay="0"/>
                                          </p:stCondLst>
                                        </p:cTn>
                                        <p:tgtEl>
                                          <p:spTgt spid="1813"/>
                                        </p:tgtEl>
                                        <p:attrNameLst>
                                          <p:attrName>style.visibility</p:attrName>
                                        </p:attrNameLst>
                                      </p:cBhvr>
                                      <p:to>
                                        <p:strVal val="visible"/>
                                      </p:to>
                                    </p:set>
                                  </p:childTnLst>
                                </p:cTn>
                              </p:par>
                              <p:par>
                                <p:cTn id="449" presetID="1" presetClass="entr" presetSubtype="0" fill="hold" nodeType="withEffect">
                                  <p:stCondLst>
                                    <p:cond delay="0"/>
                                  </p:stCondLst>
                                  <p:childTnLst>
                                    <p:set>
                                      <p:cBhvr>
                                        <p:cTn id="450" dur="1" fill="hold">
                                          <p:stCondLst>
                                            <p:cond delay="0"/>
                                          </p:stCondLst>
                                        </p:cTn>
                                        <p:tgtEl>
                                          <p:spTgt spid="1814"/>
                                        </p:tgtEl>
                                        <p:attrNameLst>
                                          <p:attrName>style.visibility</p:attrName>
                                        </p:attrNameLst>
                                      </p:cBhvr>
                                      <p:to>
                                        <p:strVal val="visible"/>
                                      </p:to>
                                    </p:set>
                                  </p:childTnLst>
                                </p:cTn>
                              </p:par>
                              <p:par>
                                <p:cTn id="451" presetID="1" presetClass="entr" presetSubtype="0" fill="hold" nodeType="withEffect">
                                  <p:stCondLst>
                                    <p:cond delay="0"/>
                                  </p:stCondLst>
                                  <p:childTnLst>
                                    <p:set>
                                      <p:cBhvr>
                                        <p:cTn id="452" dur="1" fill="hold">
                                          <p:stCondLst>
                                            <p:cond delay="0"/>
                                          </p:stCondLst>
                                        </p:cTn>
                                        <p:tgtEl>
                                          <p:spTgt spid="1815"/>
                                        </p:tgtEl>
                                        <p:attrNameLst>
                                          <p:attrName>style.visibility</p:attrName>
                                        </p:attrNameLst>
                                      </p:cBhvr>
                                      <p:to>
                                        <p:strVal val="visible"/>
                                      </p:to>
                                    </p:set>
                                  </p:childTnLst>
                                </p:cTn>
                              </p:par>
                              <p:par>
                                <p:cTn id="453" presetID="1" presetClass="entr" presetSubtype="0" fill="hold" nodeType="withEffect">
                                  <p:stCondLst>
                                    <p:cond delay="0"/>
                                  </p:stCondLst>
                                  <p:childTnLst>
                                    <p:set>
                                      <p:cBhvr>
                                        <p:cTn id="454" dur="1" fill="hold">
                                          <p:stCondLst>
                                            <p:cond delay="0"/>
                                          </p:stCondLst>
                                        </p:cTn>
                                        <p:tgtEl>
                                          <p:spTgt spid="1816"/>
                                        </p:tgtEl>
                                        <p:attrNameLst>
                                          <p:attrName>style.visibility</p:attrName>
                                        </p:attrNameLst>
                                      </p:cBhvr>
                                      <p:to>
                                        <p:strVal val="visible"/>
                                      </p:to>
                                    </p:set>
                                  </p:childTnLst>
                                </p:cTn>
                              </p:par>
                              <p:par>
                                <p:cTn id="455" presetID="1" presetClass="entr" presetSubtype="0" fill="hold" nodeType="withEffect">
                                  <p:stCondLst>
                                    <p:cond delay="0"/>
                                  </p:stCondLst>
                                  <p:childTnLst>
                                    <p:set>
                                      <p:cBhvr>
                                        <p:cTn id="456" dur="1" fill="hold">
                                          <p:stCondLst>
                                            <p:cond delay="0"/>
                                          </p:stCondLst>
                                        </p:cTn>
                                        <p:tgtEl>
                                          <p:spTgt spid="1817"/>
                                        </p:tgtEl>
                                        <p:attrNameLst>
                                          <p:attrName>style.visibility</p:attrName>
                                        </p:attrNameLst>
                                      </p:cBhvr>
                                      <p:to>
                                        <p:strVal val="visible"/>
                                      </p:to>
                                    </p:set>
                                  </p:childTnLst>
                                </p:cTn>
                              </p:par>
                              <p:par>
                                <p:cTn id="457" presetID="1" presetClass="entr" presetSubtype="0" fill="hold" nodeType="withEffect">
                                  <p:stCondLst>
                                    <p:cond delay="0"/>
                                  </p:stCondLst>
                                  <p:childTnLst>
                                    <p:set>
                                      <p:cBhvr>
                                        <p:cTn id="458" dur="1" fill="hold">
                                          <p:stCondLst>
                                            <p:cond delay="0"/>
                                          </p:stCondLst>
                                        </p:cTn>
                                        <p:tgtEl>
                                          <p:spTgt spid="1818"/>
                                        </p:tgtEl>
                                        <p:attrNameLst>
                                          <p:attrName>style.visibility</p:attrName>
                                        </p:attrNameLst>
                                      </p:cBhvr>
                                      <p:to>
                                        <p:strVal val="visible"/>
                                      </p:to>
                                    </p:set>
                                  </p:childTnLst>
                                </p:cTn>
                              </p:par>
                              <p:par>
                                <p:cTn id="459" presetID="1" presetClass="entr" presetSubtype="0" fill="hold" nodeType="withEffect">
                                  <p:stCondLst>
                                    <p:cond delay="0"/>
                                  </p:stCondLst>
                                  <p:childTnLst>
                                    <p:set>
                                      <p:cBhvr>
                                        <p:cTn id="460" dur="1" fill="hold">
                                          <p:stCondLst>
                                            <p:cond delay="0"/>
                                          </p:stCondLst>
                                        </p:cTn>
                                        <p:tgtEl>
                                          <p:spTgt spid="1819"/>
                                        </p:tgtEl>
                                        <p:attrNameLst>
                                          <p:attrName>style.visibility</p:attrName>
                                        </p:attrNameLst>
                                      </p:cBhvr>
                                      <p:to>
                                        <p:strVal val="visible"/>
                                      </p:to>
                                    </p:set>
                                  </p:childTnLst>
                                </p:cTn>
                              </p:par>
                              <p:par>
                                <p:cTn id="461" presetID="1" presetClass="entr" presetSubtype="0" fill="hold" nodeType="withEffect">
                                  <p:stCondLst>
                                    <p:cond delay="0"/>
                                  </p:stCondLst>
                                  <p:childTnLst>
                                    <p:set>
                                      <p:cBhvr>
                                        <p:cTn id="462" dur="1" fill="hold">
                                          <p:stCondLst>
                                            <p:cond delay="0"/>
                                          </p:stCondLst>
                                        </p:cTn>
                                        <p:tgtEl>
                                          <p:spTgt spid="1820"/>
                                        </p:tgtEl>
                                        <p:attrNameLst>
                                          <p:attrName>style.visibility</p:attrName>
                                        </p:attrNameLst>
                                      </p:cBhvr>
                                      <p:to>
                                        <p:strVal val="visible"/>
                                      </p:to>
                                    </p:set>
                                  </p:childTnLst>
                                </p:cTn>
                              </p:par>
                              <p:par>
                                <p:cTn id="463" presetID="1" presetClass="entr" presetSubtype="0" fill="hold" nodeType="withEffect">
                                  <p:stCondLst>
                                    <p:cond delay="0"/>
                                  </p:stCondLst>
                                  <p:childTnLst>
                                    <p:set>
                                      <p:cBhvr>
                                        <p:cTn id="464" dur="1" fill="hold">
                                          <p:stCondLst>
                                            <p:cond delay="0"/>
                                          </p:stCondLst>
                                        </p:cTn>
                                        <p:tgtEl>
                                          <p:spTgt spid="1821"/>
                                        </p:tgtEl>
                                        <p:attrNameLst>
                                          <p:attrName>style.visibility</p:attrName>
                                        </p:attrNameLst>
                                      </p:cBhvr>
                                      <p:to>
                                        <p:strVal val="visible"/>
                                      </p:to>
                                    </p:set>
                                  </p:childTnLst>
                                </p:cTn>
                              </p:par>
                              <p:par>
                                <p:cTn id="465" presetID="1" presetClass="entr" presetSubtype="0" fill="hold" nodeType="withEffect">
                                  <p:stCondLst>
                                    <p:cond delay="0"/>
                                  </p:stCondLst>
                                  <p:childTnLst>
                                    <p:set>
                                      <p:cBhvr>
                                        <p:cTn id="466" dur="1" fill="hold">
                                          <p:stCondLst>
                                            <p:cond delay="0"/>
                                          </p:stCondLst>
                                        </p:cTn>
                                        <p:tgtEl>
                                          <p:spTgt spid="1822"/>
                                        </p:tgtEl>
                                        <p:attrNameLst>
                                          <p:attrName>style.visibility</p:attrName>
                                        </p:attrNameLst>
                                      </p:cBhvr>
                                      <p:to>
                                        <p:strVal val="visible"/>
                                      </p:to>
                                    </p:set>
                                  </p:childTnLst>
                                </p:cTn>
                              </p:par>
                              <p:par>
                                <p:cTn id="467" presetID="1" presetClass="entr" presetSubtype="0" fill="hold" nodeType="withEffect">
                                  <p:stCondLst>
                                    <p:cond delay="0"/>
                                  </p:stCondLst>
                                  <p:childTnLst>
                                    <p:set>
                                      <p:cBhvr>
                                        <p:cTn id="468" dur="1" fill="hold">
                                          <p:stCondLst>
                                            <p:cond delay="0"/>
                                          </p:stCondLst>
                                        </p:cTn>
                                        <p:tgtEl>
                                          <p:spTgt spid="1823"/>
                                        </p:tgtEl>
                                        <p:attrNameLst>
                                          <p:attrName>style.visibility</p:attrName>
                                        </p:attrNameLst>
                                      </p:cBhvr>
                                      <p:to>
                                        <p:strVal val="visible"/>
                                      </p:to>
                                    </p:set>
                                  </p:childTnLst>
                                </p:cTn>
                              </p:par>
                              <p:par>
                                <p:cTn id="469" presetID="1" presetClass="entr" presetSubtype="0" fill="hold" nodeType="withEffect">
                                  <p:stCondLst>
                                    <p:cond delay="0"/>
                                  </p:stCondLst>
                                  <p:childTnLst>
                                    <p:set>
                                      <p:cBhvr>
                                        <p:cTn id="470" dur="1" fill="hold">
                                          <p:stCondLst>
                                            <p:cond delay="0"/>
                                          </p:stCondLst>
                                        </p:cTn>
                                        <p:tgtEl>
                                          <p:spTgt spid="1824"/>
                                        </p:tgtEl>
                                        <p:attrNameLst>
                                          <p:attrName>style.visibility</p:attrName>
                                        </p:attrNameLst>
                                      </p:cBhvr>
                                      <p:to>
                                        <p:strVal val="visible"/>
                                      </p:to>
                                    </p:set>
                                  </p:childTnLst>
                                </p:cTn>
                              </p:par>
                              <p:par>
                                <p:cTn id="471" presetID="1" presetClass="entr" presetSubtype="0" fill="hold" nodeType="withEffect">
                                  <p:stCondLst>
                                    <p:cond delay="0"/>
                                  </p:stCondLst>
                                  <p:childTnLst>
                                    <p:set>
                                      <p:cBhvr>
                                        <p:cTn id="472" dur="1" fill="hold">
                                          <p:stCondLst>
                                            <p:cond delay="0"/>
                                          </p:stCondLst>
                                        </p:cTn>
                                        <p:tgtEl>
                                          <p:spTgt spid="1825"/>
                                        </p:tgtEl>
                                        <p:attrNameLst>
                                          <p:attrName>style.visibility</p:attrName>
                                        </p:attrNameLst>
                                      </p:cBhvr>
                                      <p:to>
                                        <p:strVal val="visible"/>
                                      </p:to>
                                    </p:set>
                                  </p:childTnLst>
                                </p:cTn>
                              </p:par>
                              <p:par>
                                <p:cTn id="473" presetID="1" presetClass="entr" presetSubtype="0" fill="hold" nodeType="withEffect">
                                  <p:stCondLst>
                                    <p:cond delay="0"/>
                                  </p:stCondLst>
                                  <p:childTnLst>
                                    <p:set>
                                      <p:cBhvr>
                                        <p:cTn id="474" dur="1" fill="hold">
                                          <p:stCondLst>
                                            <p:cond delay="0"/>
                                          </p:stCondLst>
                                        </p:cTn>
                                        <p:tgtEl>
                                          <p:spTgt spid="1826"/>
                                        </p:tgtEl>
                                        <p:attrNameLst>
                                          <p:attrName>style.visibility</p:attrName>
                                        </p:attrNameLst>
                                      </p:cBhvr>
                                      <p:to>
                                        <p:strVal val="visible"/>
                                      </p:to>
                                    </p:set>
                                  </p:childTnLst>
                                </p:cTn>
                              </p:par>
                              <p:par>
                                <p:cTn id="475" presetID="1" presetClass="entr" presetSubtype="0" fill="hold" nodeType="withEffect">
                                  <p:stCondLst>
                                    <p:cond delay="0"/>
                                  </p:stCondLst>
                                  <p:childTnLst>
                                    <p:set>
                                      <p:cBhvr>
                                        <p:cTn id="476" dur="1" fill="hold">
                                          <p:stCondLst>
                                            <p:cond delay="0"/>
                                          </p:stCondLst>
                                        </p:cTn>
                                        <p:tgtEl>
                                          <p:spTgt spid="1827"/>
                                        </p:tgtEl>
                                        <p:attrNameLst>
                                          <p:attrName>style.visibility</p:attrName>
                                        </p:attrNameLst>
                                      </p:cBhvr>
                                      <p:to>
                                        <p:strVal val="visible"/>
                                      </p:to>
                                    </p:set>
                                  </p:childTnLst>
                                </p:cTn>
                              </p:par>
                              <p:par>
                                <p:cTn id="477" presetID="1" presetClass="entr" presetSubtype="0" fill="hold" nodeType="withEffect">
                                  <p:stCondLst>
                                    <p:cond delay="0"/>
                                  </p:stCondLst>
                                  <p:childTnLst>
                                    <p:set>
                                      <p:cBhvr>
                                        <p:cTn id="478" dur="1" fill="hold">
                                          <p:stCondLst>
                                            <p:cond delay="0"/>
                                          </p:stCondLst>
                                        </p:cTn>
                                        <p:tgtEl>
                                          <p:spTgt spid="1828"/>
                                        </p:tgtEl>
                                        <p:attrNameLst>
                                          <p:attrName>style.visibility</p:attrName>
                                        </p:attrNameLst>
                                      </p:cBhvr>
                                      <p:to>
                                        <p:strVal val="visible"/>
                                      </p:to>
                                    </p:set>
                                  </p:childTnLst>
                                </p:cTn>
                              </p:par>
                              <p:par>
                                <p:cTn id="479" presetID="1" presetClass="entr" presetSubtype="0" fill="hold" nodeType="withEffect">
                                  <p:stCondLst>
                                    <p:cond delay="0"/>
                                  </p:stCondLst>
                                  <p:childTnLst>
                                    <p:set>
                                      <p:cBhvr>
                                        <p:cTn id="480" dur="1" fill="hold">
                                          <p:stCondLst>
                                            <p:cond delay="0"/>
                                          </p:stCondLst>
                                        </p:cTn>
                                        <p:tgtEl>
                                          <p:spTgt spid="1829"/>
                                        </p:tgtEl>
                                        <p:attrNameLst>
                                          <p:attrName>style.visibility</p:attrName>
                                        </p:attrNameLst>
                                      </p:cBhvr>
                                      <p:to>
                                        <p:strVal val="visible"/>
                                      </p:to>
                                    </p:set>
                                  </p:childTnLst>
                                </p:cTn>
                              </p:par>
                              <p:par>
                                <p:cTn id="481" presetID="1" presetClass="entr" presetSubtype="0" fill="hold" nodeType="withEffect">
                                  <p:stCondLst>
                                    <p:cond delay="0"/>
                                  </p:stCondLst>
                                  <p:childTnLst>
                                    <p:set>
                                      <p:cBhvr>
                                        <p:cTn id="482" dur="1" fill="hold">
                                          <p:stCondLst>
                                            <p:cond delay="0"/>
                                          </p:stCondLst>
                                        </p:cTn>
                                        <p:tgtEl>
                                          <p:spTgt spid="1830"/>
                                        </p:tgtEl>
                                        <p:attrNameLst>
                                          <p:attrName>style.visibility</p:attrName>
                                        </p:attrNameLst>
                                      </p:cBhvr>
                                      <p:to>
                                        <p:strVal val="visible"/>
                                      </p:to>
                                    </p:set>
                                  </p:childTnLst>
                                </p:cTn>
                              </p:par>
                              <p:par>
                                <p:cTn id="483" presetID="1" presetClass="entr" presetSubtype="0" fill="hold" nodeType="withEffect">
                                  <p:stCondLst>
                                    <p:cond delay="0"/>
                                  </p:stCondLst>
                                  <p:childTnLst>
                                    <p:set>
                                      <p:cBhvr>
                                        <p:cTn id="484" dur="1" fill="hold">
                                          <p:stCondLst>
                                            <p:cond delay="0"/>
                                          </p:stCondLst>
                                        </p:cTn>
                                        <p:tgtEl>
                                          <p:spTgt spid="1831"/>
                                        </p:tgtEl>
                                        <p:attrNameLst>
                                          <p:attrName>style.visibility</p:attrName>
                                        </p:attrNameLst>
                                      </p:cBhvr>
                                      <p:to>
                                        <p:strVal val="visible"/>
                                      </p:to>
                                    </p:set>
                                  </p:childTnLst>
                                </p:cTn>
                              </p:par>
                              <p:par>
                                <p:cTn id="485" presetID="1" presetClass="entr" presetSubtype="0" fill="hold" nodeType="withEffect">
                                  <p:stCondLst>
                                    <p:cond delay="0"/>
                                  </p:stCondLst>
                                  <p:childTnLst>
                                    <p:set>
                                      <p:cBhvr>
                                        <p:cTn id="486" dur="1" fill="hold">
                                          <p:stCondLst>
                                            <p:cond delay="0"/>
                                          </p:stCondLst>
                                        </p:cTn>
                                        <p:tgtEl>
                                          <p:spTgt spid="1832"/>
                                        </p:tgtEl>
                                        <p:attrNameLst>
                                          <p:attrName>style.visibility</p:attrName>
                                        </p:attrNameLst>
                                      </p:cBhvr>
                                      <p:to>
                                        <p:strVal val="visible"/>
                                      </p:to>
                                    </p:set>
                                  </p:childTnLst>
                                </p:cTn>
                              </p:par>
                              <p:par>
                                <p:cTn id="487" presetID="1" presetClass="entr" presetSubtype="0" fill="hold" nodeType="withEffect">
                                  <p:stCondLst>
                                    <p:cond delay="0"/>
                                  </p:stCondLst>
                                  <p:childTnLst>
                                    <p:set>
                                      <p:cBhvr>
                                        <p:cTn id="488" dur="1" fill="hold">
                                          <p:stCondLst>
                                            <p:cond delay="0"/>
                                          </p:stCondLst>
                                        </p:cTn>
                                        <p:tgtEl>
                                          <p:spTgt spid="1833"/>
                                        </p:tgtEl>
                                        <p:attrNameLst>
                                          <p:attrName>style.visibility</p:attrName>
                                        </p:attrNameLst>
                                      </p:cBhvr>
                                      <p:to>
                                        <p:strVal val="visible"/>
                                      </p:to>
                                    </p:set>
                                  </p:childTnLst>
                                </p:cTn>
                              </p:par>
                              <p:par>
                                <p:cTn id="489" presetID="1" presetClass="entr" presetSubtype="0" fill="hold" nodeType="withEffect">
                                  <p:stCondLst>
                                    <p:cond delay="0"/>
                                  </p:stCondLst>
                                  <p:childTnLst>
                                    <p:set>
                                      <p:cBhvr>
                                        <p:cTn id="490" dur="1" fill="hold">
                                          <p:stCondLst>
                                            <p:cond delay="0"/>
                                          </p:stCondLst>
                                        </p:cTn>
                                        <p:tgtEl>
                                          <p:spTgt spid="1834"/>
                                        </p:tgtEl>
                                        <p:attrNameLst>
                                          <p:attrName>style.visibility</p:attrName>
                                        </p:attrNameLst>
                                      </p:cBhvr>
                                      <p:to>
                                        <p:strVal val="visible"/>
                                      </p:to>
                                    </p:set>
                                  </p:childTnLst>
                                </p:cTn>
                              </p:par>
                              <p:par>
                                <p:cTn id="491" presetID="1" presetClass="entr" presetSubtype="0" fill="hold" nodeType="withEffect">
                                  <p:stCondLst>
                                    <p:cond delay="0"/>
                                  </p:stCondLst>
                                  <p:childTnLst>
                                    <p:set>
                                      <p:cBhvr>
                                        <p:cTn id="492" dur="1" fill="hold">
                                          <p:stCondLst>
                                            <p:cond delay="0"/>
                                          </p:stCondLst>
                                        </p:cTn>
                                        <p:tgtEl>
                                          <p:spTgt spid="1835"/>
                                        </p:tgtEl>
                                        <p:attrNameLst>
                                          <p:attrName>style.visibility</p:attrName>
                                        </p:attrNameLst>
                                      </p:cBhvr>
                                      <p:to>
                                        <p:strVal val="visible"/>
                                      </p:to>
                                    </p:set>
                                  </p:childTnLst>
                                </p:cTn>
                              </p:par>
                              <p:par>
                                <p:cTn id="493" presetID="1" presetClass="entr" presetSubtype="0" fill="hold" nodeType="withEffect">
                                  <p:stCondLst>
                                    <p:cond delay="0"/>
                                  </p:stCondLst>
                                  <p:childTnLst>
                                    <p:set>
                                      <p:cBhvr>
                                        <p:cTn id="494" dur="1" fill="hold">
                                          <p:stCondLst>
                                            <p:cond delay="0"/>
                                          </p:stCondLst>
                                        </p:cTn>
                                        <p:tgtEl>
                                          <p:spTgt spid="1836"/>
                                        </p:tgtEl>
                                        <p:attrNameLst>
                                          <p:attrName>style.visibility</p:attrName>
                                        </p:attrNameLst>
                                      </p:cBhvr>
                                      <p:to>
                                        <p:strVal val="visible"/>
                                      </p:to>
                                    </p:set>
                                  </p:childTnLst>
                                </p:cTn>
                              </p:par>
                              <p:par>
                                <p:cTn id="495" presetID="1" presetClass="entr" presetSubtype="0" fill="hold" nodeType="withEffect">
                                  <p:stCondLst>
                                    <p:cond delay="0"/>
                                  </p:stCondLst>
                                  <p:childTnLst>
                                    <p:set>
                                      <p:cBhvr>
                                        <p:cTn id="496" dur="1" fill="hold">
                                          <p:stCondLst>
                                            <p:cond delay="0"/>
                                          </p:stCondLst>
                                        </p:cTn>
                                        <p:tgtEl>
                                          <p:spTgt spid="1837"/>
                                        </p:tgtEl>
                                        <p:attrNameLst>
                                          <p:attrName>style.visibility</p:attrName>
                                        </p:attrNameLst>
                                      </p:cBhvr>
                                      <p:to>
                                        <p:strVal val="visible"/>
                                      </p:to>
                                    </p:set>
                                  </p:childTnLst>
                                </p:cTn>
                              </p:par>
                              <p:par>
                                <p:cTn id="497" presetID="1" presetClass="entr" presetSubtype="0" fill="hold" nodeType="withEffect">
                                  <p:stCondLst>
                                    <p:cond delay="0"/>
                                  </p:stCondLst>
                                  <p:childTnLst>
                                    <p:set>
                                      <p:cBhvr>
                                        <p:cTn id="498" dur="1" fill="hold">
                                          <p:stCondLst>
                                            <p:cond delay="0"/>
                                          </p:stCondLst>
                                        </p:cTn>
                                        <p:tgtEl>
                                          <p:spTgt spid="1838"/>
                                        </p:tgtEl>
                                        <p:attrNameLst>
                                          <p:attrName>style.visibility</p:attrName>
                                        </p:attrNameLst>
                                      </p:cBhvr>
                                      <p:to>
                                        <p:strVal val="visible"/>
                                      </p:to>
                                    </p:set>
                                  </p:childTnLst>
                                </p:cTn>
                              </p:par>
                              <p:par>
                                <p:cTn id="499" presetID="1" presetClass="entr" presetSubtype="0" fill="hold" nodeType="withEffect">
                                  <p:stCondLst>
                                    <p:cond delay="0"/>
                                  </p:stCondLst>
                                  <p:childTnLst>
                                    <p:set>
                                      <p:cBhvr>
                                        <p:cTn id="500" dur="1" fill="hold">
                                          <p:stCondLst>
                                            <p:cond delay="0"/>
                                          </p:stCondLst>
                                        </p:cTn>
                                        <p:tgtEl>
                                          <p:spTgt spid="1839"/>
                                        </p:tgtEl>
                                        <p:attrNameLst>
                                          <p:attrName>style.visibility</p:attrName>
                                        </p:attrNameLst>
                                      </p:cBhvr>
                                      <p:to>
                                        <p:strVal val="visible"/>
                                      </p:to>
                                    </p:set>
                                  </p:childTnLst>
                                </p:cTn>
                              </p:par>
                              <p:par>
                                <p:cTn id="501" presetID="1" presetClass="entr" presetSubtype="0" fill="hold" nodeType="withEffect">
                                  <p:stCondLst>
                                    <p:cond delay="0"/>
                                  </p:stCondLst>
                                  <p:childTnLst>
                                    <p:set>
                                      <p:cBhvr>
                                        <p:cTn id="502" dur="1" fill="hold">
                                          <p:stCondLst>
                                            <p:cond delay="0"/>
                                          </p:stCondLst>
                                        </p:cTn>
                                        <p:tgtEl>
                                          <p:spTgt spid="1840"/>
                                        </p:tgtEl>
                                        <p:attrNameLst>
                                          <p:attrName>style.visibility</p:attrName>
                                        </p:attrNameLst>
                                      </p:cBhvr>
                                      <p:to>
                                        <p:strVal val="visible"/>
                                      </p:to>
                                    </p:set>
                                  </p:childTnLst>
                                </p:cTn>
                              </p:par>
                              <p:par>
                                <p:cTn id="503" presetID="1" presetClass="entr" presetSubtype="0" fill="hold" nodeType="withEffect">
                                  <p:stCondLst>
                                    <p:cond delay="0"/>
                                  </p:stCondLst>
                                  <p:childTnLst>
                                    <p:set>
                                      <p:cBhvr>
                                        <p:cTn id="504" dur="1" fill="hold">
                                          <p:stCondLst>
                                            <p:cond delay="0"/>
                                          </p:stCondLst>
                                        </p:cTn>
                                        <p:tgtEl>
                                          <p:spTgt spid="1841"/>
                                        </p:tgtEl>
                                        <p:attrNameLst>
                                          <p:attrName>style.visibility</p:attrName>
                                        </p:attrNameLst>
                                      </p:cBhvr>
                                      <p:to>
                                        <p:strVal val="visible"/>
                                      </p:to>
                                    </p:set>
                                  </p:childTnLst>
                                </p:cTn>
                              </p:par>
                              <p:par>
                                <p:cTn id="505" presetID="1" presetClass="entr" presetSubtype="0" fill="hold" nodeType="withEffect">
                                  <p:stCondLst>
                                    <p:cond delay="0"/>
                                  </p:stCondLst>
                                  <p:childTnLst>
                                    <p:set>
                                      <p:cBhvr>
                                        <p:cTn id="506" dur="1" fill="hold">
                                          <p:stCondLst>
                                            <p:cond delay="0"/>
                                          </p:stCondLst>
                                        </p:cTn>
                                        <p:tgtEl>
                                          <p:spTgt spid="1842"/>
                                        </p:tgtEl>
                                        <p:attrNameLst>
                                          <p:attrName>style.visibility</p:attrName>
                                        </p:attrNameLst>
                                      </p:cBhvr>
                                      <p:to>
                                        <p:strVal val="visible"/>
                                      </p:to>
                                    </p:set>
                                  </p:childTnLst>
                                </p:cTn>
                              </p:par>
                              <p:par>
                                <p:cTn id="507" presetID="1" presetClass="entr" presetSubtype="0" fill="hold" nodeType="withEffect">
                                  <p:stCondLst>
                                    <p:cond delay="0"/>
                                  </p:stCondLst>
                                  <p:childTnLst>
                                    <p:set>
                                      <p:cBhvr>
                                        <p:cTn id="508" dur="1" fill="hold">
                                          <p:stCondLst>
                                            <p:cond delay="0"/>
                                          </p:stCondLst>
                                        </p:cTn>
                                        <p:tgtEl>
                                          <p:spTgt spid="1843"/>
                                        </p:tgtEl>
                                        <p:attrNameLst>
                                          <p:attrName>style.visibility</p:attrName>
                                        </p:attrNameLst>
                                      </p:cBhvr>
                                      <p:to>
                                        <p:strVal val="visible"/>
                                      </p:to>
                                    </p:set>
                                  </p:childTnLst>
                                </p:cTn>
                              </p:par>
                              <p:par>
                                <p:cTn id="509" presetID="1" presetClass="entr" presetSubtype="0" fill="hold" nodeType="withEffect">
                                  <p:stCondLst>
                                    <p:cond delay="0"/>
                                  </p:stCondLst>
                                  <p:childTnLst>
                                    <p:set>
                                      <p:cBhvr>
                                        <p:cTn id="510" dur="1" fill="hold">
                                          <p:stCondLst>
                                            <p:cond delay="0"/>
                                          </p:stCondLst>
                                        </p:cTn>
                                        <p:tgtEl>
                                          <p:spTgt spid="1844"/>
                                        </p:tgtEl>
                                        <p:attrNameLst>
                                          <p:attrName>style.visibility</p:attrName>
                                        </p:attrNameLst>
                                      </p:cBhvr>
                                      <p:to>
                                        <p:strVal val="visible"/>
                                      </p:to>
                                    </p:set>
                                  </p:childTnLst>
                                </p:cTn>
                              </p:par>
                              <p:par>
                                <p:cTn id="511" presetID="1" presetClass="entr" presetSubtype="0" fill="hold" nodeType="withEffect">
                                  <p:stCondLst>
                                    <p:cond delay="0"/>
                                  </p:stCondLst>
                                  <p:childTnLst>
                                    <p:set>
                                      <p:cBhvr>
                                        <p:cTn id="512" dur="1" fill="hold">
                                          <p:stCondLst>
                                            <p:cond delay="0"/>
                                          </p:stCondLst>
                                        </p:cTn>
                                        <p:tgtEl>
                                          <p:spTgt spid="1845"/>
                                        </p:tgtEl>
                                        <p:attrNameLst>
                                          <p:attrName>style.visibility</p:attrName>
                                        </p:attrNameLst>
                                      </p:cBhvr>
                                      <p:to>
                                        <p:strVal val="visible"/>
                                      </p:to>
                                    </p:set>
                                  </p:childTnLst>
                                </p:cTn>
                              </p:par>
                              <p:par>
                                <p:cTn id="513" presetID="1" presetClass="entr" presetSubtype="0" fill="hold" nodeType="withEffect">
                                  <p:stCondLst>
                                    <p:cond delay="0"/>
                                  </p:stCondLst>
                                  <p:childTnLst>
                                    <p:set>
                                      <p:cBhvr>
                                        <p:cTn id="514" dur="1" fill="hold">
                                          <p:stCondLst>
                                            <p:cond delay="0"/>
                                          </p:stCondLst>
                                        </p:cTn>
                                        <p:tgtEl>
                                          <p:spTgt spid="1846"/>
                                        </p:tgtEl>
                                        <p:attrNameLst>
                                          <p:attrName>style.visibility</p:attrName>
                                        </p:attrNameLst>
                                      </p:cBhvr>
                                      <p:to>
                                        <p:strVal val="visible"/>
                                      </p:to>
                                    </p:set>
                                  </p:childTnLst>
                                </p:cTn>
                              </p:par>
                              <p:par>
                                <p:cTn id="515" presetID="1" presetClass="entr" presetSubtype="0" fill="hold" nodeType="withEffect">
                                  <p:stCondLst>
                                    <p:cond delay="0"/>
                                  </p:stCondLst>
                                  <p:childTnLst>
                                    <p:set>
                                      <p:cBhvr>
                                        <p:cTn id="516" dur="1" fill="hold">
                                          <p:stCondLst>
                                            <p:cond delay="0"/>
                                          </p:stCondLst>
                                        </p:cTn>
                                        <p:tgtEl>
                                          <p:spTgt spid="1847"/>
                                        </p:tgtEl>
                                        <p:attrNameLst>
                                          <p:attrName>style.visibility</p:attrName>
                                        </p:attrNameLst>
                                      </p:cBhvr>
                                      <p:to>
                                        <p:strVal val="visible"/>
                                      </p:to>
                                    </p:set>
                                  </p:childTnLst>
                                </p:cTn>
                              </p:par>
                              <p:par>
                                <p:cTn id="517" presetID="1" presetClass="entr" presetSubtype="0" fill="hold" nodeType="withEffect">
                                  <p:stCondLst>
                                    <p:cond delay="0"/>
                                  </p:stCondLst>
                                  <p:childTnLst>
                                    <p:set>
                                      <p:cBhvr>
                                        <p:cTn id="518" dur="1" fill="hold">
                                          <p:stCondLst>
                                            <p:cond delay="0"/>
                                          </p:stCondLst>
                                        </p:cTn>
                                        <p:tgtEl>
                                          <p:spTgt spid="1848"/>
                                        </p:tgtEl>
                                        <p:attrNameLst>
                                          <p:attrName>style.visibility</p:attrName>
                                        </p:attrNameLst>
                                      </p:cBhvr>
                                      <p:to>
                                        <p:strVal val="visible"/>
                                      </p:to>
                                    </p:set>
                                  </p:childTnLst>
                                </p:cTn>
                              </p:par>
                              <p:par>
                                <p:cTn id="519" presetID="1" presetClass="entr" presetSubtype="0" fill="hold" nodeType="withEffect">
                                  <p:stCondLst>
                                    <p:cond delay="0"/>
                                  </p:stCondLst>
                                  <p:childTnLst>
                                    <p:set>
                                      <p:cBhvr>
                                        <p:cTn id="520" dur="1" fill="hold">
                                          <p:stCondLst>
                                            <p:cond delay="0"/>
                                          </p:stCondLst>
                                        </p:cTn>
                                        <p:tgtEl>
                                          <p:spTgt spid="1849"/>
                                        </p:tgtEl>
                                        <p:attrNameLst>
                                          <p:attrName>style.visibility</p:attrName>
                                        </p:attrNameLst>
                                      </p:cBhvr>
                                      <p:to>
                                        <p:strVal val="visible"/>
                                      </p:to>
                                    </p:set>
                                  </p:childTnLst>
                                </p:cTn>
                              </p:par>
                              <p:par>
                                <p:cTn id="521" presetID="1" presetClass="entr" presetSubtype="0" fill="hold" nodeType="withEffect">
                                  <p:stCondLst>
                                    <p:cond delay="0"/>
                                  </p:stCondLst>
                                  <p:childTnLst>
                                    <p:set>
                                      <p:cBhvr>
                                        <p:cTn id="522" dur="1" fill="hold">
                                          <p:stCondLst>
                                            <p:cond delay="0"/>
                                          </p:stCondLst>
                                        </p:cTn>
                                        <p:tgtEl>
                                          <p:spTgt spid="1850"/>
                                        </p:tgtEl>
                                        <p:attrNameLst>
                                          <p:attrName>style.visibility</p:attrName>
                                        </p:attrNameLst>
                                      </p:cBhvr>
                                      <p:to>
                                        <p:strVal val="visible"/>
                                      </p:to>
                                    </p:set>
                                  </p:childTnLst>
                                </p:cTn>
                              </p:par>
                              <p:par>
                                <p:cTn id="523" presetID="1" presetClass="entr" presetSubtype="0" fill="hold" nodeType="withEffect">
                                  <p:stCondLst>
                                    <p:cond delay="0"/>
                                  </p:stCondLst>
                                  <p:childTnLst>
                                    <p:set>
                                      <p:cBhvr>
                                        <p:cTn id="524" dur="1" fill="hold">
                                          <p:stCondLst>
                                            <p:cond delay="0"/>
                                          </p:stCondLst>
                                        </p:cTn>
                                        <p:tgtEl>
                                          <p:spTgt spid="1851"/>
                                        </p:tgtEl>
                                        <p:attrNameLst>
                                          <p:attrName>style.visibility</p:attrName>
                                        </p:attrNameLst>
                                      </p:cBhvr>
                                      <p:to>
                                        <p:strVal val="visible"/>
                                      </p:to>
                                    </p:set>
                                  </p:childTnLst>
                                </p:cTn>
                              </p:par>
                              <p:par>
                                <p:cTn id="525" presetID="1" presetClass="entr" presetSubtype="0" fill="hold" nodeType="withEffect">
                                  <p:stCondLst>
                                    <p:cond delay="0"/>
                                  </p:stCondLst>
                                  <p:childTnLst>
                                    <p:set>
                                      <p:cBhvr>
                                        <p:cTn id="526" dur="1" fill="hold">
                                          <p:stCondLst>
                                            <p:cond delay="0"/>
                                          </p:stCondLst>
                                        </p:cTn>
                                        <p:tgtEl>
                                          <p:spTgt spid="1852"/>
                                        </p:tgtEl>
                                        <p:attrNameLst>
                                          <p:attrName>style.visibility</p:attrName>
                                        </p:attrNameLst>
                                      </p:cBhvr>
                                      <p:to>
                                        <p:strVal val="visible"/>
                                      </p:to>
                                    </p:set>
                                  </p:childTnLst>
                                </p:cTn>
                              </p:par>
                              <p:par>
                                <p:cTn id="527" presetID="1" presetClass="entr" presetSubtype="0" fill="hold" nodeType="withEffect">
                                  <p:stCondLst>
                                    <p:cond delay="0"/>
                                  </p:stCondLst>
                                  <p:childTnLst>
                                    <p:set>
                                      <p:cBhvr>
                                        <p:cTn id="528" dur="1" fill="hold">
                                          <p:stCondLst>
                                            <p:cond delay="0"/>
                                          </p:stCondLst>
                                        </p:cTn>
                                        <p:tgtEl>
                                          <p:spTgt spid="1853"/>
                                        </p:tgtEl>
                                        <p:attrNameLst>
                                          <p:attrName>style.visibility</p:attrName>
                                        </p:attrNameLst>
                                      </p:cBhvr>
                                      <p:to>
                                        <p:strVal val="visible"/>
                                      </p:to>
                                    </p:set>
                                  </p:childTnLst>
                                </p:cTn>
                              </p:par>
                              <p:par>
                                <p:cTn id="529" presetID="1" presetClass="entr" presetSubtype="0" fill="hold" nodeType="withEffect">
                                  <p:stCondLst>
                                    <p:cond delay="0"/>
                                  </p:stCondLst>
                                  <p:childTnLst>
                                    <p:set>
                                      <p:cBhvr>
                                        <p:cTn id="530" dur="1" fill="hold">
                                          <p:stCondLst>
                                            <p:cond delay="0"/>
                                          </p:stCondLst>
                                        </p:cTn>
                                        <p:tgtEl>
                                          <p:spTgt spid="1854"/>
                                        </p:tgtEl>
                                        <p:attrNameLst>
                                          <p:attrName>style.visibility</p:attrName>
                                        </p:attrNameLst>
                                      </p:cBhvr>
                                      <p:to>
                                        <p:strVal val="visible"/>
                                      </p:to>
                                    </p:set>
                                  </p:childTnLst>
                                </p:cTn>
                              </p:par>
                              <p:par>
                                <p:cTn id="531" presetID="1" presetClass="entr" presetSubtype="0" fill="hold" nodeType="withEffect">
                                  <p:stCondLst>
                                    <p:cond delay="0"/>
                                  </p:stCondLst>
                                  <p:childTnLst>
                                    <p:set>
                                      <p:cBhvr>
                                        <p:cTn id="532" dur="1" fill="hold">
                                          <p:stCondLst>
                                            <p:cond delay="0"/>
                                          </p:stCondLst>
                                        </p:cTn>
                                        <p:tgtEl>
                                          <p:spTgt spid="1855"/>
                                        </p:tgtEl>
                                        <p:attrNameLst>
                                          <p:attrName>style.visibility</p:attrName>
                                        </p:attrNameLst>
                                      </p:cBhvr>
                                      <p:to>
                                        <p:strVal val="visible"/>
                                      </p:to>
                                    </p:set>
                                  </p:childTnLst>
                                </p:cTn>
                              </p:par>
                              <p:par>
                                <p:cTn id="533" presetID="1" presetClass="entr" presetSubtype="0" fill="hold" nodeType="withEffect">
                                  <p:stCondLst>
                                    <p:cond delay="0"/>
                                  </p:stCondLst>
                                  <p:childTnLst>
                                    <p:set>
                                      <p:cBhvr>
                                        <p:cTn id="534" dur="1" fill="hold">
                                          <p:stCondLst>
                                            <p:cond delay="0"/>
                                          </p:stCondLst>
                                        </p:cTn>
                                        <p:tgtEl>
                                          <p:spTgt spid="1856"/>
                                        </p:tgtEl>
                                        <p:attrNameLst>
                                          <p:attrName>style.visibility</p:attrName>
                                        </p:attrNameLst>
                                      </p:cBhvr>
                                      <p:to>
                                        <p:strVal val="visible"/>
                                      </p:to>
                                    </p:set>
                                  </p:childTnLst>
                                </p:cTn>
                              </p:par>
                              <p:par>
                                <p:cTn id="535" presetID="1" presetClass="entr" presetSubtype="0" fill="hold" nodeType="withEffect">
                                  <p:stCondLst>
                                    <p:cond delay="0"/>
                                  </p:stCondLst>
                                  <p:childTnLst>
                                    <p:set>
                                      <p:cBhvr>
                                        <p:cTn id="536" dur="1" fill="hold">
                                          <p:stCondLst>
                                            <p:cond delay="0"/>
                                          </p:stCondLst>
                                        </p:cTn>
                                        <p:tgtEl>
                                          <p:spTgt spid="1857"/>
                                        </p:tgtEl>
                                        <p:attrNameLst>
                                          <p:attrName>style.visibility</p:attrName>
                                        </p:attrNameLst>
                                      </p:cBhvr>
                                      <p:to>
                                        <p:strVal val="visible"/>
                                      </p:to>
                                    </p:set>
                                  </p:childTnLst>
                                </p:cTn>
                              </p:par>
                              <p:par>
                                <p:cTn id="537" presetID="1" presetClass="entr" presetSubtype="0" fill="hold" nodeType="withEffect">
                                  <p:stCondLst>
                                    <p:cond delay="0"/>
                                  </p:stCondLst>
                                  <p:childTnLst>
                                    <p:set>
                                      <p:cBhvr>
                                        <p:cTn id="538" dur="1" fill="hold">
                                          <p:stCondLst>
                                            <p:cond delay="0"/>
                                          </p:stCondLst>
                                        </p:cTn>
                                        <p:tgtEl>
                                          <p:spTgt spid="1858"/>
                                        </p:tgtEl>
                                        <p:attrNameLst>
                                          <p:attrName>style.visibility</p:attrName>
                                        </p:attrNameLst>
                                      </p:cBhvr>
                                      <p:to>
                                        <p:strVal val="visible"/>
                                      </p:to>
                                    </p:set>
                                  </p:childTnLst>
                                </p:cTn>
                              </p:par>
                              <p:par>
                                <p:cTn id="539" presetID="1" presetClass="entr" presetSubtype="0" fill="hold" nodeType="withEffect">
                                  <p:stCondLst>
                                    <p:cond delay="0"/>
                                  </p:stCondLst>
                                  <p:childTnLst>
                                    <p:set>
                                      <p:cBhvr>
                                        <p:cTn id="540" dur="1" fill="hold">
                                          <p:stCondLst>
                                            <p:cond delay="0"/>
                                          </p:stCondLst>
                                        </p:cTn>
                                        <p:tgtEl>
                                          <p:spTgt spid="1859"/>
                                        </p:tgtEl>
                                        <p:attrNameLst>
                                          <p:attrName>style.visibility</p:attrName>
                                        </p:attrNameLst>
                                      </p:cBhvr>
                                      <p:to>
                                        <p:strVal val="visible"/>
                                      </p:to>
                                    </p:set>
                                  </p:childTnLst>
                                </p:cTn>
                              </p:par>
                              <p:par>
                                <p:cTn id="541" presetID="1" presetClass="entr" presetSubtype="0" fill="hold" nodeType="withEffect">
                                  <p:stCondLst>
                                    <p:cond delay="0"/>
                                  </p:stCondLst>
                                  <p:childTnLst>
                                    <p:set>
                                      <p:cBhvr>
                                        <p:cTn id="542" dur="1" fill="hold">
                                          <p:stCondLst>
                                            <p:cond delay="0"/>
                                          </p:stCondLst>
                                        </p:cTn>
                                        <p:tgtEl>
                                          <p:spTgt spid="1860"/>
                                        </p:tgtEl>
                                        <p:attrNameLst>
                                          <p:attrName>style.visibility</p:attrName>
                                        </p:attrNameLst>
                                      </p:cBhvr>
                                      <p:to>
                                        <p:strVal val="visible"/>
                                      </p:to>
                                    </p:set>
                                  </p:childTnLst>
                                </p:cTn>
                              </p:par>
                              <p:par>
                                <p:cTn id="543" presetID="1" presetClass="entr" presetSubtype="0" fill="hold" grpId="0" nodeType="withEffect">
                                  <p:stCondLst>
                                    <p:cond delay="0"/>
                                  </p:stCondLst>
                                  <p:childTnLst>
                                    <p:set>
                                      <p:cBhvr>
                                        <p:cTn id="544" dur="1" fill="hold">
                                          <p:stCondLst>
                                            <p:cond delay="0"/>
                                          </p:stCondLst>
                                        </p:cTn>
                                        <p:tgtEl>
                                          <p:spTgt spid="1864"/>
                                        </p:tgtEl>
                                        <p:attrNameLst>
                                          <p:attrName>style.visibility</p:attrName>
                                        </p:attrNameLst>
                                      </p:cBhvr>
                                      <p:to>
                                        <p:strVal val="visible"/>
                                      </p:to>
                                    </p:set>
                                  </p:childTnLst>
                                </p:cTn>
                              </p:par>
                              <p:par>
                                <p:cTn id="545" presetID="1" presetClass="entr" presetSubtype="0" fill="hold" grpId="0" nodeType="withEffect">
                                  <p:stCondLst>
                                    <p:cond delay="0"/>
                                  </p:stCondLst>
                                  <p:childTnLst>
                                    <p:set>
                                      <p:cBhvr>
                                        <p:cTn id="546" dur="1" fill="hold">
                                          <p:stCondLst>
                                            <p:cond delay="0"/>
                                          </p:stCondLst>
                                        </p:cTn>
                                        <p:tgtEl>
                                          <p:spTgt spid="1865"/>
                                        </p:tgtEl>
                                        <p:attrNameLst>
                                          <p:attrName>style.visibility</p:attrName>
                                        </p:attrNameLst>
                                      </p:cBhvr>
                                      <p:to>
                                        <p:strVal val="visible"/>
                                      </p:to>
                                    </p:set>
                                  </p:childTnLst>
                                </p:cTn>
                              </p:par>
                              <p:par>
                                <p:cTn id="547" presetID="1" presetClass="entr" presetSubtype="0" fill="hold" grpId="0" nodeType="withEffect">
                                  <p:stCondLst>
                                    <p:cond delay="0"/>
                                  </p:stCondLst>
                                  <p:childTnLst>
                                    <p:set>
                                      <p:cBhvr>
                                        <p:cTn id="548" dur="1" fill="hold">
                                          <p:stCondLst>
                                            <p:cond delay="0"/>
                                          </p:stCondLst>
                                        </p:cTn>
                                        <p:tgtEl>
                                          <p:spTgt spid="1866"/>
                                        </p:tgtEl>
                                        <p:attrNameLst>
                                          <p:attrName>style.visibility</p:attrName>
                                        </p:attrNameLst>
                                      </p:cBhvr>
                                      <p:to>
                                        <p:strVal val="visible"/>
                                      </p:to>
                                    </p:set>
                                  </p:childTnLst>
                                </p:cTn>
                              </p:par>
                              <p:par>
                                <p:cTn id="549" presetID="1" presetClass="entr" presetSubtype="0" fill="hold" grpId="0" nodeType="withEffect">
                                  <p:stCondLst>
                                    <p:cond delay="0"/>
                                  </p:stCondLst>
                                  <p:childTnLst>
                                    <p:set>
                                      <p:cBhvr>
                                        <p:cTn id="550" dur="1" fill="hold">
                                          <p:stCondLst>
                                            <p:cond delay="0"/>
                                          </p:stCondLst>
                                        </p:cTn>
                                        <p:tgtEl>
                                          <p:spTgt spid="1867"/>
                                        </p:tgtEl>
                                        <p:attrNameLst>
                                          <p:attrName>style.visibility</p:attrName>
                                        </p:attrNameLst>
                                      </p:cBhvr>
                                      <p:to>
                                        <p:strVal val="visible"/>
                                      </p:to>
                                    </p:set>
                                  </p:childTnLst>
                                </p:cTn>
                              </p:par>
                              <p:par>
                                <p:cTn id="551" presetID="1" presetClass="entr" presetSubtype="0" fill="hold" grpId="0" nodeType="withEffect">
                                  <p:stCondLst>
                                    <p:cond delay="0"/>
                                  </p:stCondLst>
                                  <p:childTnLst>
                                    <p:set>
                                      <p:cBhvr>
                                        <p:cTn id="552" dur="1" fill="hold">
                                          <p:stCondLst>
                                            <p:cond delay="0"/>
                                          </p:stCondLst>
                                        </p:cTn>
                                        <p:tgtEl>
                                          <p:spTgt spid="1868"/>
                                        </p:tgtEl>
                                        <p:attrNameLst>
                                          <p:attrName>style.visibility</p:attrName>
                                        </p:attrNameLst>
                                      </p:cBhvr>
                                      <p:to>
                                        <p:strVal val="visible"/>
                                      </p:to>
                                    </p:set>
                                  </p:childTnLst>
                                </p:cTn>
                              </p:par>
                              <p:par>
                                <p:cTn id="553" presetID="1" presetClass="entr" presetSubtype="0" fill="hold" grpId="0" nodeType="withEffect">
                                  <p:stCondLst>
                                    <p:cond delay="0"/>
                                  </p:stCondLst>
                                  <p:childTnLst>
                                    <p:set>
                                      <p:cBhvr>
                                        <p:cTn id="554" dur="1" fill="hold">
                                          <p:stCondLst>
                                            <p:cond delay="0"/>
                                          </p:stCondLst>
                                        </p:cTn>
                                        <p:tgtEl>
                                          <p:spTgt spid="1869"/>
                                        </p:tgtEl>
                                        <p:attrNameLst>
                                          <p:attrName>style.visibility</p:attrName>
                                        </p:attrNameLst>
                                      </p:cBhvr>
                                      <p:to>
                                        <p:strVal val="visible"/>
                                      </p:to>
                                    </p:set>
                                  </p:childTnLst>
                                </p:cTn>
                              </p:par>
                              <p:par>
                                <p:cTn id="555" presetID="1" presetClass="entr" presetSubtype="0" fill="hold" nodeType="withEffect">
                                  <p:stCondLst>
                                    <p:cond delay="0"/>
                                  </p:stCondLst>
                                  <p:childTnLst>
                                    <p:set>
                                      <p:cBhvr>
                                        <p:cTn id="556" dur="1" fill="hold">
                                          <p:stCondLst>
                                            <p:cond delay="0"/>
                                          </p:stCondLst>
                                        </p:cTn>
                                        <p:tgtEl>
                                          <p:spTgt spid="1870"/>
                                        </p:tgtEl>
                                        <p:attrNameLst>
                                          <p:attrName>style.visibility</p:attrName>
                                        </p:attrNameLst>
                                      </p:cBhvr>
                                      <p:to>
                                        <p:strVal val="visible"/>
                                      </p:to>
                                    </p:set>
                                  </p:childTnLst>
                                </p:cTn>
                              </p:par>
                              <p:par>
                                <p:cTn id="557" presetID="1" presetClass="entr" presetSubtype="0" fill="hold" nodeType="withEffect">
                                  <p:stCondLst>
                                    <p:cond delay="0"/>
                                  </p:stCondLst>
                                  <p:childTnLst>
                                    <p:set>
                                      <p:cBhvr>
                                        <p:cTn id="558" dur="1" fill="hold">
                                          <p:stCondLst>
                                            <p:cond delay="0"/>
                                          </p:stCondLst>
                                        </p:cTn>
                                        <p:tgtEl>
                                          <p:spTgt spid="1871"/>
                                        </p:tgtEl>
                                        <p:attrNameLst>
                                          <p:attrName>style.visibility</p:attrName>
                                        </p:attrNameLst>
                                      </p:cBhvr>
                                      <p:to>
                                        <p:strVal val="visible"/>
                                      </p:to>
                                    </p:set>
                                  </p:childTnLst>
                                </p:cTn>
                              </p:par>
                              <p:par>
                                <p:cTn id="559" presetID="1" presetClass="entr" presetSubtype="0" fill="hold" nodeType="withEffect">
                                  <p:stCondLst>
                                    <p:cond delay="0"/>
                                  </p:stCondLst>
                                  <p:childTnLst>
                                    <p:set>
                                      <p:cBhvr>
                                        <p:cTn id="560" dur="1" fill="hold">
                                          <p:stCondLst>
                                            <p:cond delay="0"/>
                                          </p:stCondLst>
                                        </p:cTn>
                                        <p:tgtEl>
                                          <p:spTgt spid="1872"/>
                                        </p:tgtEl>
                                        <p:attrNameLst>
                                          <p:attrName>style.visibility</p:attrName>
                                        </p:attrNameLst>
                                      </p:cBhvr>
                                      <p:to>
                                        <p:strVal val="visible"/>
                                      </p:to>
                                    </p:set>
                                  </p:childTnLst>
                                </p:cTn>
                              </p:par>
                              <p:par>
                                <p:cTn id="561" presetID="1" presetClass="entr" presetSubtype="0" fill="hold" nodeType="withEffect">
                                  <p:stCondLst>
                                    <p:cond delay="0"/>
                                  </p:stCondLst>
                                  <p:childTnLst>
                                    <p:set>
                                      <p:cBhvr>
                                        <p:cTn id="562" dur="1" fill="hold">
                                          <p:stCondLst>
                                            <p:cond delay="0"/>
                                          </p:stCondLst>
                                        </p:cTn>
                                        <p:tgtEl>
                                          <p:spTgt spid="1873"/>
                                        </p:tgtEl>
                                        <p:attrNameLst>
                                          <p:attrName>style.visibility</p:attrName>
                                        </p:attrNameLst>
                                      </p:cBhvr>
                                      <p:to>
                                        <p:strVal val="visible"/>
                                      </p:to>
                                    </p:set>
                                  </p:childTnLst>
                                </p:cTn>
                              </p:par>
                              <p:par>
                                <p:cTn id="563" presetID="1" presetClass="entr" presetSubtype="0" fill="hold" nodeType="withEffect">
                                  <p:stCondLst>
                                    <p:cond delay="0"/>
                                  </p:stCondLst>
                                  <p:childTnLst>
                                    <p:set>
                                      <p:cBhvr>
                                        <p:cTn id="564" dur="1" fill="hold">
                                          <p:stCondLst>
                                            <p:cond delay="0"/>
                                          </p:stCondLst>
                                        </p:cTn>
                                        <p:tgtEl>
                                          <p:spTgt spid="1874"/>
                                        </p:tgtEl>
                                        <p:attrNameLst>
                                          <p:attrName>style.visibility</p:attrName>
                                        </p:attrNameLst>
                                      </p:cBhvr>
                                      <p:to>
                                        <p:strVal val="visible"/>
                                      </p:to>
                                    </p:set>
                                  </p:childTnLst>
                                </p:cTn>
                              </p:par>
                              <p:par>
                                <p:cTn id="565" presetID="1" presetClass="entr" presetSubtype="0" fill="hold" nodeType="withEffect">
                                  <p:stCondLst>
                                    <p:cond delay="0"/>
                                  </p:stCondLst>
                                  <p:childTnLst>
                                    <p:set>
                                      <p:cBhvr>
                                        <p:cTn id="566" dur="1" fill="hold">
                                          <p:stCondLst>
                                            <p:cond delay="0"/>
                                          </p:stCondLst>
                                        </p:cTn>
                                        <p:tgtEl>
                                          <p:spTgt spid="1875"/>
                                        </p:tgtEl>
                                        <p:attrNameLst>
                                          <p:attrName>style.visibility</p:attrName>
                                        </p:attrNameLst>
                                      </p:cBhvr>
                                      <p:to>
                                        <p:strVal val="visible"/>
                                      </p:to>
                                    </p:set>
                                  </p:childTnLst>
                                </p:cTn>
                              </p:par>
                              <p:par>
                                <p:cTn id="567" presetID="1" presetClass="entr" presetSubtype="0" fill="hold" grpId="0" nodeType="withEffect">
                                  <p:stCondLst>
                                    <p:cond delay="0"/>
                                  </p:stCondLst>
                                  <p:childTnLst>
                                    <p:set>
                                      <p:cBhvr>
                                        <p:cTn id="568" dur="1" fill="hold">
                                          <p:stCondLst>
                                            <p:cond delay="0"/>
                                          </p:stCondLst>
                                        </p:cTn>
                                        <p:tgtEl>
                                          <p:spTgt spid="1876"/>
                                        </p:tgtEl>
                                        <p:attrNameLst>
                                          <p:attrName>style.visibility</p:attrName>
                                        </p:attrNameLst>
                                      </p:cBhvr>
                                      <p:to>
                                        <p:strVal val="visible"/>
                                      </p:to>
                                    </p:set>
                                  </p:childTnLst>
                                </p:cTn>
                              </p:par>
                              <p:par>
                                <p:cTn id="569" presetID="1" presetClass="entr" presetSubtype="0" fill="hold" grpId="0" nodeType="withEffect">
                                  <p:stCondLst>
                                    <p:cond delay="0"/>
                                  </p:stCondLst>
                                  <p:childTnLst>
                                    <p:set>
                                      <p:cBhvr>
                                        <p:cTn id="570" dur="1" fill="hold">
                                          <p:stCondLst>
                                            <p:cond delay="0"/>
                                          </p:stCondLst>
                                        </p:cTn>
                                        <p:tgtEl>
                                          <p:spTgt spid="1877"/>
                                        </p:tgtEl>
                                        <p:attrNameLst>
                                          <p:attrName>style.visibility</p:attrName>
                                        </p:attrNameLst>
                                      </p:cBhvr>
                                      <p:to>
                                        <p:strVal val="visible"/>
                                      </p:to>
                                    </p:set>
                                  </p:childTnLst>
                                </p:cTn>
                              </p:par>
                              <p:par>
                                <p:cTn id="571" presetID="1" presetClass="entr" presetSubtype="0" fill="hold" grpId="0" nodeType="withEffect">
                                  <p:stCondLst>
                                    <p:cond delay="0"/>
                                  </p:stCondLst>
                                  <p:childTnLst>
                                    <p:set>
                                      <p:cBhvr>
                                        <p:cTn id="572" dur="1" fill="hold">
                                          <p:stCondLst>
                                            <p:cond delay="0"/>
                                          </p:stCondLst>
                                        </p:cTn>
                                        <p:tgtEl>
                                          <p:spTgt spid="1878"/>
                                        </p:tgtEl>
                                        <p:attrNameLst>
                                          <p:attrName>style.visibility</p:attrName>
                                        </p:attrNameLst>
                                      </p:cBhvr>
                                      <p:to>
                                        <p:strVal val="visible"/>
                                      </p:to>
                                    </p:set>
                                  </p:childTnLst>
                                </p:cTn>
                              </p:par>
                              <p:par>
                                <p:cTn id="573" presetID="1" presetClass="entr" presetSubtype="0" fill="hold" grpId="0" nodeType="withEffect">
                                  <p:stCondLst>
                                    <p:cond delay="0"/>
                                  </p:stCondLst>
                                  <p:childTnLst>
                                    <p:set>
                                      <p:cBhvr>
                                        <p:cTn id="574" dur="1" fill="hold">
                                          <p:stCondLst>
                                            <p:cond delay="0"/>
                                          </p:stCondLst>
                                        </p:cTn>
                                        <p:tgtEl>
                                          <p:spTgt spid="1879"/>
                                        </p:tgtEl>
                                        <p:attrNameLst>
                                          <p:attrName>style.visibility</p:attrName>
                                        </p:attrNameLst>
                                      </p:cBhvr>
                                      <p:to>
                                        <p:strVal val="visible"/>
                                      </p:to>
                                    </p:set>
                                  </p:childTnLst>
                                </p:cTn>
                              </p:par>
                              <p:par>
                                <p:cTn id="575" presetID="1" presetClass="entr" presetSubtype="0" fill="hold" grpId="0" nodeType="withEffect">
                                  <p:stCondLst>
                                    <p:cond delay="0"/>
                                  </p:stCondLst>
                                  <p:childTnLst>
                                    <p:set>
                                      <p:cBhvr>
                                        <p:cTn id="576" dur="1" fill="hold">
                                          <p:stCondLst>
                                            <p:cond delay="0"/>
                                          </p:stCondLst>
                                        </p:cTn>
                                        <p:tgtEl>
                                          <p:spTgt spid="1880"/>
                                        </p:tgtEl>
                                        <p:attrNameLst>
                                          <p:attrName>style.visibility</p:attrName>
                                        </p:attrNameLst>
                                      </p:cBhvr>
                                      <p:to>
                                        <p:strVal val="visible"/>
                                      </p:to>
                                    </p:set>
                                  </p:childTnLst>
                                </p:cTn>
                              </p:par>
                              <p:par>
                                <p:cTn id="577" presetID="1" presetClass="entr" presetSubtype="0" fill="hold" grpId="0" nodeType="withEffect">
                                  <p:stCondLst>
                                    <p:cond delay="0"/>
                                  </p:stCondLst>
                                  <p:childTnLst>
                                    <p:set>
                                      <p:cBhvr>
                                        <p:cTn id="578" dur="1" fill="hold">
                                          <p:stCondLst>
                                            <p:cond delay="0"/>
                                          </p:stCondLst>
                                        </p:cTn>
                                        <p:tgtEl>
                                          <p:spTgt spid="1881"/>
                                        </p:tgtEl>
                                        <p:attrNameLst>
                                          <p:attrName>style.visibility</p:attrName>
                                        </p:attrNameLst>
                                      </p:cBhvr>
                                      <p:to>
                                        <p:strVal val="visible"/>
                                      </p:to>
                                    </p:set>
                                  </p:childTnLst>
                                </p:cTn>
                              </p:par>
                              <p:par>
                                <p:cTn id="579" presetID="1" presetClass="entr" presetSubtype="0" fill="hold" nodeType="withEffect">
                                  <p:stCondLst>
                                    <p:cond delay="0"/>
                                  </p:stCondLst>
                                  <p:childTnLst>
                                    <p:set>
                                      <p:cBhvr>
                                        <p:cTn id="580" dur="1" fill="hold">
                                          <p:stCondLst>
                                            <p:cond delay="0"/>
                                          </p:stCondLst>
                                        </p:cTn>
                                        <p:tgtEl>
                                          <p:spTgt spid="1882"/>
                                        </p:tgtEl>
                                        <p:attrNameLst>
                                          <p:attrName>style.visibility</p:attrName>
                                        </p:attrNameLst>
                                      </p:cBhvr>
                                      <p:to>
                                        <p:strVal val="visible"/>
                                      </p:to>
                                    </p:set>
                                  </p:childTnLst>
                                </p:cTn>
                              </p:par>
                              <p:par>
                                <p:cTn id="581" presetID="1" presetClass="entr" presetSubtype="0" fill="hold" nodeType="withEffect">
                                  <p:stCondLst>
                                    <p:cond delay="0"/>
                                  </p:stCondLst>
                                  <p:childTnLst>
                                    <p:set>
                                      <p:cBhvr>
                                        <p:cTn id="582" dur="1" fill="hold">
                                          <p:stCondLst>
                                            <p:cond delay="0"/>
                                          </p:stCondLst>
                                        </p:cTn>
                                        <p:tgtEl>
                                          <p:spTgt spid="1883"/>
                                        </p:tgtEl>
                                        <p:attrNameLst>
                                          <p:attrName>style.visibility</p:attrName>
                                        </p:attrNameLst>
                                      </p:cBhvr>
                                      <p:to>
                                        <p:strVal val="visible"/>
                                      </p:to>
                                    </p:set>
                                  </p:childTnLst>
                                </p:cTn>
                              </p:par>
                              <p:par>
                                <p:cTn id="583" presetID="1" presetClass="entr" presetSubtype="0" fill="hold" nodeType="withEffect">
                                  <p:stCondLst>
                                    <p:cond delay="0"/>
                                  </p:stCondLst>
                                  <p:childTnLst>
                                    <p:set>
                                      <p:cBhvr>
                                        <p:cTn id="584" dur="1" fill="hold">
                                          <p:stCondLst>
                                            <p:cond delay="0"/>
                                          </p:stCondLst>
                                        </p:cTn>
                                        <p:tgtEl>
                                          <p:spTgt spid="1884"/>
                                        </p:tgtEl>
                                        <p:attrNameLst>
                                          <p:attrName>style.visibility</p:attrName>
                                        </p:attrNameLst>
                                      </p:cBhvr>
                                      <p:to>
                                        <p:strVal val="visible"/>
                                      </p:to>
                                    </p:set>
                                  </p:childTnLst>
                                </p:cTn>
                              </p:par>
                              <p:par>
                                <p:cTn id="585" presetID="1" presetClass="entr" presetSubtype="0" fill="hold" nodeType="withEffect">
                                  <p:stCondLst>
                                    <p:cond delay="0"/>
                                  </p:stCondLst>
                                  <p:childTnLst>
                                    <p:set>
                                      <p:cBhvr>
                                        <p:cTn id="586" dur="1" fill="hold">
                                          <p:stCondLst>
                                            <p:cond delay="0"/>
                                          </p:stCondLst>
                                        </p:cTn>
                                        <p:tgtEl>
                                          <p:spTgt spid="1885"/>
                                        </p:tgtEl>
                                        <p:attrNameLst>
                                          <p:attrName>style.visibility</p:attrName>
                                        </p:attrNameLst>
                                      </p:cBhvr>
                                      <p:to>
                                        <p:strVal val="visible"/>
                                      </p:to>
                                    </p:set>
                                  </p:childTnLst>
                                </p:cTn>
                              </p:par>
                              <p:par>
                                <p:cTn id="587" presetID="1" presetClass="entr" presetSubtype="0" fill="hold" nodeType="withEffect">
                                  <p:stCondLst>
                                    <p:cond delay="0"/>
                                  </p:stCondLst>
                                  <p:childTnLst>
                                    <p:set>
                                      <p:cBhvr>
                                        <p:cTn id="588" dur="1" fill="hold">
                                          <p:stCondLst>
                                            <p:cond delay="0"/>
                                          </p:stCondLst>
                                        </p:cTn>
                                        <p:tgtEl>
                                          <p:spTgt spid="1886"/>
                                        </p:tgtEl>
                                        <p:attrNameLst>
                                          <p:attrName>style.visibility</p:attrName>
                                        </p:attrNameLst>
                                      </p:cBhvr>
                                      <p:to>
                                        <p:strVal val="visible"/>
                                      </p:to>
                                    </p:set>
                                  </p:childTnLst>
                                </p:cTn>
                              </p:par>
                              <p:par>
                                <p:cTn id="589" presetID="1" presetClass="entr" presetSubtype="0" fill="hold" nodeType="withEffect">
                                  <p:stCondLst>
                                    <p:cond delay="0"/>
                                  </p:stCondLst>
                                  <p:childTnLst>
                                    <p:set>
                                      <p:cBhvr>
                                        <p:cTn id="590" dur="1" fill="hold">
                                          <p:stCondLst>
                                            <p:cond delay="0"/>
                                          </p:stCondLst>
                                        </p:cTn>
                                        <p:tgtEl>
                                          <p:spTgt spid="1887"/>
                                        </p:tgtEl>
                                        <p:attrNameLst>
                                          <p:attrName>style.visibility</p:attrName>
                                        </p:attrNameLst>
                                      </p:cBhvr>
                                      <p:to>
                                        <p:strVal val="visible"/>
                                      </p:to>
                                    </p:set>
                                  </p:childTnLst>
                                </p:cTn>
                              </p:par>
                              <p:par>
                                <p:cTn id="591" presetID="1" presetClass="entr" presetSubtype="0" fill="hold" nodeType="withEffect">
                                  <p:stCondLst>
                                    <p:cond delay="0"/>
                                  </p:stCondLst>
                                  <p:childTnLst>
                                    <p:set>
                                      <p:cBhvr>
                                        <p:cTn id="592" dur="1" fill="hold">
                                          <p:stCondLst>
                                            <p:cond delay="0"/>
                                          </p:stCondLst>
                                        </p:cTn>
                                        <p:tgtEl>
                                          <p:spTgt spid="2519"/>
                                        </p:tgtEl>
                                        <p:attrNameLst>
                                          <p:attrName>style.visibility</p:attrName>
                                        </p:attrNameLst>
                                      </p:cBhvr>
                                      <p:to>
                                        <p:strVal val="visible"/>
                                      </p:to>
                                    </p:set>
                                  </p:childTnLst>
                                </p:cTn>
                              </p:par>
                              <p:par>
                                <p:cTn id="593" presetID="1" presetClass="entr" presetSubtype="0" fill="hold" nodeType="withEffect">
                                  <p:stCondLst>
                                    <p:cond delay="0"/>
                                  </p:stCondLst>
                                  <p:childTnLst>
                                    <p:set>
                                      <p:cBhvr>
                                        <p:cTn id="594" dur="1" fill="hold">
                                          <p:stCondLst>
                                            <p:cond delay="0"/>
                                          </p:stCondLst>
                                        </p:cTn>
                                        <p:tgtEl>
                                          <p:spTgt spid="1861"/>
                                        </p:tgtEl>
                                        <p:attrNameLst>
                                          <p:attrName>style.visibility</p:attrName>
                                        </p:attrNameLst>
                                      </p:cBhvr>
                                      <p:to>
                                        <p:strVal val="visible"/>
                                      </p:to>
                                    </p:set>
                                  </p:childTnLst>
                                </p:cTn>
                              </p:par>
                              <p:par>
                                <p:cTn id="595" presetID="1" presetClass="entr" presetSubtype="0" fill="hold" nodeType="withEffect">
                                  <p:stCondLst>
                                    <p:cond delay="0"/>
                                  </p:stCondLst>
                                  <p:childTnLst>
                                    <p:set>
                                      <p:cBhvr>
                                        <p:cTn id="596" dur="1" fill="hold">
                                          <p:stCondLst>
                                            <p:cond delay="0"/>
                                          </p:stCondLst>
                                        </p:cTn>
                                        <p:tgtEl>
                                          <p:spTgt spid="1862"/>
                                        </p:tgtEl>
                                        <p:attrNameLst>
                                          <p:attrName>style.visibility</p:attrName>
                                        </p:attrNameLst>
                                      </p:cBhvr>
                                      <p:to>
                                        <p:strVal val="visible"/>
                                      </p:to>
                                    </p:set>
                                  </p:childTnLst>
                                </p:cTn>
                              </p:par>
                              <p:par>
                                <p:cTn id="597" presetID="1" presetClass="entr" presetSubtype="0" fill="hold" nodeType="withEffect">
                                  <p:stCondLst>
                                    <p:cond delay="0"/>
                                  </p:stCondLst>
                                  <p:childTnLst>
                                    <p:set>
                                      <p:cBhvr>
                                        <p:cTn id="598" dur="1" fill="hold">
                                          <p:stCondLst>
                                            <p:cond delay="0"/>
                                          </p:stCondLst>
                                        </p:cTn>
                                        <p:tgtEl>
                                          <p:spTgt spid="1863"/>
                                        </p:tgtEl>
                                        <p:attrNameLst>
                                          <p:attrName>style.visibility</p:attrName>
                                        </p:attrNameLst>
                                      </p:cBhvr>
                                      <p:to>
                                        <p:strVal val="visible"/>
                                      </p:to>
                                    </p:set>
                                  </p:childTnLst>
                                </p:cTn>
                              </p:par>
                            </p:childTnLst>
                          </p:cTn>
                        </p:par>
                      </p:childTnLst>
                    </p:cTn>
                  </p:par>
                  <p:par>
                    <p:cTn id="599" fill="hold">
                      <p:stCondLst>
                        <p:cond delay="indefinite"/>
                      </p:stCondLst>
                      <p:childTnLst>
                        <p:par>
                          <p:cTn id="600" fill="hold">
                            <p:stCondLst>
                              <p:cond delay="0"/>
                            </p:stCondLst>
                            <p:childTnLst>
                              <p:par>
                                <p:cTn id="601" presetID="1" presetClass="entr" presetSubtype="0" fill="hold" grpId="0" nodeType="clickEffect">
                                  <p:stCondLst>
                                    <p:cond delay="0"/>
                                  </p:stCondLst>
                                  <p:childTnLst>
                                    <p:set>
                                      <p:cBhvr>
                                        <p:cTn id="602" dur="1" fill="hold">
                                          <p:stCondLst>
                                            <p:cond delay="0"/>
                                          </p:stCondLst>
                                        </p:cTn>
                                        <p:tgtEl>
                                          <p:spTgt spid="2521"/>
                                        </p:tgtEl>
                                        <p:attrNameLst>
                                          <p:attrName>style.visibility</p:attrName>
                                        </p:attrNameLst>
                                      </p:cBhvr>
                                      <p:to>
                                        <p:strVal val="visible"/>
                                      </p:to>
                                    </p:set>
                                  </p:childTnLst>
                                </p:cTn>
                              </p:par>
                            </p:childTnLst>
                          </p:cTn>
                        </p:par>
                      </p:childTnLst>
                    </p:cTn>
                  </p:par>
                  <p:par>
                    <p:cTn id="603" fill="hold">
                      <p:stCondLst>
                        <p:cond delay="indefinite"/>
                      </p:stCondLst>
                      <p:childTnLst>
                        <p:par>
                          <p:cTn id="604" fill="hold">
                            <p:stCondLst>
                              <p:cond delay="0"/>
                            </p:stCondLst>
                            <p:childTnLst>
                              <p:par>
                                <p:cTn id="605" presetID="1" presetClass="entr" presetSubtype="0" fill="hold" nodeType="clickEffect">
                                  <p:stCondLst>
                                    <p:cond delay="0"/>
                                  </p:stCondLst>
                                  <p:childTnLst>
                                    <p:set>
                                      <p:cBhvr>
                                        <p:cTn id="606" dur="1" fill="hold">
                                          <p:stCondLst>
                                            <p:cond delay="0"/>
                                          </p:stCondLst>
                                        </p:cTn>
                                        <p:tgtEl>
                                          <p:spTgt spid="2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9" grpId="0" animBg="1"/>
      <p:bldP spid="1590" grpId="0" animBg="1"/>
      <p:bldP spid="1591" grpId="0" animBg="1"/>
      <p:bldP spid="1610" grpId="0" animBg="1"/>
      <p:bldP spid="1611" grpId="0" animBg="1"/>
      <p:bldP spid="1612" grpId="0" animBg="1"/>
      <p:bldP spid="1613" grpId="0" animBg="1"/>
      <p:bldP spid="1614" grpId="0" animBg="1"/>
      <p:bldP spid="1615" grpId="0" animBg="1"/>
      <p:bldP spid="1616" grpId="0" animBg="1"/>
      <p:bldP spid="1617" grpId="0" animBg="1"/>
      <p:bldP spid="1618" grpId="0" animBg="1"/>
      <p:bldP spid="1619" grpId="0" animBg="1"/>
      <p:bldP spid="1620" grpId="0" animBg="1"/>
      <p:bldP spid="1621" grpId="0" animBg="1"/>
      <p:bldP spid="1622" grpId="0" animBg="1"/>
      <p:bldP spid="1623" grpId="0" animBg="1"/>
      <p:bldP spid="1624" grpId="0" animBg="1"/>
      <p:bldP spid="1625" grpId="0" animBg="1"/>
      <p:bldP spid="1626" grpId="0" animBg="1"/>
      <p:bldP spid="1711" grpId="0" animBg="1"/>
      <p:bldP spid="1712" grpId="0" animBg="1"/>
      <p:bldP spid="1713" grpId="0" animBg="1"/>
      <p:bldP spid="1714" grpId="0" animBg="1"/>
      <p:bldP spid="1715" grpId="0" animBg="1"/>
      <p:bldP spid="1716" grpId="0" animBg="1"/>
      <p:bldP spid="1723" grpId="0" animBg="1"/>
      <p:bldP spid="1724" grpId="0" animBg="1"/>
      <p:bldP spid="1725" grpId="0" animBg="1"/>
      <p:bldP spid="1726" grpId="0" animBg="1"/>
      <p:bldP spid="1727" grpId="0" animBg="1"/>
      <p:bldP spid="1728" grpId="0" animBg="1"/>
      <p:bldP spid="1735" grpId="0"/>
      <p:bldP spid="1742" grpId="0" animBg="1"/>
      <p:bldP spid="1743" grpId="0" animBg="1"/>
      <p:bldP spid="1744" grpId="0" animBg="1"/>
      <p:bldP spid="1763" grpId="0" animBg="1"/>
      <p:bldP spid="1764" grpId="0" animBg="1"/>
      <p:bldP spid="1765" grpId="0" animBg="1"/>
      <p:bldP spid="1766" grpId="0" animBg="1"/>
      <p:bldP spid="1767" grpId="0" animBg="1"/>
      <p:bldP spid="1768" grpId="0" animBg="1"/>
      <p:bldP spid="1769" grpId="0" animBg="1"/>
      <p:bldP spid="1770" grpId="0" animBg="1"/>
      <p:bldP spid="1771" grpId="0" animBg="1"/>
      <p:bldP spid="1772" grpId="0" animBg="1"/>
      <p:bldP spid="1773" grpId="0" animBg="1"/>
      <p:bldP spid="1774" grpId="0" animBg="1"/>
      <p:bldP spid="1775" grpId="0" animBg="1"/>
      <p:bldP spid="1776" grpId="0" animBg="1"/>
      <p:bldP spid="1777" grpId="0" animBg="1"/>
      <p:bldP spid="1778" grpId="0" animBg="1"/>
      <p:bldP spid="1779" grpId="0" animBg="1"/>
      <p:bldP spid="1864" grpId="0" animBg="1"/>
      <p:bldP spid="1865" grpId="0" animBg="1"/>
      <p:bldP spid="1866" grpId="0" animBg="1"/>
      <p:bldP spid="1867" grpId="0" animBg="1"/>
      <p:bldP spid="1868" grpId="0" animBg="1"/>
      <p:bldP spid="1869" grpId="0" animBg="1"/>
      <p:bldP spid="1876" grpId="0" animBg="1"/>
      <p:bldP spid="1877" grpId="0" animBg="1"/>
      <p:bldP spid="1878" grpId="0" animBg="1"/>
      <p:bldP spid="1879" grpId="0" animBg="1"/>
      <p:bldP spid="1880" grpId="0" animBg="1"/>
      <p:bldP spid="1881" grpId="0" animBg="1"/>
      <p:bldP spid="25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4044-B03D-757E-ADFB-A6130874FC95}"/>
              </a:ext>
            </a:extLst>
          </p:cNvPr>
          <p:cNvSpPr>
            <a:spLocks noGrp="1"/>
          </p:cNvSpPr>
          <p:nvPr>
            <p:ph type="title"/>
          </p:nvPr>
        </p:nvSpPr>
        <p:spPr/>
        <p:txBody>
          <a:bodyPr/>
          <a:lstStyle/>
          <a:p>
            <a:r>
              <a:rPr lang="en-US" altLang="zh-TW" dirty="0"/>
              <a:t>Probability as ligand field strength</a:t>
            </a:r>
            <a:endParaRPr lang="en-US" dirty="0"/>
          </a:p>
        </p:txBody>
      </p:sp>
      <p:sp>
        <p:nvSpPr>
          <p:cNvPr id="4" name="Slide Number Placeholder 3">
            <a:extLst>
              <a:ext uri="{FF2B5EF4-FFF2-40B4-BE49-F238E27FC236}">
                <a16:creationId xmlns:a16="http://schemas.microsoft.com/office/drawing/2014/main" id="{E25F28F3-7096-8F74-D7F3-63C1E777038F}"/>
              </a:ext>
            </a:extLst>
          </p:cNvPr>
          <p:cNvSpPr>
            <a:spLocks noGrp="1"/>
          </p:cNvSpPr>
          <p:nvPr>
            <p:ph type="sldNum" sz="quarter" idx="12"/>
          </p:nvPr>
        </p:nvSpPr>
        <p:spPr/>
        <p:txBody>
          <a:bodyPr/>
          <a:lstStyle/>
          <a:p>
            <a:fld id="{E1EB6482-E8AD-494A-B82D-562298BE05A7}" type="slidenum">
              <a:rPr lang="zh-TW" altLang="en-US" smtClean="0"/>
              <a:pPr/>
              <a:t>72</a:t>
            </a:fld>
            <a:endParaRPr lang="zh-TW" altLang="en-US"/>
          </a:p>
        </p:txBody>
      </p:sp>
      <p:sp>
        <p:nvSpPr>
          <p:cNvPr id="63" name="右大括弧 62">
            <a:extLst>
              <a:ext uri="{FF2B5EF4-FFF2-40B4-BE49-F238E27FC236}">
                <a16:creationId xmlns:a16="http://schemas.microsoft.com/office/drawing/2014/main" id="{E2AFAE31-6E34-49B9-8E61-29690463C67D}"/>
              </a:ext>
            </a:extLst>
          </p:cNvPr>
          <p:cNvSpPr/>
          <p:nvPr/>
        </p:nvSpPr>
        <p:spPr>
          <a:xfrm flipH="1">
            <a:off x="1638020" y="1602050"/>
            <a:ext cx="143242" cy="178588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BD9F7B72-6D11-4569-9D57-9B5E49594667}"/>
              </a:ext>
            </a:extLst>
          </p:cNvPr>
          <p:cNvPicPr>
            <a:picLocks noChangeAspect="1"/>
          </p:cNvPicPr>
          <p:nvPr/>
        </p:nvPicPr>
        <p:blipFill rotWithShape="1">
          <a:blip r:embed="rId2"/>
          <a:srcRect l="4617" r="11560"/>
          <a:stretch/>
        </p:blipFill>
        <p:spPr>
          <a:xfrm>
            <a:off x="3868854" y="2405405"/>
            <a:ext cx="956031" cy="1257272"/>
          </a:xfrm>
          <a:prstGeom prst="rect">
            <a:avLst/>
          </a:prstGeom>
        </p:spPr>
      </p:pic>
      <p:pic>
        <p:nvPicPr>
          <p:cNvPr id="11" name="圖片 10">
            <a:extLst>
              <a:ext uri="{FF2B5EF4-FFF2-40B4-BE49-F238E27FC236}">
                <a16:creationId xmlns:a16="http://schemas.microsoft.com/office/drawing/2014/main" id="{7E594BEC-624C-4F0B-BF5A-F4FF76EB1D31}"/>
              </a:ext>
            </a:extLst>
          </p:cNvPr>
          <p:cNvPicPr>
            <a:picLocks noChangeAspect="1"/>
          </p:cNvPicPr>
          <p:nvPr/>
        </p:nvPicPr>
        <p:blipFill>
          <a:blip r:embed="rId3"/>
          <a:stretch>
            <a:fillRect/>
          </a:stretch>
        </p:blipFill>
        <p:spPr>
          <a:xfrm>
            <a:off x="6044641" y="2400189"/>
            <a:ext cx="1144707" cy="1261872"/>
          </a:xfrm>
          <a:prstGeom prst="rect">
            <a:avLst/>
          </a:prstGeom>
        </p:spPr>
      </p:pic>
      <p:pic>
        <p:nvPicPr>
          <p:cNvPr id="12" name="圖片 11">
            <a:extLst>
              <a:ext uri="{FF2B5EF4-FFF2-40B4-BE49-F238E27FC236}">
                <a16:creationId xmlns:a16="http://schemas.microsoft.com/office/drawing/2014/main" id="{65F5D94A-2E00-4F8F-84DB-B2B7F7E4DACD}"/>
              </a:ext>
            </a:extLst>
          </p:cNvPr>
          <p:cNvPicPr>
            <a:picLocks noChangeAspect="1"/>
          </p:cNvPicPr>
          <p:nvPr/>
        </p:nvPicPr>
        <p:blipFill>
          <a:blip r:embed="rId4"/>
          <a:stretch>
            <a:fillRect/>
          </a:stretch>
        </p:blipFill>
        <p:spPr>
          <a:xfrm>
            <a:off x="4863931" y="2403617"/>
            <a:ext cx="1141664" cy="1258518"/>
          </a:xfrm>
          <a:prstGeom prst="rect">
            <a:avLst/>
          </a:prstGeom>
        </p:spPr>
      </p:pic>
      <p:pic>
        <p:nvPicPr>
          <p:cNvPr id="16" name="圖片 15">
            <a:extLst>
              <a:ext uri="{FF2B5EF4-FFF2-40B4-BE49-F238E27FC236}">
                <a16:creationId xmlns:a16="http://schemas.microsoft.com/office/drawing/2014/main" id="{FC04991B-6B17-446F-9D1B-A0E7A6F90DB2}"/>
              </a:ext>
            </a:extLst>
          </p:cNvPr>
          <p:cNvPicPr>
            <a:picLocks noChangeAspect="1"/>
          </p:cNvPicPr>
          <p:nvPr/>
        </p:nvPicPr>
        <p:blipFill rotWithShape="1">
          <a:blip r:embed="rId2"/>
          <a:srcRect l="8576"/>
          <a:stretch/>
        </p:blipFill>
        <p:spPr>
          <a:xfrm>
            <a:off x="184598" y="1602051"/>
            <a:ext cx="1478801" cy="1783080"/>
          </a:xfrm>
          <a:prstGeom prst="rect">
            <a:avLst/>
          </a:prstGeom>
        </p:spPr>
      </p:pic>
      <p:pic>
        <p:nvPicPr>
          <p:cNvPr id="14" name="圖片 13">
            <a:extLst>
              <a:ext uri="{FF2B5EF4-FFF2-40B4-BE49-F238E27FC236}">
                <a16:creationId xmlns:a16="http://schemas.microsoft.com/office/drawing/2014/main" id="{1D3350A1-EE99-402C-B454-5340ABD9C5AF}"/>
              </a:ext>
            </a:extLst>
          </p:cNvPr>
          <p:cNvPicPr>
            <a:picLocks noChangeAspect="1"/>
          </p:cNvPicPr>
          <p:nvPr/>
        </p:nvPicPr>
        <p:blipFill rotWithShape="1">
          <a:blip r:embed="rId5"/>
          <a:srcRect l="41152" t="18418" r="50533" b="59487"/>
          <a:stretch/>
        </p:blipFill>
        <p:spPr>
          <a:xfrm rot="5400000">
            <a:off x="2545876" y="2612008"/>
            <a:ext cx="255912" cy="749555"/>
          </a:xfrm>
          <a:prstGeom prst="rect">
            <a:avLst/>
          </a:prstGeom>
        </p:spPr>
      </p:pic>
      <p:pic>
        <p:nvPicPr>
          <p:cNvPr id="15" name="圖片 14">
            <a:extLst>
              <a:ext uri="{FF2B5EF4-FFF2-40B4-BE49-F238E27FC236}">
                <a16:creationId xmlns:a16="http://schemas.microsoft.com/office/drawing/2014/main" id="{74828F07-EC57-45EB-ADB8-46A67C35C698}"/>
              </a:ext>
            </a:extLst>
          </p:cNvPr>
          <p:cNvPicPr>
            <a:picLocks noChangeAspect="1"/>
          </p:cNvPicPr>
          <p:nvPr/>
        </p:nvPicPr>
        <p:blipFill rotWithShape="1">
          <a:blip r:embed="rId6"/>
          <a:srcRect l="26107" r="26284"/>
          <a:stretch/>
        </p:blipFill>
        <p:spPr>
          <a:xfrm rot="5400000">
            <a:off x="2355781" y="1151221"/>
            <a:ext cx="636105" cy="1472852"/>
          </a:xfrm>
          <a:prstGeom prst="rect">
            <a:avLst/>
          </a:prstGeom>
        </p:spPr>
      </p:pic>
      <p:sp>
        <p:nvSpPr>
          <p:cNvPr id="19" name="右大括弧 18">
            <a:extLst>
              <a:ext uri="{FF2B5EF4-FFF2-40B4-BE49-F238E27FC236}">
                <a16:creationId xmlns:a16="http://schemas.microsoft.com/office/drawing/2014/main" id="{9599980C-4A9F-4661-A2F8-87F80CBB9B21}"/>
              </a:ext>
            </a:extLst>
          </p:cNvPr>
          <p:cNvSpPr/>
          <p:nvPr/>
        </p:nvSpPr>
        <p:spPr>
          <a:xfrm flipH="1">
            <a:off x="3566400" y="2454130"/>
            <a:ext cx="117952" cy="122072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6A9E4DF6-D20E-4272-B0BE-8295315281F7}"/>
              </a:ext>
            </a:extLst>
          </p:cNvPr>
          <p:cNvSpPr txBox="1"/>
          <p:nvPr/>
        </p:nvSpPr>
        <p:spPr>
          <a:xfrm>
            <a:off x="2417380" y="3111423"/>
            <a:ext cx="518091" cy="369332"/>
          </a:xfrm>
          <a:prstGeom prst="rect">
            <a:avLst/>
          </a:prstGeom>
          <a:noFill/>
        </p:spPr>
        <p:txBody>
          <a:bodyPr wrap="square" rtlCol="0">
            <a:spAutoFit/>
          </a:bodyPr>
          <a:lstStyle/>
          <a:p>
            <a:r>
              <a:rPr lang="en-US" altLang="zh-TW" dirty="0" err="1"/>
              <a:t>lig</a:t>
            </a:r>
            <a:r>
              <a:rPr lang="en-US" altLang="zh-TW" baseline="-25000" dirty="0" err="1"/>
              <a:t>A</a:t>
            </a:r>
            <a:endParaRPr lang="zh-TW" altLang="en-US" baseline="-25000" dirty="0"/>
          </a:p>
        </p:txBody>
      </p:sp>
      <p:sp>
        <p:nvSpPr>
          <p:cNvPr id="18" name="文字方塊 17">
            <a:extLst>
              <a:ext uri="{FF2B5EF4-FFF2-40B4-BE49-F238E27FC236}">
                <a16:creationId xmlns:a16="http://schemas.microsoft.com/office/drawing/2014/main" id="{B5050FE4-CA49-4940-B3FB-0F40FF2CC1E0}"/>
              </a:ext>
            </a:extLst>
          </p:cNvPr>
          <p:cNvSpPr txBox="1"/>
          <p:nvPr/>
        </p:nvSpPr>
        <p:spPr>
          <a:xfrm>
            <a:off x="3688166" y="3292668"/>
            <a:ext cx="755335" cy="369332"/>
          </a:xfrm>
          <a:prstGeom prst="rect">
            <a:avLst/>
          </a:prstGeom>
          <a:noFill/>
        </p:spPr>
        <p:txBody>
          <a:bodyPr wrap="square" rtlCol="0">
            <a:spAutoFit/>
          </a:bodyPr>
          <a:lstStyle/>
          <a:p>
            <a:r>
              <a:rPr lang="en-US" altLang="zh-TW" dirty="0"/>
              <a:t>SS=1</a:t>
            </a:r>
            <a:endParaRPr lang="zh-TW" altLang="en-US" dirty="0"/>
          </a:p>
        </p:txBody>
      </p:sp>
      <p:sp>
        <p:nvSpPr>
          <p:cNvPr id="24" name="文字方塊 23">
            <a:extLst>
              <a:ext uri="{FF2B5EF4-FFF2-40B4-BE49-F238E27FC236}">
                <a16:creationId xmlns:a16="http://schemas.microsoft.com/office/drawing/2014/main" id="{1C9A93FA-252F-4ABF-8507-2E374612A71D}"/>
              </a:ext>
            </a:extLst>
          </p:cNvPr>
          <p:cNvSpPr txBox="1"/>
          <p:nvPr/>
        </p:nvSpPr>
        <p:spPr>
          <a:xfrm>
            <a:off x="4714860" y="2454130"/>
            <a:ext cx="755335" cy="369332"/>
          </a:xfrm>
          <a:prstGeom prst="rect">
            <a:avLst/>
          </a:prstGeom>
          <a:noFill/>
        </p:spPr>
        <p:txBody>
          <a:bodyPr wrap="square" rtlCol="0">
            <a:spAutoFit/>
          </a:bodyPr>
          <a:lstStyle/>
          <a:p>
            <a:r>
              <a:rPr lang="en-US" altLang="zh-TW" dirty="0"/>
              <a:t>SS=0</a:t>
            </a:r>
            <a:endParaRPr lang="zh-TW" altLang="en-US" dirty="0"/>
          </a:p>
        </p:txBody>
      </p:sp>
      <p:pic>
        <p:nvPicPr>
          <p:cNvPr id="32" name="Picture 31">
            <a:extLst>
              <a:ext uri="{FF2B5EF4-FFF2-40B4-BE49-F238E27FC236}">
                <a16:creationId xmlns:a16="http://schemas.microsoft.com/office/drawing/2014/main" id="{C377BC51-E11E-DD51-AC3C-0F5B60D3EA9F}"/>
              </a:ext>
            </a:extLst>
          </p:cNvPr>
          <p:cNvPicPr>
            <a:picLocks noChangeAspect="1"/>
          </p:cNvPicPr>
          <p:nvPr/>
        </p:nvPicPr>
        <p:blipFill>
          <a:blip r:embed="rId7"/>
          <a:stretch>
            <a:fillRect/>
          </a:stretch>
        </p:blipFill>
        <p:spPr>
          <a:xfrm>
            <a:off x="755688" y="4490070"/>
            <a:ext cx="7632624" cy="842641"/>
          </a:xfrm>
          <a:prstGeom prst="rect">
            <a:avLst/>
          </a:prstGeom>
        </p:spPr>
      </p:pic>
      <p:pic>
        <p:nvPicPr>
          <p:cNvPr id="9" name="Picture 8">
            <a:extLst>
              <a:ext uri="{FF2B5EF4-FFF2-40B4-BE49-F238E27FC236}">
                <a16:creationId xmlns:a16="http://schemas.microsoft.com/office/drawing/2014/main" id="{E7F6A325-0139-1F21-8921-7EF867F50C7D}"/>
              </a:ext>
            </a:extLst>
          </p:cNvPr>
          <p:cNvPicPr>
            <a:picLocks noChangeAspect="1"/>
          </p:cNvPicPr>
          <p:nvPr/>
        </p:nvPicPr>
        <p:blipFill rotWithShape="1">
          <a:blip r:embed="rId8"/>
          <a:srcRect l="23120" r="24554"/>
          <a:stretch/>
        </p:blipFill>
        <p:spPr>
          <a:xfrm>
            <a:off x="7225351" y="2400128"/>
            <a:ext cx="1161145" cy="1261872"/>
          </a:xfrm>
          <a:prstGeom prst="rect">
            <a:avLst/>
          </a:prstGeom>
        </p:spPr>
      </p:pic>
      <p:sp>
        <p:nvSpPr>
          <p:cNvPr id="20" name="文字方塊 21">
            <a:extLst>
              <a:ext uri="{FF2B5EF4-FFF2-40B4-BE49-F238E27FC236}">
                <a16:creationId xmlns:a16="http://schemas.microsoft.com/office/drawing/2014/main" id="{9875FF03-8ACC-F334-DE25-BE3C455829A2}"/>
              </a:ext>
            </a:extLst>
          </p:cNvPr>
          <p:cNvSpPr txBox="1"/>
          <p:nvPr/>
        </p:nvSpPr>
        <p:spPr>
          <a:xfrm>
            <a:off x="6074347" y="2379850"/>
            <a:ext cx="755335" cy="369332"/>
          </a:xfrm>
          <a:prstGeom prst="rect">
            <a:avLst/>
          </a:prstGeom>
          <a:noFill/>
        </p:spPr>
        <p:txBody>
          <a:bodyPr wrap="square" rtlCol="0">
            <a:spAutoFit/>
          </a:bodyPr>
          <a:lstStyle/>
          <a:p>
            <a:r>
              <a:rPr lang="en-US" altLang="zh-TW" dirty="0"/>
              <a:t>SS=1</a:t>
            </a:r>
            <a:endParaRPr lang="zh-TW" altLang="en-US" dirty="0"/>
          </a:p>
        </p:txBody>
      </p:sp>
      <p:sp>
        <p:nvSpPr>
          <p:cNvPr id="22" name="文字方塊 21">
            <a:extLst>
              <a:ext uri="{FF2B5EF4-FFF2-40B4-BE49-F238E27FC236}">
                <a16:creationId xmlns:a16="http://schemas.microsoft.com/office/drawing/2014/main" id="{338FF921-AF7C-4C8F-9B34-74C73A85D42D}"/>
              </a:ext>
            </a:extLst>
          </p:cNvPr>
          <p:cNvSpPr txBox="1"/>
          <p:nvPr/>
        </p:nvSpPr>
        <p:spPr>
          <a:xfrm>
            <a:off x="6926731" y="3397606"/>
            <a:ext cx="755335" cy="369332"/>
          </a:xfrm>
          <a:prstGeom prst="rect">
            <a:avLst/>
          </a:prstGeom>
          <a:noFill/>
        </p:spPr>
        <p:txBody>
          <a:bodyPr wrap="square" rtlCol="0">
            <a:spAutoFit/>
          </a:bodyPr>
          <a:lstStyle/>
          <a:p>
            <a:r>
              <a:rPr lang="en-US" altLang="zh-TW" dirty="0"/>
              <a:t>SS=1</a:t>
            </a:r>
            <a:endParaRPr lang="zh-TW" altLang="en-US" dirty="0"/>
          </a:p>
        </p:txBody>
      </p:sp>
    </p:spTree>
    <p:extLst>
      <p:ext uri="{BB962C8B-B14F-4D97-AF65-F5344CB8AC3E}">
        <p14:creationId xmlns:p14="http://schemas.microsoft.com/office/powerpoint/2010/main" val="218568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FF42-81A8-F8B5-3DB0-302F0E5D5FBA}"/>
              </a:ext>
            </a:extLst>
          </p:cNvPr>
          <p:cNvSpPr>
            <a:spLocks noGrp="1"/>
          </p:cNvSpPr>
          <p:nvPr>
            <p:ph type="title"/>
          </p:nvPr>
        </p:nvSpPr>
        <p:spPr/>
        <p:txBody>
          <a:bodyPr/>
          <a:lstStyle/>
          <a:p>
            <a:r>
              <a:rPr lang="en-US" altLang="zh-TW" dirty="0"/>
              <a:t>Transfer learning for SS</a:t>
            </a:r>
            <a:r>
              <a:rPr lang="zh-TW" altLang="en-US" dirty="0"/>
              <a:t> </a:t>
            </a:r>
            <a:r>
              <a:rPr lang="en-US" altLang="zh-TW" dirty="0"/>
              <a:t>prediction</a:t>
            </a:r>
            <a:endParaRPr lang="en-US" dirty="0"/>
          </a:p>
        </p:txBody>
      </p:sp>
      <p:sp>
        <p:nvSpPr>
          <p:cNvPr id="4" name="Slide Number Placeholder 3">
            <a:extLst>
              <a:ext uri="{FF2B5EF4-FFF2-40B4-BE49-F238E27FC236}">
                <a16:creationId xmlns:a16="http://schemas.microsoft.com/office/drawing/2014/main" id="{0A5429E4-DE60-D7AA-085B-3E67CFE9189D}"/>
              </a:ext>
            </a:extLst>
          </p:cNvPr>
          <p:cNvSpPr>
            <a:spLocks noGrp="1"/>
          </p:cNvSpPr>
          <p:nvPr>
            <p:ph type="sldNum" sz="quarter" idx="12"/>
          </p:nvPr>
        </p:nvSpPr>
        <p:spPr/>
        <p:txBody>
          <a:bodyPr/>
          <a:lstStyle/>
          <a:p>
            <a:fld id="{E1EB6482-E8AD-494A-B82D-562298BE05A7}" type="slidenum">
              <a:rPr lang="zh-TW" altLang="en-US" smtClean="0"/>
              <a:pPr/>
              <a:t>73</a:t>
            </a:fld>
            <a:endParaRPr lang="zh-TW" altLang="en-US"/>
          </a:p>
        </p:txBody>
      </p:sp>
      <p:grpSp>
        <p:nvGrpSpPr>
          <p:cNvPr id="5" name="群組 4">
            <a:extLst>
              <a:ext uri="{FF2B5EF4-FFF2-40B4-BE49-F238E27FC236}">
                <a16:creationId xmlns:a16="http://schemas.microsoft.com/office/drawing/2014/main" id="{EE7F305F-491A-4C50-8190-D7AC5E1BC67C}"/>
              </a:ext>
            </a:extLst>
          </p:cNvPr>
          <p:cNvGrpSpPr/>
          <p:nvPr/>
        </p:nvGrpSpPr>
        <p:grpSpPr>
          <a:xfrm>
            <a:off x="1150173" y="765747"/>
            <a:ext cx="6843653" cy="5613589"/>
            <a:chOff x="1112921" y="765747"/>
            <a:chExt cx="6843653" cy="5613589"/>
          </a:xfrm>
        </p:grpSpPr>
        <p:pic>
          <p:nvPicPr>
            <p:cNvPr id="1369" name="圖片 1368">
              <a:extLst>
                <a:ext uri="{FF2B5EF4-FFF2-40B4-BE49-F238E27FC236}">
                  <a16:creationId xmlns:a16="http://schemas.microsoft.com/office/drawing/2014/main" id="{1B4F6282-B066-4AE7-9572-9DD5D846C40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008" b="86260" l="20623" r="74514">
                          <a14:foregroundMark x1="59728" y1="85496" x2="43385" y2="81425"/>
                          <a14:foregroundMark x1="43385" y1="81425" x2="59339" y2="79644"/>
                          <a14:foregroundMark x1="59339" y1="79644" x2="58560" y2="85751"/>
                          <a14:foregroundMark x1="70817" y1="59033" x2="70817" y2="58270"/>
                          <a14:foregroundMark x1="71984" y1="60814" x2="72374" y2="66412"/>
                          <a14:foregroundMark x1="74514" y1="60814" x2="73541" y2="62341"/>
                          <a14:foregroundMark x1="46887" y1="35115" x2="48054" y2="33079"/>
                          <a14:foregroundMark x1="46887" y1="34351" x2="48833" y2="33079"/>
                          <a14:foregroundMark x1="51946" y1="35115" x2="50584" y2="35115"/>
                          <a14:foregroundMark x1="51167" y1="35115" x2="50584" y2="33588"/>
                          <a14:foregroundMark x1="50584" y1="33588" x2="51167" y2="30534"/>
                          <a14:foregroundMark x1="51167" y1="34351" x2="50778" y2="34860"/>
                          <a14:foregroundMark x1="50000" y1="30789" x2="49416" y2="29008"/>
                          <a14:foregroundMark x1="57004" y1="86260" x2="56615" y2="86260"/>
                        </a14:backgroundRemoval>
                      </a14:imgEffect>
                    </a14:imgLayer>
                  </a14:imgProps>
                </a:ext>
                <a:ext uri="{28A0092B-C50C-407E-A947-70E740481C1C}">
                  <a14:useLocalDpi xmlns:a14="http://schemas.microsoft.com/office/drawing/2010/main" val="0"/>
                </a:ext>
              </a:extLst>
            </a:blip>
            <a:srcRect l="14826" t="26383" r="23765" b="12838"/>
            <a:stretch/>
          </p:blipFill>
          <p:spPr>
            <a:xfrm>
              <a:off x="4456072" y="1177768"/>
              <a:ext cx="2551154" cy="1925632"/>
            </a:xfrm>
            <a:prstGeom prst="heptagon">
              <a:avLst/>
            </a:prstGeom>
          </p:spPr>
        </p:pic>
        <p:sp>
          <p:nvSpPr>
            <p:cNvPr id="1370" name="橢圓 20">
              <a:extLst>
                <a:ext uri="{FF2B5EF4-FFF2-40B4-BE49-F238E27FC236}">
                  <a16:creationId xmlns:a16="http://schemas.microsoft.com/office/drawing/2014/main" id="{08B9D03E-6218-427A-AB14-35FF08108C48}"/>
                </a:ext>
              </a:extLst>
            </p:cNvPr>
            <p:cNvSpPr/>
            <p:nvPr/>
          </p:nvSpPr>
          <p:spPr>
            <a:xfrm>
              <a:off x="3956131" y="1203029"/>
              <a:ext cx="102216" cy="10221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371" name="橢圓 21">
              <a:extLst>
                <a:ext uri="{FF2B5EF4-FFF2-40B4-BE49-F238E27FC236}">
                  <a16:creationId xmlns:a16="http://schemas.microsoft.com/office/drawing/2014/main" id="{9CBB8EFF-4D15-4D06-B0D5-E8DBA17D3EC6}"/>
                </a:ext>
              </a:extLst>
            </p:cNvPr>
            <p:cNvSpPr/>
            <p:nvPr/>
          </p:nvSpPr>
          <p:spPr>
            <a:xfrm>
              <a:off x="3960361" y="1854025"/>
              <a:ext cx="102216" cy="10221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372" name="橢圓 22">
              <a:extLst>
                <a:ext uri="{FF2B5EF4-FFF2-40B4-BE49-F238E27FC236}">
                  <a16:creationId xmlns:a16="http://schemas.microsoft.com/office/drawing/2014/main" id="{50285B79-B2A8-486B-A954-EE2C141C7E2A}"/>
                </a:ext>
              </a:extLst>
            </p:cNvPr>
            <p:cNvSpPr/>
            <p:nvPr/>
          </p:nvSpPr>
          <p:spPr>
            <a:xfrm>
              <a:off x="3955554" y="1462408"/>
              <a:ext cx="102216" cy="10221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cxnSp>
          <p:nvCxnSpPr>
            <p:cNvPr id="1373" name="直線接點 89">
              <a:extLst>
                <a:ext uri="{FF2B5EF4-FFF2-40B4-BE49-F238E27FC236}">
                  <a16:creationId xmlns:a16="http://schemas.microsoft.com/office/drawing/2014/main" id="{50273415-4C65-4E33-ACAB-0C6751354010}"/>
                </a:ext>
              </a:extLst>
            </p:cNvPr>
            <p:cNvCxnSpPr>
              <a:cxnSpLocks/>
              <a:stCxn id="1392" idx="2"/>
              <a:endCxn id="1370" idx="2"/>
            </p:cNvCxnSpPr>
            <p:nvPr/>
          </p:nvCxnSpPr>
          <p:spPr>
            <a:xfrm flipV="1">
              <a:off x="3657949" y="1254150"/>
              <a:ext cx="298194" cy="2978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74" name="直線接點 90">
              <a:extLst>
                <a:ext uri="{FF2B5EF4-FFF2-40B4-BE49-F238E27FC236}">
                  <a16:creationId xmlns:a16="http://schemas.microsoft.com/office/drawing/2014/main" id="{8A0C4F61-9B6C-423A-867E-63DCE738A1B5}"/>
                </a:ext>
              </a:extLst>
            </p:cNvPr>
            <p:cNvCxnSpPr>
              <a:cxnSpLocks/>
              <a:stCxn id="1392" idx="2"/>
              <a:endCxn id="1372" idx="2"/>
            </p:cNvCxnSpPr>
            <p:nvPr/>
          </p:nvCxnSpPr>
          <p:spPr>
            <a:xfrm flipV="1">
              <a:off x="3657936" y="1513514"/>
              <a:ext cx="297621" cy="3844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75" name="直線接點 91">
              <a:extLst>
                <a:ext uri="{FF2B5EF4-FFF2-40B4-BE49-F238E27FC236}">
                  <a16:creationId xmlns:a16="http://schemas.microsoft.com/office/drawing/2014/main" id="{27C3CF88-0E2F-477F-A045-C21AB2CBEC42}"/>
                </a:ext>
              </a:extLst>
            </p:cNvPr>
            <p:cNvCxnSpPr>
              <a:cxnSpLocks/>
              <a:stCxn id="1392" idx="2"/>
              <a:endCxn id="1371" idx="2"/>
            </p:cNvCxnSpPr>
            <p:nvPr/>
          </p:nvCxnSpPr>
          <p:spPr>
            <a:xfrm>
              <a:off x="3657945" y="1551970"/>
              <a:ext cx="302423" cy="3531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76" name="直線接點 92">
              <a:extLst>
                <a:ext uri="{FF2B5EF4-FFF2-40B4-BE49-F238E27FC236}">
                  <a16:creationId xmlns:a16="http://schemas.microsoft.com/office/drawing/2014/main" id="{7AB371C0-8C87-448E-8911-F0E91BC171BF}"/>
                </a:ext>
              </a:extLst>
            </p:cNvPr>
            <p:cNvCxnSpPr>
              <a:cxnSpLocks/>
              <a:stCxn id="1394" idx="2"/>
              <a:endCxn id="1370" idx="2"/>
            </p:cNvCxnSpPr>
            <p:nvPr/>
          </p:nvCxnSpPr>
          <p:spPr>
            <a:xfrm flipV="1">
              <a:off x="3659730" y="1254145"/>
              <a:ext cx="296418" cy="59719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77" name="直線接點 93">
              <a:extLst>
                <a:ext uri="{FF2B5EF4-FFF2-40B4-BE49-F238E27FC236}">
                  <a16:creationId xmlns:a16="http://schemas.microsoft.com/office/drawing/2014/main" id="{46F1FABA-BB0B-4A4C-AF1F-FBD957EF5C57}"/>
                </a:ext>
              </a:extLst>
            </p:cNvPr>
            <p:cNvCxnSpPr>
              <a:cxnSpLocks/>
              <a:stCxn id="1394" idx="2"/>
              <a:endCxn id="1372" idx="2"/>
            </p:cNvCxnSpPr>
            <p:nvPr/>
          </p:nvCxnSpPr>
          <p:spPr>
            <a:xfrm flipV="1">
              <a:off x="3659721" y="1513526"/>
              <a:ext cx="295842" cy="3378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78" name="直線接點 94">
              <a:extLst>
                <a:ext uri="{FF2B5EF4-FFF2-40B4-BE49-F238E27FC236}">
                  <a16:creationId xmlns:a16="http://schemas.microsoft.com/office/drawing/2014/main" id="{45DE5875-7619-44F7-8A2F-672F00B78792}"/>
                </a:ext>
              </a:extLst>
            </p:cNvPr>
            <p:cNvCxnSpPr>
              <a:cxnSpLocks/>
              <a:stCxn id="1394" idx="2"/>
              <a:endCxn id="1371" idx="2"/>
            </p:cNvCxnSpPr>
            <p:nvPr/>
          </p:nvCxnSpPr>
          <p:spPr>
            <a:xfrm>
              <a:off x="3659716" y="1851335"/>
              <a:ext cx="300646" cy="5380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79" name="直線接點 95">
              <a:extLst>
                <a:ext uri="{FF2B5EF4-FFF2-40B4-BE49-F238E27FC236}">
                  <a16:creationId xmlns:a16="http://schemas.microsoft.com/office/drawing/2014/main" id="{9EE89ED2-CA3E-4799-80A4-80DB9A4B0090}"/>
                </a:ext>
              </a:extLst>
            </p:cNvPr>
            <p:cNvCxnSpPr>
              <a:cxnSpLocks/>
              <a:stCxn id="1395" idx="2"/>
              <a:endCxn id="1370" idx="2"/>
            </p:cNvCxnSpPr>
            <p:nvPr/>
          </p:nvCxnSpPr>
          <p:spPr>
            <a:xfrm flipV="1">
              <a:off x="3658558" y="1254142"/>
              <a:ext cx="297578" cy="74532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0" name="直線接點 96">
              <a:extLst>
                <a:ext uri="{FF2B5EF4-FFF2-40B4-BE49-F238E27FC236}">
                  <a16:creationId xmlns:a16="http://schemas.microsoft.com/office/drawing/2014/main" id="{0954239A-CA45-4F08-9A08-01596BD5F0E9}"/>
                </a:ext>
              </a:extLst>
            </p:cNvPr>
            <p:cNvCxnSpPr>
              <a:cxnSpLocks/>
              <a:stCxn id="1395" idx="2"/>
              <a:endCxn id="1372" idx="2"/>
            </p:cNvCxnSpPr>
            <p:nvPr/>
          </p:nvCxnSpPr>
          <p:spPr>
            <a:xfrm flipV="1">
              <a:off x="3658571" y="1513524"/>
              <a:ext cx="297002" cy="48594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1" name="直線接點 97">
              <a:extLst>
                <a:ext uri="{FF2B5EF4-FFF2-40B4-BE49-F238E27FC236}">
                  <a16:creationId xmlns:a16="http://schemas.microsoft.com/office/drawing/2014/main" id="{FE959881-2112-432E-BC15-C8899731DF06}"/>
                </a:ext>
              </a:extLst>
            </p:cNvPr>
            <p:cNvCxnSpPr>
              <a:cxnSpLocks/>
              <a:stCxn id="1395" idx="2"/>
              <a:endCxn id="1371" idx="2"/>
            </p:cNvCxnSpPr>
            <p:nvPr/>
          </p:nvCxnSpPr>
          <p:spPr>
            <a:xfrm flipV="1">
              <a:off x="3658558" y="1905146"/>
              <a:ext cx="301807" cy="943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2" name="直線接點 98">
              <a:extLst>
                <a:ext uri="{FF2B5EF4-FFF2-40B4-BE49-F238E27FC236}">
                  <a16:creationId xmlns:a16="http://schemas.microsoft.com/office/drawing/2014/main" id="{C71C2228-22BB-41EA-A4D6-C3442D1FBED3}"/>
                </a:ext>
              </a:extLst>
            </p:cNvPr>
            <p:cNvCxnSpPr>
              <a:cxnSpLocks/>
              <a:stCxn id="1397" idx="2"/>
              <a:endCxn id="1370" idx="2"/>
            </p:cNvCxnSpPr>
            <p:nvPr/>
          </p:nvCxnSpPr>
          <p:spPr>
            <a:xfrm flipV="1">
              <a:off x="3659730" y="1254137"/>
              <a:ext cx="296418" cy="103138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3" name="直線接點 99">
              <a:extLst>
                <a:ext uri="{FF2B5EF4-FFF2-40B4-BE49-F238E27FC236}">
                  <a16:creationId xmlns:a16="http://schemas.microsoft.com/office/drawing/2014/main" id="{18D8E5A3-0053-49F2-B2F7-0DCEEA71BD1A}"/>
                </a:ext>
              </a:extLst>
            </p:cNvPr>
            <p:cNvCxnSpPr>
              <a:cxnSpLocks/>
              <a:stCxn id="1397" idx="2"/>
              <a:endCxn id="1372" idx="2"/>
            </p:cNvCxnSpPr>
            <p:nvPr/>
          </p:nvCxnSpPr>
          <p:spPr>
            <a:xfrm flipV="1">
              <a:off x="3659721" y="1513526"/>
              <a:ext cx="295842" cy="7719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4" name="直線接點 100">
              <a:extLst>
                <a:ext uri="{FF2B5EF4-FFF2-40B4-BE49-F238E27FC236}">
                  <a16:creationId xmlns:a16="http://schemas.microsoft.com/office/drawing/2014/main" id="{D29A6FE7-9B88-4659-B8EF-1A4F60E84284}"/>
                </a:ext>
              </a:extLst>
            </p:cNvPr>
            <p:cNvCxnSpPr>
              <a:cxnSpLocks/>
              <a:stCxn id="1397" idx="2"/>
              <a:endCxn id="1371" idx="2"/>
            </p:cNvCxnSpPr>
            <p:nvPr/>
          </p:nvCxnSpPr>
          <p:spPr>
            <a:xfrm flipV="1">
              <a:off x="3659716" y="1905139"/>
              <a:ext cx="300646" cy="3803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5" name="直線接點 101">
              <a:extLst>
                <a:ext uri="{FF2B5EF4-FFF2-40B4-BE49-F238E27FC236}">
                  <a16:creationId xmlns:a16="http://schemas.microsoft.com/office/drawing/2014/main" id="{BDEFA7CE-111A-4F1C-AEC0-22411E01C483}"/>
                </a:ext>
              </a:extLst>
            </p:cNvPr>
            <p:cNvCxnSpPr>
              <a:cxnSpLocks/>
              <a:stCxn id="1399" idx="2"/>
              <a:endCxn id="1370" idx="2"/>
            </p:cNvCxnSpPr>
            <p:nvPr/>
          </p:nvCxnSpPr>
          <p:spPr>
            <a:xfrm flipV="1">
              <a:off x="3658558" y="1254137"/>
              <a:ext cx="297578" cy="13213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6" name="直線接點 102">
              <a:extLst>
                <a:ext uri="{FF2B5EF4-FFF2-40B4-BE49-F238E27FC236}">
                  <a16:creationId xmlns:a16="http://schemas.microsoft.com/office/drawing/2014/main" id="{31C910C1-1ADE-40E0-8118-77A5EE90D5DD}"/>
                </a:ext>
              </a:extLst>
            </p:cNvPr>
            <p:cNvCxnSpPr>
              <a:cxnSpLocks/>
              <a:stCxn id="1399" idx="2"/>
              <a:endCxn id="1372" idx="2"/>
            </p:cNvCxnSpPr>
            <p:nvPr/>
          </p:nvCxnSpPr>
          <p:spPr>
            <a:xfrm flipV="1">
              <a:off x="3658571" y="1513528"/>
              <a:ext cx="297002" cy="106198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7" name="直線接點 103">
              <a:extLst>
                <a:ext uri="{FF2B5EF4-FFF2-40B4-BE49-F238E27FC236}">
                  <a16:creationId xmlns:a16="http://schemas.microsoft.com/office/drawing/2014/main" id="{90F1AE3B-BBC1-4FD5-BF0C-54A76C7A5D99}"/>
                </a:ext>
              </a:extLst>
            </p:cNvPr>
            <p:cNvCxnSpPr>
              <a:cxnSpLocks/>
              <a:stCxn id="1399" idx="2"/>
              <a:endCxn id="1371" idx="2"/>
            </p:cNvCxnSpPr>
            <p:nvPr/>
          </p:nvCxnSpPr>
          <p:spPr>
            <a:xfrm flipV="1">
              <a:off x="3658558" y="1905137"/>
              <a:ext cx="301807" cy="67036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8" name="直線接點 104">
              <a:extLst>
                <a:ext uri="{FF2B5EF4-FFF2-40B4-BE49-F238E27FC236}">
                  <a16:creationId xmlns:a16="http://schemas.microsoft.com/office/drawing/2014/main" id="{2E7F8AF0-F2DF-471F-89B2-C19E512273B4}"/>
                </a:ext>
              </a:extLst>
            </p:cNvPr>
            <p:cNvCxnSpPr>
              <a:cxnSpLocks/>
              <a:stCxn id="1400" idx="2"/>
              <a:endCxn id="1370" idx="2"/>
            </p:cNvCxnSpPr>
            <p:nvPr/>
          </p:nvCxnSpPr>
          <p:spPr>
            <a:xfrm flipV="1">
              <a:off x="3655472" y="1254141"/>
              <a:ext cx="300675" cy="14696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89" name="直線接點 105">
              <a:extLst>
                <a:ext uri="{FF2B5EF4-FFF2-40B4-BE49-F238E27FC236}">
                  <a16:creationId xmlns:a16="http://schemas.microsoft.com/office/drawing/2014/main" id="{ED940261-915F-4C0B-A071-6D0D2E541EA9}"/>
                </a:ext>
              </a:extLst>
            </p:cNvPr>
            <p:cNvCxnSpPr>
              <a:cxnSpLocks/>
              <a:stCxn id="1400" idx="2"/>
              <a:endCxn id="1372" idx="2"/>
            </p:cNvCxnSpPr>
            <p:nvPr/>
          </p:nvCxnSpPr>
          <p:spPr>
            <a:xfrm flipV="1">
              <a:off x="3655469" y="1513529"/>
              <a:ext cx="300101" cy="121022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390" name="直線接點 106">
              <a:extLst>
                <a:ext uri="{FF2B5EF4-FFF2-40B4-BE49-F238E27FC236}">
                  <a16:creationId xmlns:a16="http://schemas.microsoft.com/office/drawing/2014/main" id="{52AA0A1F-6FA9-4E47-A4DE-0AC246990ABE}"/>
                </a:ext>
              </a:extLst>
            </p:cNvPr>
            <p:cNvCxnSpPr>
              <a:cxnSpLocks/>
              <a:stCxn id="1400" idx="2"/>
              <a:endCxn id="1371" idx="2"/>
            </p:cNvCxnSpPr>
            <p:nvPr/>
          </p:nvCxnSpPr>
          <p:spPr>
            <a:xfrm flipV="1">
              <a:off x="3655460" y="1905132"/>
              <a:ext cx="304906" cy="818612"/>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391" name="橢圓 142">
              <a:extLst>
                <a:ext uri="{FF2B5EF4-FFF2-40B4-BE49-F238E27FC236}">
                  <a16:creationId xmlns:a16="http://schemas.microsoft.com/office/drawing/2014/main" id="{4C50669A-9744-4A71-A994-A89FE6664DD2}"/>
                </a:ext>
              </a:extLst>
            </p:cNvPr>
            <p:cNvSpPr/>
            <p:nvPr/>
          </p:nvSpPr>
          <p:spPr>
            <a:xfrm flipH="1">
              <a:off x="3555723" y="1352320"/>
              <a:ext cx="102216" cy="10221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392" name="橢圓 143">
              <a:extLst>
                <a:ext uri="{FF2B5EF4-FFF2-40B4-BE49-F238E27FC236}">
                  <a16:creationId xmlns:a16="http://schemas.microsoft.com/office/drawing/2014/main" id="{30B80C7E-4235-4E69-84FE-5CDB33E5DE44}"/>
                </a:ext>
              </a:extLst>
            </p:cNvPr>
            <p:cNvSpPr/>
            <p:nvPr/>
          </p:nvSpPr>
          <p:spPr>
            <a:xfrm flipH="1">
              <a:off x="3555723" y="1500855"/>
              <a:ext cx="102216" cy="10221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393" name="橢圓 144">
              <a:extLst>
                <a:ext uri="{FF2B5EF4-FFF2-40B4-BE49-F238E27FC236}">
                  <a16:creationId xmlns:a16="http://schemas.microsoft.com/office/drawing/2014/main" id="{1E701ED3-ADAF-4FCA-B1D6-764B8DA085BD}"/>
                </a:ext>
              </a:extLst>
            </p:cNvPr>
            <p:cNvSpPr/>
            <p:nvPr/>
          </p:nvSpPr>
          <p:spPr>
            <a:xfrm flipH="1">
              <a:off x="3557500" y="1649391"/>
              <a:ext cx="102216" cy="10221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394" name="橢圓 145">
              <a:extLst>
                <a:ext uri="{FF2B5EF4-FFF2-40B4-BE49-F238E27FC236}">
                  <a16:creationId xmlns:a16="http://schemas.microsoft.com/office/drawing/2014/main" id="{DD3420B2-AE70-44D6-BC57-41C6B647C2B7}"/>
                </a:ext>
              </a:extLst>
            </p:cNvPr>
            <p:cNvSpPr/>
            <p:nvPr/>
          </p:nvSpPr>
          <p:spPr>
            <a:xfrm flipH="1">
              <a:off x="3557500" y="1800218"/>
              <a:ext cx="102216" cy="10221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395" name="橢圓 146">
              <a:extLst>
                <a:ext uri="{FF2B5EF4-FFF2-40B4-BE49-F238E27FC236}">
                  <a16:creationId xmlns:a16="http://schemas.microsoft.com/office/drawing/2014/main" id="{9DF5E31F-D2D3-40BD-8668-466CADABDE8D}"/>
                </a:ext>
              </a:extLst>
            </p:cNvPr>
            <p:cNvSpPr/>
            <p:nvPr/>
          </p:nvSpPr>
          <p:spPr>
            <a:xfrm flipH="1">
              <a:off x="3556339" y="1948352"/>
              <a:ext cx="102216" cy="10221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396" name="橢圓 147">
              <a:extLst>
                <a:ext uri="{FF2B5EF4-FFF2-40B4-BE49-F238E27FC236}">
                  <a16:creationId xmlns:a16="http://schemas.microsoft.com/office/drawing/2014/main" id="{09B61280-3895-4CE7-B55C-AA1F41DBFE75}"/>
                </a:ext>
              </a:extLst>
            </p:cNvPr>
            <p:cNvSpPr/>
            <p:nvPr/>
          </p:nvSpPr>
          <p:spPr>
            <a:xfrm flipH="1">
              <a:off x="3556339" y="2093058"/>
              <a:ext cx="102216" cy="10221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397" name="橢圓 148">
              <a:extLst>
                <a:ext uri="{FF2B5EF4-FFF2-40B4-BE49-F238E27FC236}">
                  <a16:creationId xmlns:a16="http://schemas.microsoft.com/office/drawing/2014/main" id="{119F2D66-0718-4BEA-AC00-D3AEF679970D}"/>
                </a:ext>
              </a:extLst>
            </p:cNvPr>
            <p:cNvSpPr/>
            <p:nvPr/>
          </p:nvSpPr>
          <p:spPr>
            <a:xfrm flipH="1">
              <a:off x="3557500" y="2234408"/>
              <a:ext cx="102216" cy="10221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398" name="橢圓 149">
              <a:extLst>
                <a:ext uri="{FF2B5EF4-FFF2-40B4-BE49-F238E27FC236}">
                  <a16:creationId xmlns:a16="http://schemas.microsoft.com/office/drawing/2014/main" id="{E62898C4-76EE-4AE0-921D-FC0EAB4E634B}"/>
                </a:ext>
              </a:extLst>
            </p:cNvPr>
            <p:cNvSpPr/>
            <p:nvPr/>
          </p:nvSpPr>
          <p:spPr>
            <a:xfrm flipH="1">
              <a:off x="3560804" y="2374039"/>
              <a:ext cx="102216" cy="10221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399" name="橢圓 150">
              <a:extLst>
                <a:ext uri="{FF2B5EF4-FFF2-40B4-BE49-F238E27FC236}">
                  <a16:creationId xmlns:a16="http://schemas.microsoft.com/office/drawing/2014/main" id="{FC1E0EB9-D798-4935-925A-95BA88616A17}"/>
                </a:ext>
              </a:extLst>
            </p:cNvPr>
            <p:cNvSpPr/>
            <p:nvPr/>
          </p:nvSpPr>
          <p:spPr>
            <a:xfrm flipH="1">
              <a:off x="3556339" y="2524395"/>
              <a:ext cx="102216" cy="10221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00" name="橢圓 151">
              <a:extLst>
                <a:ext uri="{FF2B5EF4-FFF2-40B4-BE49-F238E27FC236}">
                  <a16:creationId xmlns:a16="http://schemas.microsoft.com/office/drawing/2014/main" id="{AC5C0FC5-B32B-403C-9DB1-EBCA034AC895}"/>
                </a:ext>
              </a:extLst>
            </p:cNvPr>
            <p:cNvSpPr/>
            <p:nvPr/>
          </p:nvSpPr>
          <p:spPr>
            <a:xfrm flipH="1">
              <a:off x="3553242" y="2672635"/>
              <a:ext cx="102216" cy="10221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01" name="橢圓 152">
              <a:extLst>
                <a:ext uri="{FF2B5EF4-FFF2-40B4-BE49-F238E27FC236}">
                  <a16:creationId xmlns:a16="http://schemas.microsoft.com/office/drawing/2014/main" id="{2063233C-092C-482F-9249-FEBB5C8A37E3}"/>
                </a:ext>
              </a:extLst>
            </p:cNvPr>
            <p:cNvSpPr/>
            <p:nvPr/>
          </p:nvSpPr>
          <p:spPr>
            <a:xfrm flipH="1">
              <a:off x="3556339" y="2820875"/>
              <a:ext cx="102216" cy="102216"/>
            </a:xfrm>
            <a:prstGeom prst="ellipse">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02" name="橢圓 153">
              <a:extLst>
                <a:ext uri="{FF2B5EF4-FFF2-40B4-BE49-F238E27FC236}">
                  <a16:creationId xmlns:a16="http://schemas.microsoft.com/office/drawing/2014/main" id="{69292DE0-D3C0-4FE3-80EC-31C9AB4C9E37}"/>
                </a:ext>
              </a:extLst>
            </p:cNvPr>
            <p:cNvSpPr/>
            <p:nvPr/>
          </p:nvSpPr>
          <p:spPr>
            <a:xfrm flipH="1">
              <a:off x="3189076" y="1524249"/>
              <a:ext cx="102216" cy="10221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03" name="橢圓 154">
              <a:extLst>
                <a:ext uri="{FF2B5EF4-FFF2-40B4-BE49-F238E27FC236}">
                  <a16:creationId xmlns:a16="http://schemas.microsoft.com/office/drawing/2014/main" id="{00D0E18D-1A7E-4E7A-A9A2-704AAA78CE47}"/>
                </a:ext>
              </a:extLst>
            </p:cNvPr>
            <p:cNvSpPr/>
            <p:nvPr/>
          </p:nvSpPr>
          <p:spPr>
            <a:xfrm flipH="1">
              <a:off x="3186572" y="1754437"/>
              <a:ext cx="102216" cy="10221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04" name="橢圓 155">
              <a:extLst>
                <a:ext uri="{FF2B5EF4-FFF2-40B4-BE49-F238E27FC236}">
                  <a16:creationId xmlns:a16="http://schemas.microsoft.com/office/drawing/2014/main" id="{DDE42F6C-EA31-47ED-B0B6-BA53C8B4FDDF}"/>
                </a:ext>
              </a:extLst>
            </p:cNvPr>
            <p:cNvSpPr/>
            <p:nvPr/>
          </p:nvSpPr>
          <p:spPr>
            <a:xfrm flipH="1">
              <a:off x="3189076" y="1984620"/>
              <a:ext cx="102216" cy="10221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05" name="橢圓 156">
              <a:extLst>
                <a:ext uri="{FF2B5EF4-FFF2-40B4-BE49-F238E27FC236}">
                  <a16:creationId xmlns:a16="http://schemas.microsoft.com/office/drawing/2014/main" id="{B2121E69-21EB-4649-A846-832AF8BC5547}"/>
                </a:ext>
              </a:extLst>
            </p:cNvPr>
            <p:cNvSpPr/>
            <p:nvPr/>
          </p:nvSpPr>
          <p:spPr>
            <a:xfrm flipH="1">
              <a:off x="3189076" y="2214804"/>
              <a:ext cx="102216" cy="10221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06" name="橢圓 157">
              <a:extLst>
                <a:ext uri="{FF2B5EF4-FFF2-40B4-BE49-F238E27FC236}">
                  <a16:creationId xmlns:a16="http://schemas.microsoft.com/office/drawing/2014/main" id="{4B0AD1E3-5A80-4AB7-966B-F8D476FE429A}"/>
                </a:ext>
              </a:extLst>
            </p:cNvPr>
            <p:cNvSpPr/>
            <p:nvPr/>
          </p:nvSpPr>
          <p:spPr>
            <a:xfrm flipH="1">
              <a:off x="3189076" y="2444988"/>
              <a:ext cx="102216" cy="10221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07" name="橢圓 158">
              <a:extLst>
                <a:ext uri="{FF2B5EF4-FFF2-40B4-BE49-F238E27FC236}">
                  <a16:creationId xmlns:a16="http://schemas.microsoft.com/office/drawing/2014/main" id="{38E58014-CA01-4341-B87E-A946BD66DD92}"/>
                </a:ext>
              </a:extLst>
            </p:cNvPr>
            <p:cNvSpPr/>
            <p:nvPr/>
          </p:nvSpPr>
          <p:spPr>
            <a:xfrm flipH="1">
              <a:off x="3189076" y="2675173"/>
              <a:ext cx="102216" cy="102216"/>
            </a:xfrm>
            <a:prstGeom prst="ellipse">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cxnSp>
          <p:nvCxnSpPr>
            <p:cNvPr id="1408" name="直線接點 159">
              <a:extLst>
                <a:ext uri="{FF2B5EF4-FFF2-40B4-BE49-F238E27FC236}">
                  <a16:creationId xmlns:a16="http://schemas.microsoft.com/office/drawing/2014/main" id="{867C143C-8ED8-4CCD-9C3C-F334AA114985}"/>
                </a:ext>
              </a:extLst>
            </p:cNvPr>
            <p:cNvCxnSpPr>
              <a:cxnSpLocks/>
              <a:stCxn id="1391" idx="6"/>
              <a:endCxn id="1402" idx="2"/>
            </p:cNvCxnSpPr>
            <p:nvPr/>
          </p:nvCxnSpPr>
          <p:spPr>
            <a:xfrm flipH="1">
              <a:off x="3291286" y="1403444"/>
              <a:ext cx="264432" cy="17193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09" name="直線接點 160">
              <a:extLst>
                <a:ext uri="{FF2B5EF4-FFF2-40B4-BE49-F238E27FC236}">
                  <a16:creationId xmlns:a16="http://schemas.microsoft.com/office/drawing/2014/main" id="{ABD2A5C4-187F-474C-8698-B03E852449F7}"/>
                </a:ext>
              </a:extLst>
            </p:cNvPr>
            <p:cNvCxnSpPr>
              <a:cxnSpLocks/>
              <a:stCxn id="1392" idx="6"/>
              <a:endCxn id="1403" idx="2"/>
            </p:cNvCxnSpPr>
            <p:nvPr/>
          </p:nvCxnSpPr>
          <p:spPr>
            <a:xfrm flipH="1">
              <a:off x="3288795" y="1551963"/>
              <a:ext cx="266936" cy="25357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10" name="直線接點 161">
              <a:extLst>
                <a:ext uri="{FF2B5EF4-FFF2-40B4-BE49-F238E27FC236}">
                  <a16:creationId xmlns:a16="http://schemas.microsoft.com/office/drawing/2014/main" id="{1D8B1C1B-3325-4F67-9F99-5D7DCBE15634}"/>
                </a:ext>
              </a:extLst>
            </p:cNvPr>
            <p:cNvCxnSpPr>
              <a:cxnSpLocks/>
              <a:stCxn id="1391" idx="6"/>
              <a:endCxn id="1404" idx="2"/>
            </p:cNvCxnSpPr>
            <p:nvPr/>
          </p:nvCxnSpPr>
          <p:spPr>
            <a:xfrm flipH="1">
              <a:off x="3291286" y="1403435"/>
              <a:ext cx="264432" cy="63230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11" name="直線接點 162">
              <a:extLst>
                <a:ext uri="{FF2B5EF4-FFF2-40B4-BE49-F238E27FC236}">
                  <a16:creationId xmlns:a16="http://schemas.microsoft.com/office/drawing/2014/main" id="{0F03215D-2CD5-4E32-8548-3EEF540AACD3}"/>
                </a:ext>
              </a:extLst>
            </p:cNvPr>
            <p:cNvCxnSpPr>
              <a:cxnSpLocks/>
              <a:stCxn id="1391" idx="6"/>
              <a:endCxn id="1403" idx="2"/>
            </p:cNvCxnSpPr>
            <p:nvPr/>
          </p:nvCxnSpPr>
          <p:spPr>
            <a:xfrm flipH="1">
              <a:off x="3288795" y="1403437"/>
              <a:ext cx="266936" cy="40211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12" name="直線接點 163">
              <a:extLst>
                <a:ext uri="{FF2B5EF4-FFF2-40B4-BE49-F238E27FC236}">
                  <a16:creationId xmlns:a16="http://schemas.microsoft.com/office/drawing/2014/main" id="{FCC9B575-3AE0-427D-A9A0-C25F3A1F8545}"/>
                </a:ext>
              </a:extLst>
            </p:cNvPr>
            <p:cNvCxnSpPr>
              <a:cxnSpLocks/>
              <a:stCxn id="1391" idx="6"/>
              <a:endCxn id="1405" idx="2"/>
            </p:cNvCxnSpPr>
            <p:nvPr/>
          </p:nvCxnSpPr>
          <p:spPr>
            <a:xfrm flipH="1">
              <a:off x="3291289" y="1403436"/>
              <a:ext cx="264432" cy="86248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13" name="直線接點 164">
              <a:extLst>
                <a:ext uri="{FF2B5EF4-FFF2-40B4-BE49-F238E27FC236}">
                  <a16:creationId xmlns:a16="http://schemas.microsoft.com/office/drawing/2014/main" id="{741DA7DD-5CB0-491A-A72D-FF1B1BBDBC43}"/>
                </a:ext>
              </a:extLst>
            </p:cNvPr>
            <p:cNvCxnSpPr>
              <a:cxnSpLocks/>
              <a:stCxn id="1391" idx="6"/>
              <a:endCxn id="1406" idx="2"/>
            </p:cNvCxnSpPr>
            <p:nvPr/>
          </p:nvCxnSpPr>
          <p:spPr>
            <a:xfrm flipH="1">
              <a:off x="3291289" y="1403435"/>
              <a:ext cx="264432" cy="109267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14" name="直線接點 165">
              <a:extLst>
                <a:ext uri="{FF2B5EF4-FFF2-40B4-BE49-F238E27FC236}">
                  <a16:creationId xmlns:a16="http://schemas.microsoft.com/office/drawing/2014/main" id="{71013565-C712-46A3-AB70-3382F4BDFEE0}"/>
                </a:ext>
              </a:extLst>
            </p:cNvPr>
            <p:cNvCxnSpPr>
              <a:cxnSpLocks/>
              <a:stCxn id="1391" idx="6"/>
              <a:endCxn id="1407" idx="2"/>
            </p:cNvCxnSpPr>
            <p:nvPr/>
          </p:nvCxnSpPr>
          <p:spPr>
            <a:xfrm flipH="1">
              <a:off x="3291289" y="1403428"/>
              <a:ext cx="264432" cy="132285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15" name="直線接點 166">
              <a:extLst>
                <a:ext uri="{FF2B5EF4-FFF2-40B4-BE49-F238E27FC236}">
                  <a16:creationId xmlns:a16="http://schemas.microsoft.com/office/drawing/2014/main" id="{7896E24C-F956-480F-9F17-D24724787DB6}"/>
                </a:ext>
              </a:extLst>
            </p:cNvPr>
            <p:cNvCxnSpPr>
              <a:cxnSpLocks/>
              <a:stCxn id="1392" idx="6"/>
              <a:endCxn id="1402" idx="2"/>
            </p:cNvCxnSpPr>
            <p:nvPr/>
          </p:nvCxnSpPr>
          <p:spPr>
            <a:xfrm flipH="1">
              <a:off x="3291286" y="1551970"/>
              <a:ext cx="264432" cy="2339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16" name="直線接點 167">
              <a:extLst>
                <a:ext uri="{FF2B5EF4-FFF2-40B4-BE49-F238E27FC236}">
                  <a16:creationId xmlns:a16="http://schemas.microsoft.com/office/drawing/2014/main" id="{6F1647B5-797E-46D2-B39D-047DAC36C985}"/>
                </a:ext>
              </a:extLst>
            </p:cNvPr>
            <p:cNvCxnSpPr>
              <a:cxnSpLocks/>
              <a:stCxn id="1392" idx="6"/>
              <a:endCxn id="1404" idx="2"/>
            </p:cNvCxnSpPr>
            <p:nvPr/>
          </p:nvCxnSpPr>
          <p:spPr>
            <a:xfrm flipH="1">
              <a:off x="3291286" y="1551978"/>
              <a:ext cx="264432" cy="48376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17" name="直線接點 168">
              <a:extLst>
                <a:ext uri="{FF2B5EF4-FFF2-40B4-BE49-F238E27FC236}">
                  <a16:creationId xmlns:a16="http://schemas.microsoft.com/office/drawing/2014/main" id="{0CEA9CA1-56A6-4A49-95CF-82FBC79C1B73}"/>
                </a:ext>
              </a:extLst>
            </p:cNvPr>
            <p:cNvCxnSpPr>
              <a:cxnSpLocks/>
              <a:stCxn id="1392" idx="6"/>
              <a:endCxn id="1405" idx="2"/>
            </p:cNvCxnSpPr>
            <p:nvPr/>
          </p:nvCxnSpPr>
          <p:spPr>
            <a:xfrm flipH="1">
              <a:off x="3291289" y="1551979"/>
              <a:ext cx="264432" cy="7139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18" name="直線接點 169">
              <a:extLst>
                <a:ext uri="{FF2B5EF4-FFF2-40B4-BE49-F238E27FC236}">
                  <a16:creationId xmlns:a16="http://schemas.microsoft.com/office/drawing/2014/main" id="{E6EBF65D-B232-477E-A098-949C11CA1B18}"/>
                </a:ext>
              </a:extLst>
            </p:cNvPr>
            <p:cNvCxnSpPr>
              <a:cxnSpLocks/>
              <a:stCxn id="1392" idx="6"/>
              <a:endCxn id="1406" idx="2"/>
            </p:cNvCxnSpPr>
            <p:nvPr/>
          </p:nvCxnSpPr>
          <p:spPr>
            <a:xfrm flipH="1">
              <a:off x="3291289" y="1551971"/>
              <a:ext cx="264432" cy="9441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19" name="直線接點 170">
              <a:extLst>
                <a:ext uri="{FF2B5EF4-FFF2-40B4-BE49-F238E27FC236}">
                  <a16:creationId xmlns:a16="http://schemas.microsoft.com/office/drawing/2014/main" id="{397F25AC-C069-45AC-9B6C-AC914B0783EF}"/>
                </a:ext>
              </a:extLst>
            </p:cNvPr>
            <p:cNvCxnSpPr>
              <a:cxnSpLocks/>
              <a:stCxn id="1392" idx="6"/>
              <a:endCxn id="1407" idx="2"/>
            </p:cNvCxnSpPr>
            <p:nvPr/>
          </p:nvCxnSpPr>
          <p:spPr>
            <a:xfrm flipH="1">
              <a:off x="3291289" y="1551970"/>
              <a:ext cx="264432" cy="11743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20" name="直線接點 171">
              <a:extLst>
                <a:ext uri="{FF2B5EF4-FFF2-40B4-BE49-F238E27FC236}">
                  <a16:creationId xmlns:a16="http://schemas.microsoft.com/office/drawing/2014/main" id="{76F93A82-8E64-4EC8-8367-7326321120DD}"/>
                </a:ext>
              </a:extLst>
            </p:cNvPr>
            <p:cNvCxnSpPr>
              <a:cxnSpLocks/>
              <a:stCxn id="1393" idx="6"/>
              <a:endCxn id="1402" idx="2"/>
            </p:cNvCxnSpPr>
            <p:nvPr/>
          </p:nvCxnSpPr>
          <p:spPr>
            <a:xfrm flipH="1" flipV="1">
              <a:off x="3291290" y="1575361"/>
              <a:ext cx="266208" cy="1251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21" name="直線接點 172">
              <a:extLst>
                <a:ext uri="{FF2B5EF4-FFF2-40B4-BE49-F238E27FC236}">
                  <a16:creationId xmlns:a16="http://schemas.microsoft.com/office/drawing/2014/main" id="{806CA497-6ABC-4EFB-A07B-6856D8079256}"/>
                </a:ext>
              </a:extLst>
            </p:cNvPr>
            <p:cNvCxnSpPr>
              <a:cxnSpLocks/>
              <a:stCxn id="1393" idx="6"/>
              <a:endCxn id="1403" idx="2"/>
            </p:cNvCxnSpPr>
            <p:nvPr/>
          </p:nvCxnSpPr>
          <p:spPr>
            <a:xfrm flipH="1">
              <a:off x="3288793" y="1700508"/>
              <a:ext cx="268713" cy="10504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22" name="直線接點 173">
              <a:extLst>
                <a:ext uri="{FF2B5EF4-FFF2-40B4-BE49-F238E27FC236}">
                  <a16:creationId xmlns:a16="http://schemas.microsoft.com/office/drawing/2014/main" id="{7F7767C1-069A-4EE1-AB7D-0A2D418D8AB4}"/>
                </a:ext>
              </a:extLst>
            </p:cNvPr>
            <p:cNvCxnSpPr>
              <a:cxnSpLocks/>
              <a:stCxn id="1393" idx="6"/>
              <a:endCxn id="1404" idx="2"/>
            </p:cNvCxnSpPr>
            <p:nvPr/>
          </p:nvCxnSpPr>
          <p:spPr>
            <a:xfrm flipH="1">
              <a:off x="3291290" y="1700503"/>
              <a:ext cx="266208" cy="33522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23" name="直線接點 174">
              <a:extLst>
                <a:ext uri="{FF2B5EF4-FFF2-40B4-BE49-F238E27FC236}">
                  <a16:creationId xmlns:a16="http://schemas.microsoft.com/office/drawing/2014/main" id="{5A15F679-C488-44C1-B145-06928511B2A6}"/>
                </a:ext>
              </a:extLst>
            </p:cNvPr>
            <p:cNvCxnSpPr>
              <a:cxnSpLocks/>
              <a:stCxn id="1393" idx="6"/>
              <a:endCxn id="1405" idx="2"/>
            </p:cNvCxnSpPr>
            <p:nvPr/>
          </p:nvCxnSpPr>
          <p:spPr>
            <a:xfrm flipH="1">
              <a:off x="3291290" y="1700503"/>
              <a:ext cx="266208" cy="56541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24" name="直線接點 175">
              <a:extLst>
                <a:ext uri="{FF2B5EF4-FFF2-40B4-BE49-F238E27FC236}">
                  <a16:creationId xmlns:a16="http://schemas.microsoft.com/office/drawing/2014/main" id="{50D8EC92-3BE3-4505-8B3B-FAD3F477CFC8}"/>
                </a:ext>
              </a:extLst>
            </p:cNvPr>
            <p:cNvCxnSpPr>
              <a:cxnSpLocks/>
              <a:stCxn id="1393" idx="6"/>
              <a:endCxn id="1406" idx="2"/>
            </p:cNvCxnSpPr>
            <p:nvPr/>
          </p:nvCxnSpPr>
          <p:spPr>
            <a:xfrm flipH="1">
              <a:off x="3291290" y="1700513"/>
              <a:ext cx="266208" cy="79559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25" name="直線接點 176">
              <a:extLst>
                <a:ext uri="{FF2B5EF4-FFF2-40B4-BE49-F238E27FC236}">
                  <a16:creationId xmlns:a16="http://schemas.microsoft.com/office/drawing/2014/main" id="{D7AB9E67-9B3D-4B26-9C7B-90E3607AD493}"/>
                </a:ext>
              </a:extLst>
            </p:cNvPr>
            <p:cNvCxnSpPr>
              <a:cxnSpLocks/>
              <a:stCxn id="1393" idx="6"/>
              <a:endCxn id="1407" idx="2"/>
            </p:cNvCxnSpPr>
            <p:nvPr/>
          </p:nvCxnSpPr>
          <p:spPr>
            <a:xfrm flipH="1">
              <a:off x="3291290" y="1700512"/>
              <a:ext cx="266208" cy="102578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26" name="直線接點 177">
              <a:extLst>
                <a:ext uri="{FF2B5EF4-FFF2-40B4-BE49-F238E27FC236}">
                  <a16:creationId xmlns:a16="http://schemas.microsoft.com/office/drawing/2014/main" id="{BF0119A6-D6CC-439D-8559-D15EBE6D6DB7}"/>
                </a:ext>
              </a:extLst>
            </p:cNvPr>
            <p:cNvCxnSpPr>
              <a:cxnSpLocks/>
              <a:stCxn id="1394" idx="6"/>
              <a:endCxn id="1402" idx="2"/>
            </p:cNvCxnSpPr>
            <p:nvPr/>
          </p:nvCxnSpPr>
          <p:spPr>
            <a:xfrm flipH="1" flipV="1">
              <a:off x="3291301" y="1575371"/>
              <a:ext cx="266209" cy="27597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27" name="直線接點 178">
              <a:extLst>
                <a:ext uri="{FF2B5EF4-FFF2-40B4-BE49-F238E27FC236}">
                  <a16:creationId xmlns:a16="http://schemas.microsoft.com/office/drawing/2014/main" id="{EB7387F7-F308-4462-A212-6154FCCB3D8F}"/>
                </a:ext>
              </a:extLst>
            </p:cNvPr>
            <p:cNvCxnSpPr>
              <a:cxnSpLocks/>
              <a:stCxn id="1394" idx="6"/>
              <a:endCxn id="1403" idx="2"/>
            </p:cNvCxnSpPr>
            <p:nvPr/>
          </p:nvCxnSpPr>
          <p:spPr>
            <a:xfrm flipH="1" flipV="1">
              <a:off x="3288793" y="1805541"/>
              <a:ext cx="268713" cy="4578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28" name="直線接點 179">
              <a:extLst>
                <a:ext uri="{FF2B5EF4-FFF2-40B4-BE49-F238E27FC236}">
                  <a16:creationId xmlns:a16="http://schemas.microsoft.com/office/drawing/2014/main" id="{37A956FD-A25C-4BB1-B90F-2B154569F527}"/>
                </a:ext>
              </a:extLst>
            </p:cNvPr>
            <p:cNvCxnSpPr>
              <a:cxnSpLocks/>
              <a:stCxn id="1394" idx="6"/>
              <a:endCxn id="1404" idx="2"/>
            </p:cNvCxnSpPr>
            <p:nvPr/>
          </p:nvCxnSpPr>
          <p:spPr>
            <a:xfrm flipH="1">
              <a:off x="3291301" y="1851328"/>
              <a:ext cx="266209" cy="18439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29" name="直線接點 180">
              <a:extLst>
                <a:ext uri="{FF2B5EF4-FFF2-40B4-BE49-F238E27FC236}">
                  <a16:creationId xmlns:a16="http://schemas.microsoft.com/office/drawing/2014/main" id="{412FE24D-EC8A-4173-BE2F-6A11C0172A1D}"/>
                </a:ext>
              </a:extLst>
            </p:cNvPr>
            <p:cNvCxnSpPr>
              <a:cxnSpLocks/>
              <a:stCxn id="1394" idx="6"/>
              <a:endCxn id="1405" idx="2"/>
            </p:cNvCxnSpPr>
            <p:nvPr/>
          </p:nvCxnSpPr>
          <p:spPr>
            <a:xfrm flipH="1">
              <a:off x="3291290" y="1851341"/>
              <a:ext cx="266208" cy="4145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30" name="直線接點 181">
              <a:extLst>
                <a:ext uri="{FF2B5EF4-FFF2-40B4-BE49-F238E27FC236}">
                  <a16:creationId xmlns:a16="http://schemas.microsoft.com/office/drawing/2014/main" id="{C054813F-C433-4EAD-9D00-A75466C3F41B}"/>
                </a:ext>
              </a:extLst>
            </p:cNvPr>
            <p:cNvCxnSpPr>
              <a:cxnSpLocks/>
              <a:stCxn id="1394" idx="6"/>
              <a:endCxn id="1406" idx="2"/>
            </p:cNvCxnSpPr>
            <p:nvPr/>
          </p:nvCxnSpPr>
          <p:spPr>
            <a:xfrm flipH="1">
              <a:off x="3291290" y="1851335"/>
              <a:ext cx="266208" cy="64476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31" name="直線接點 182">
              <a:extLst>
                <a:ext uri="{FF2B5EF4-FFF2-40B4-BE49-F238E27FC236}">
                  <a16:creationId xmlns:a16="http://schemas.microsoft.com/office/drawing/2014/main" id="{DB24188C-8813-48A2-AABE-694048B41105}"/>
                </a:ext>
              </a:extLst>
            </p:cNvPr>
            <p:cNvCxnSpPr>
              <a:cxnSpLocks/>
              <a:stCxn id="1394" idx="6"/>
              <a:endCxn id="1407" idx="2"/>
            </p:cNvCxnSpPr>
            <p:nvPr/>
          </p:nvCxnSpPr>
          <p:spPr>
            <a:xfrm flipH="1">
              <a:off x="3291290" y="1851332"/>
              <a:ext cx="266208" cy="87495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32" name="直線接點 183">
              <a:extLst>
                <a:ext uri="{FF2B5EF4-FFF2-40B4-BE49-F238E27FC236}">
                  <a16:creationId xmlns:a16="http://schemas.microsoft.com/office/drawing/2014/main" id="{46949B22-0EA1-4CEB-9E6F-E7D97EA67EDD}"/>
                </a:ext>
              </a:extLst>
            </p:cNvPr>
            <p:cNvCxnSpPr>
              <a:cxnSpLocks/>
              <a:stCxn id="1395" idx="6"/>
              <a:endCxn id="1402" idx="2"/>
            </p:cNvCxnSpPr>
            <p:nvPr/>
          </p:nvCxnSpPr>
          <p:spPr>
            <a:xfrm flipH="1" flipV="1">
              <a:off x="3291299" y="1575357"/>
              <a:ext cx="265047" cy="42410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33" name="直線接點 184">
              <a:extLst>
                <a:ext uri="{FF2B5EF4-FFF2-40B4-BE49-F238E27FC236}">
                  <a16:creationId xmlns:a16="http://schemas.microsoft.com/office/drawing/2014/main" id="{11D2F1FC-2158-4DAC-8C73-03EE6C134B01}"/>
                </a:ext>
              </a:extLst>
            </p:cNvPr>
            <p:cNvCxnSpPr>
              <a:cxnSpLocks/>
              <a:stCxn id="1395" idx="6"/>
              <a:endCxn id="1403" idx="2"/>
            </p:cNvCxnSpPr>
            <p:nvPr/>
          </p:nvCxnSpPr>
          <p:spPr>
            <a:xfrm flipH="1" flipV="1">
              <a:off x="3288785" y="1805557"/>
              <a:ext cx="267552" cy="19391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34" name="直線接點 185">
              <a:extLst>
                <a:ext uri="{FF2B5EF4-FFF2-40B4-BE49-F238E27FC236}">
                  <a16:creationId xmlns:a16="http://schemas.microsoft.com/office/drawing/2014/main" id="{97AC583F-6099-4107-93A3-6CF5EDBECF31}"/>
                </a:ext>
              </a:extLst>
            </p:cNvPr>
            <p:cNvCxnSpPr>
              <a:cxnSpLocks/>
              <a:stCxn id="1395" idx="6"/>
              <a:endCxn id="1404" idx="2"/>
            </p:cNvCxnSpPr>
            <p:nvPr/>
          </p:nvCxnSpPr>
          <p:spPr>
            <a:xfrm flipH="1">
              <a:off x="3291299" y="1999468"/>
              <a:ext cx="265047" cy="3626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35" name="直線接點 186">
              <a:extLst>
                <a:ext uri="{FF2B5EF4-FFF2-40B4-BE49-F238E27FC236}">
                  <a16:creationId xmlns:a16="http://schemas.microsoft.com/office/drawing/2014/main" id="{0B37541A-A835-4A95-8130-488F3510FE93}"/>
                </a:ext>
              </a:extLst>
            </p:cNvPr>
            <p:cNvCxnSpPr>
              <a:cxnSpLocks/>
              <a:stCxn id="1395" idx="6"/>
              <a:endCxn id="1405" idx="2"/>
            </p:cNvCxnSpPr>
            <p:nvPr/>
          </p:nvCxnSpPr>
          <p:spPr>
            <a:xfrm flipH="1">
              <a:off x="3291296" y="1999469"/>
              <a:ext cx="265045" cy="26645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36" name="直線接點 187">
              <a:extLst>
                <a:ext uri="{FF2B5EF4-FFF2-40B4-BE49-F238E27FC236}">
                  <a16:creationId xmlns:a16="http://schemas.microsoft.com/office/drawing/2014/main" id="{0FCED1EE-114A-4FB1-A31E-DB3FD7E6F067}"/>
                </a:ext>
              </a:extLst>
            </p:cNvPr>
            <p:cNvCxnSpPr>
              <a:cxnSpLocks/>
              <a:stCxn id="1395" idx="6"/>
              <a:endCxn id="1406" idx="2"/>
            </p:cNvCxnSpPr>
            <p:nvPr/>
          </p:nvCxnSpPr>
          <p:spPr>
            <a:xfrm flipH="1">
              <a:off x="3291296" y="1999466"/>
              <a:ext cx="265045" cy="49663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37" name="直線接點 188">
              <a:extLst>
                <a:ext uri="{FF2B5EF4-FFF2-40B4-BE49-F238E27FC236}">
                  <a16:creationId xmlns:a16="http://schemas.microsoft.com/office/drawing/2014/main" id="{F0D82037-E612-4D1C-A260-5FB181F56604}"/>
                </a:ext>
              </a:extLst>
            </p:cNvPr>
            <p:cNvCxnSpPr>
              <a:cxnSpLocks/>
              <a:stCxn id="1395" idx="6"/>
              <a:endCxn id="1407" idx="2"/>
            </p:cNvCxnSpPr>
            <p:nvPr/>
          </p:nvCxnSpPr>
          <p:spPr>
            <a:xfrm flipH="1">
              <a:off x="3291296" y="1999477"/>
              <a:ext cx="265045" cy="72682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38" name="直線接點 189">
              <a:extLst>
                <a:ext uri="{FF2B5EF4-FFF2-40B4-BE49-F238E27FC236}">
                  <a16:creationId xmlns:a16="http://schemas.microsoft.com/office/drawing/2014/main" id="{8AA6BB4F-CEBA-4079-9140-EE046E12D136}"/>
                </a:ext>
              </a:extLst>
            </p:cNvPr>
            <p:cNvCxnSpPr>
              <a:cxnSpLocks/>
              <a:stCxn id="1396" idx="6"/>
              <a:endCxn id="1402" idx="2"/>
            </p:cNvCxnSpPr>
            <p:nvPr/>
          </p:nvCxnSpPr>
          <p:spPr>
            <a:xfrm flipH="1" flipV="1">
              <a:off x="3291299" y="1575370"/>
              <a:ext cx="265047" cy="56880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39" name="直線接點 190">
              <a:extLst>
                <a:ext uri="{FF2B5EF4-FFF2-40B4-BE49-F238E27FC236}">
                  <a16:creationId xmlns:a16="http://schemas.microsoft.com/office/drawing/2014/main" id="{7B56135B-1322-4603-B915-5CB97D482454}"/>
                </a:ext>
              </a:extLst>
            </p:cNvPr>
            <p:cNvCxnSpPr>
              <a:cxnSpLocks/>
              <a:stCxn id="1396" idx="6"/>
              <a:endCxn id="1403" idx="2"/>
            </p:cNvCxnSpPr>
            <p:nvPr/>
          </p:nvCxnSpPr>
          <p:spPr>
            <a:xfrm flipH="1" flipV="1">
              <a:off x="3288785" y="1805545"/>
              <a:ext cx="267552" cy="33862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40" name="直線接點 191">
              <a:extLst>
                <a:ext uri="{FF2B5EF4-FFF2-40B4-BE49-F238E27FC236}">
                  <a16:creationId xmlns:a16="http://schemas.microsoft.com/office/drawing/2014/main" id="{DC58009D-177D-477C-B6D2-620716F93002}"/>
                </a:ext>
              </a:extLst>
            </p:cNvPr>
            <p:cNvCxnSpPr>
              <a:cxnSpLocks/>
              <a:stCxn id="1396" idx="6"/>
              <a:endCxn id="1404" idx="2"/>
            </p:cNvCxnSpPr>
            <p:nvPr/>
          </p:nvCxnSpPr>
          <p:spPr>
            <a:xfrm flipH="1" flipV="1">
              <a:off x="3291299" y="2035733"/>
              <a:ext cx="265047" cy="10844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41" name="直線接點 192">
              <a:extLst>
                <a:ext uri="{FF2B5EF4-FFF2-40B4-BE49-F238E27FC236}">
                  <a16:creationId xmlns:a16="http://schemas.microsoft.com/office/drawing/2014/main" id="{19183284-7C8D-41FF-A008-B5A7D17C6555}"/>
                </a:ext>
              </a:extLst>
            </p:cNvPr>
            <p:cNvCxnSpPr>
              <a:cxnSpLocks/>
              <a:stCxn id="1396" idx="6"/>
              <a:endCxn id="1405" idx="2"/>
            </p:cNvCxnSpPr>
            <p:nvPr/>
          </p:nvCxnSpPr>
          <p:spPr>
            <a:xfrm flipH="1">
              <a:off x="3291296" y="2144173"/>
              <a:ext cx="265045" cy="12174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42" name="直線接點 193">
              <a:extLst>
                <a:ext uri="{FF2B5EF4-FFF2-40B4-BE49-F238E27FC236}">
                  <a16:creationId xmlns:a16="http://schemas.microsoft.com/office/drawing/2014/main" id="{FC349D4E-B785-4E34-800E-CBFAC8D0E38F}"/>
                </a:ext>
              </a:extLst>
            </p:cNvPr>
            <p:cNvCxnSpPr>
              <a:cxnSpLocks/>
              <a:stCxn id="1396" idx="6"/>
              <a:endCxn id="1406" idx="2"/>
            </p:cNvCxnSpPr>
            <p:nvPr/>
          </p:nvCxnSpPr>
          <p:spPr>
            <a:xfrm flipH="1">
              <a:off x="3291296" y="2144175"/>
              <a:ext cx="265045" cy="3519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43" name="直線接點 194">
              <a:extLst>
                <a:ext uri="{FF2B5EF4-FFF2-40B4-BE49-F238E27FC236}">
                  <a16:creationId xmlns:a16="http://schemas.microsoft.com/office/drawing/2014/main" id="{29FEB24D-D733-48B4-B9CB-50049E69DDF9}"/>
                </a:ext>
              </a:extLst>
            </p:cNvPr>
            <p:cNvCxnSpPr>
              <a:cxnSpLocks/>
              <a:stCxn id="1396" idx="6"/>
              <a:endCxn id="1407" idx="2"/>
            </p:cNvCxnSpPr>
            <p:nvPr/>
          </p:nvCxnSpPr>
          <p:spPr>
            <a:xfrm flipH="1">
              <a:off x="3291296" y="2144173"/>
              <a:ext cx="265045" cy="58211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44" name="直線接點 195">
              <a:extLst>
                <a:ext uri="{FF2B5EF4-FFF2-40B4-BE49-F238E27FC236}">
                  <a16:creationId xmlns:a16="http://schemas.microsoft.com/office/drawing/2014/main" id="{5E0CE15A-FE9A-4658-8C69-648C4D01F460}"/>
                </a:ext>
              </a:extLst>
            </p:cNvPr>
            <p:cNvCxnSpPr>
              <a:cxnSpLocks/>
              <a:stCxn id="1397" idx="6"/>
              <a:endCxn id="1402" idx="2"/>
            </p:cNvCxnSpPr>
            <p:nvPr/>
          </p:nvCxnSpPr>
          <p:spPr>
            <a:xfrm flipH="1" flipV="1">
              <a:off x="3291301" y="1575368"/>
              <a:ext cx="266209" cy="71015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45" name="直線接點 196">
              <a:extLst>
                <a:ext uri="{FF2B5EF4-FFF2-40B4-BE49-F238E27FC236}">
                  <a16:creationId xmlns:a16="http://schemas.microsoft.com/office/drawing/2014/main" id="{7C029783-EBF4-4C6E-B36B-99766B651D0C}"/>
                </a:ext>
              </a:extLst>
            </p:cNvPr>
            <p:cNvCxnSpPr>
              <a:cxnSpLocks/>
              <a:stCxn id="1397" idx="6"/>
              <a:endCxn id="1403" idx="2"/>
            </p:cNvCxnSpPr>
            <p:nvPr/>
          </p:nvCxnSpPr>
          <p:spPr>
            <a:xfrm flipH="1" flipV="1">
              <a:off x="3288793" y="1805540"/>
              <a:ext cx="268713" cy="47997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46" name="直線接點 197">
              <a:extLst>
                <a:ext uri="{FF2B5EF4-FFF2-40B4-BE49-F238E27FC236}">
                  <a16:creationId xmlns:a16="http://schemas.microsoft.com/office/drawing/2014/main" id="{C2210A17-CEFF-42FB-9172-6B817A4EFFA3}"/>
                </a:ext>
              </a:extLst>
            </p:cNvPr>
            <p:cNvCxnSpPr>
              <a:cxnSpLocks/>
              <a:stCxn id="1397" idx="6"/>
              <a:endCxn id="1404" idx="2"/>
            </p:cNvCxnSpPr>
            <p:nvPr/>
          </p:nvCxnSpPr>
          <p:spPr>
            <a:xfrm flipH="1" flipV="1">
              <a:off x="3291301" y="2035743"/>
              <a:ext cx="266209" cy="2497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47" name="直線接點 198">
              <a:extLst>
                <a:ext uri="{FF2B5EF4-FFF2-40B4-BE49-F238E27FC236}">
                  <a16:creationId xmlns:a16="http://schemas.microsoft.com/office/drawing/2014/main" id="{0992DCC3-522C-45D7-9A27-B3FF28C14F4E}"/>
                </a:ext>
              </a:extLst>
            </p:cNvPr>
            <p:cNvCxnSpPr>
              <a:cxnSpLocks/>
              <a:stCxn id="1397" idx="6"/>
              <a:endCxn id="1405" idx="2"/>
            </p:cNvCxnSpPr>
            <p:nvPr/>
          </p:nvCxnSpPr>
          <p:spPr>
            <a:xfrm flipH="1" flipV="1">
              <a:off x="3291290" y="2265910"/>
              <a:ext cx="266208" cy="1960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48" name="直線接點 199">
              <a:extLst>
                <a:ext uri="{FF2B5EF4-FFF2-40B4-BE49-F238E27FC236}">
                  <a16:creationId xmlns:a16="http://schemas.microsoft.com/office/drawing/2014/main" id="{B7723587-152C-40C7-B9F2-2C9A11DA7D64}"/>
                </a:ext>
              </a:extLst>
            </p:cNvPr>
            <p:cNvCxnSpPr>
              <a:cxnSpLocks/>
              <a:stCxn id="1397" idx="6"/>
              <a:endCxn id="1406" idx="2"/>
            </p:cNvCxnSpPr>
            <p:nvPr/>
          </p:nvCxnSpPr>
          <p:spPr>
            <a:xfrm flipH="1">
              <a:off x="3291290" y="2285517"/>
              <a:ext cx="266208" cy="21058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49" name="直線接點 200">
              <a:extLst>
                <a:ext uri="{FF2B5EF4-FFF2-40B4-BE49-F238E27FC236}">
                  <a16:creationId xmlns:a16="http://schemas.microsoft.com/office/drawing/2014/main" id="{E75F7538-6D95-444D-AD5C-877AC628D9DD}"/>
                </a:ext>
              </a:extLst>
            </p:cNvPr>
            <p:cNvCxnSpPr>
              <a:cxnSpLocks/>
              <a:stCxn id="1397" idx="6"/>
              <a:endCxn id="1407" idx="2"/>
            </p:cNvCxnSpPr>
            <p:nvPr/>
          </p:nvCxnSpPr>
          <p:spPr>
            <a:xfrm flipH="1">
              <a:off x="3291290" y="2285526"/>
              <a:ext cx="266208" cy="44076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50" name="直線接點 201">
              <a:extLst>
                <a:ext uri="{FF2B5EF4-FFF2-40B4-BE49-F238E27FC236}">
                  <a16:creationId xmlns:a16="http://schemas.microsoft.com/office/drawing/2014/main" id="{B235AF5B-CC4F-4338-9EBF-9D9637F8F27A}"/>
                </a:ext>
              </a:extLst>
            </p:cNvPr>
            <p:cNvCxnSpPr>
              <a:cxnSpLocks/>
              <a:stCxn id="1398" idx="6"/>
              <a:endCxn id="1402" idx="2"/>
            </p:cNvCxnSpPr>
            <p:nvPr/>
          </p:nvCxnSpPr>
          <p:spPr>
            <a:xfrm flipH="1" flipV="1">
              <a:off x="3291295" y="1575364"/>
              <a:ext cx="269516" cy="8497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51" name="直線接點 202">
              <a:extLst>
                <a:ext uri="{FF2B5EF4-FFF2-40B4-BE49-F238E27FC236}">
                  <a16:creationId xmlns:a16="http://schemas.microsoft.com/office/drawing/2014/main" id="{5A252DBD-B5D7-49DB-8D96-23C946F942D7}"/>
                </a:ext>
              </a:extLst>
            </p:cNvPr>
            <p:cNvCxnSpPr>
              <a:cxnSpLocks/>
              <a:stCxn id="1398" idx="6"/>
              <a:endCxn id="1403" idx="2"/>
            </p:cNvCxnSpPr>
            <p:nvPr/>
          </p:nvCxnSpPr>
          <p:spPr>
            <a:xfrm flipH="1" flipV="1">
              <a:off x="3288786" y="1805556"/>
              <a:ext cx="272020" cy="61960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52" name="直線接點 203">
              <a:extLst>
                <a:ext uri="{FF2B5EF4-FFF2-40B4-BE49-F238E27FC236}">
                  <a16:creationId xmlns:a16="http://schemas.microsoft.com/office/drawing/2014/main" id="{BC910789-E80F-4F55-814A-8271547DB443}"/>
                </a:ext>
              </a:extLst>
            </p:cNvPr>
            <p:cNvCxnSpPr>
              <a:cxnSpLocks/>
              <a:stCxn id="1398" idx="6"/>
              <a:endCxn id="1404" idx="2"/>
            </p:cNvCxnSpPr>
            <p:nvPr/>
          </p:nvCxnSpPr>
          <p:spPr>
            <a:xfrm flipH="1" flipV="1">
              <a:off x="3291295" y="2035743"/>
              <a:ext cx="269516" cy="38942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53" name="直線接點 204">
              <a:extLst>
                <a:ext uri="{FF2B5EF4-FFF2-40B4-BE49-F238E27FC236}">
                  <a16:creationId xmlns:a16="http://schemas.microsoft.com/office/drawing/2014/main" id="{64920B70-3C2E-491E-B8A5-FA0721A4C488}"/>
                </a:ext>
              </a:extLst>
            </p:cNvPr>
            <p:cNvCxnSpPr>
              <a:cxnSpLocks/>
              <a:stCxn id="1398" idx="6"/>
              <a:endCxn id="1405" idx="2"/>
            </p:cNvCxnSpPr>
            <p:nvPr/>
          </p:nvCxnSpPr>
          <p:spPr>
            <a:xfrm flipH="1" flipV="1">
              <a:off x="3291296" y="2265914"/>
              <a:ext cx="269516" cy="15923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54" name="直線接點 205">
              <a:extLst>
                <a:ext uri="{FF2B5EF4-FFF2-40B4-BE49-F238E27FC236}">
                  <a16:creationId xmlns:a16="http://schemas.microsoft.com/office/drawing/2014/main" id="{EE38F764-A9F7-49E8-9AE5-15F697329377}"/>
                </a:ext>
              </a:extLst>
            </p:cNvPr>
            <p:cNvCxnSpPr>
              <a:cxnSpLocks/>
              <a:stCxn id="1398" idx="6"/>
              <a:endCxn id="1406" idx="2"/>
            </p:cNvCxnSpPr>
            <p:nvPr/>
          </p:nvCxnSpPr>
          <p:spPr>
            <a:xfrm flipH="1">
              <a:off x="3291296" y="2425158"/>
              <a:ext cx="269516" cy="7095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55" name="直線接點 206">
              <a:extLst>
                <a:ext uri="{FF2B5EF4-FFF2-40B4-BE49-F238E27FC236}">
                  <a16:creationId xmlns:a16="http://schemas.microsoft.com/office/drawing/2014/main" id="{AC601113-0EB4-4ABC-AB5B-B6E6993B0897}"/>
                </a:ext>
              </a:extLst>
            </p:cNvPr>
            <p:cNvCxnSpPr>
              <a:cxnSpLocks/>
              <a:stCxn id="1398" idx="6"/>
              <a:endCxn id="1407" idx="2"/>
            </p:cNvCxnSpPr>
            <p:nvPr/>
          </p:nvCxnSpPr>
          <p:spPr>
            <a:xfrm flipH="1">
              <a:off x="3291296" y="2425157"/>
              <a:ext cx="269516" cy="30113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56" name="直線接點 207">
              <a:extLst>
                <a:ext uri="{FF2B5EF4-FFF2-40B4-BE49-F238E27FC236}">
                  <a16:creationId xmlns:a16="http://schemas.microsoft.com/office/drawing/2014/main" id="{9D0DCB40-D661-4744-AE03-00013E884329}"/>
                </a:ext>
              </a:extLst>
            </p:cNvPr>
            <p:cNvCxnSpPr>
              <a:cxnSpLocks/>
              <a:stCxn id="1399" idx="6"/>
              <a:endCxn id="1402" idx="2"/>
            </p:cNvCxnSpPr>
            <p:nvPr/>
          </p:nvCxnSpPr>
          <p:spPr>
            <a:xfrm flipH="1" flipV="1">
              <a:off x="3291299" y="1575358"/>
              <a:ext cx="265047" cy="100014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57" name="直線接點 208">
              <a:extLst>
                <a:ext uri="{FF2B5EF4-FFF2-40B4-BE49-F238E27FC236}">
                  <a16:creationId xmlns:a16="http://schemas.microsoft.com/office/drawing/2014/main" id="{298242D7-3630-440E-A7C5-1ADA7BBC9A19}"/>
                </a:ext>
              </a:extLst>
            </p:cNvPr>
            <p:cNvCxnSpPr>
              <a:cxnSpLocks/>
              <a:stCxn id="1399" idx="6"/>
              <a:endCxn id="1403" idx="2"/>
            </p:cNvCxnSpPr>
            <p:nvPr/>
          </p:nvCxnSpPr>
          <p:spPr>
            <a:xfrm flipH="1" flipV="1">
              <a:off x="3288785" y="1805557"/>
              <a:ext cx="267552" cy="76996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58" name="直線接點 209">
              <a:extLst>
                <a:ext uri="{FF2B5EF4-FFF2-40B4-BE49-F238E27FC236}">
                  <a16:creationId xmlns:a16="http://schemas.microsoft.com/office/drawing/2014/main" id="{2DD14FBA-F7D2-4681-BBC1-310FBD9C782E}"/>
                </a:ext>
              </a:extLst>
            </p:cNvPr>
            <p:cNvCxnSpPr>
              <a:cxnSpLocks/>
              <a:stCxn id="1399" idx="6"/>
              <a:endCxn id="1404" idx="2"/>
            </p:cNvCxnSpPr>
            <p:nvPr/>
          </p:nvCxnSpPr>
          <p:spPr>
            <a:xfrm flipH="1" flipV="1">
              <a:off x="3291299" y="2035744"/>
              <a:ext cx="265047" cy="53977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59" name="直線接點 210">
              <a:extLst>
                <a:ext uri="{FF2B5EF4-FFF2-40B4-BE49-F238E27FC236}">
                  <a16:creationId xmlns:a16="http://schemas.microsoft.com/office/drawing/2014/main" id="{6AA515F1-A4F5-4390-9F98-37F4690BB1F7}"/>
                </a:ext>
              </a:extLst>
            </p:cNvPr>
            <p:cNvCxnSpPr>
              <a:cxnSpLocks/>
              <a:stCxn id="1399" idx="6"/>
              <a:endCxn id="1405" idx="2"/>
            </p:cNvCxnSpPr>
            <p:nvPr/>
          </p:nvCxnSpPr>
          <p:spPr>
            <a:xfrm flipH="1" flipV="1">
              <a:off x="3291296" y="2265929"/>
              <a:ext cx="265045" cy="3095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60" name="直線接點 211">
              <a:extLst>
                <a:ext uri="{FF2B5EF4-FFF2-40B4-BE49-F238E27FC236}">
                  <a16:creationId xmlns:a16="http://schemas.microsoft.com/office/drawing/2014/main" id="{99EBA845-0077-4D59-BF67-C73B83D9C2CC}"/>
                </a:ext>
              </a:extLst>
            </p:cNvPr>
            <p:cNvCxnSpPr>
              <a:cxnSpLocks/>
              <a:stCxn id="1399" idx="6"/>
              <a:endCxn id="1406" idx="2"/>
            </p:cNvCxnSpPr>
            <p:nvPr/>
          </p:nvCxnSpPr>
          <p:spPr>
            <a:xfrm flipH="1" flipV="1">
              <a:off x="3291296" y="2496099"/>
              <a:ext cx="265045" cy="7940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61" name="直線接點 212">
              <a:extLst>
                <a:ext uri="{FF2B5EF4-FFF2-40B4-BE49-F238E27FC236}">
                  <a16:creationId xmlns:a16="http://schemas.microsoft.com/office/drawing/2014/main" id="{5CB3B558-4F06-407C-8DB8-F0FD1F920756}"/>
                </a:ext>
              </a:extLst>
            </p:cNvPr>
            <p:cNvCxnSpPr>
              <a:cxnSpLocks/>
              <a:stCxn id="1399" idx="6"/>
              <a:endCxn id="1407" idx="2"/>
            </p:cNvCxnSpPr>
            <p:nvPr/>
          </p:nvCxnSpPr>
          <p:spPr>
            <a:xfrm flipH="1">
              <a:off x="3291296" y="2575506"/>
              <a:ext cx="265045" cy="15078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62" name="直線接點 213">
              <a:extLst>
                <a:ext uri="{FF2B5EF4-FFF2-40B4-BE49-F238E27FC236}">
                  <a16:creationId xmlns:a16="http://schemas.microsoft.com/office/drawing/2014/main" id="{C59A2384-7F6D-4A6E-8405-BC0658B8F776}"/>
                </a:ext>
              </a:extLst>
            </p:cNvPr>
            <p:cNvCxnSpPr>
              <a:cxnSpLocks/>
              <a:stCxn id="1400" idx="6"/>
              <a:endCxn id="1402" idx="2"/>
            </p:cNvCxnSpPr>
            <p:nvPr/>
          </p:nvCxnSpPr>
          <p:spPr>
            <a:xfrm flipH="1" flipV="1">
              <a:off x="3291305" y="1575359"/>
              <a:ext cx="261952" cy="114838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63" name="直線接點 214">
              <a:extLst>
                <a:ext uri="{FF2B5EF4-FFF2-40B4-BE49-F238E27FC236}">
                  <a16:creationId xmlns:a16="http://schemas.microsoft.com/office/drawing/2014/main" id="{58F1523E-059C-45A9-8757-7199D3DF953C}"/>
                </a:ext>
              </a:extLst>
            </p:cNvPr>
            <p:cNvCxnSpPr>
              <a:cxnSpLocks/>
              <a:stCxn id="1400" idx="6"/>
              <a:endCxn id="1403" idx="2"/>
            </p:cNvCxnSpPr>
            <p:nvPr/>
          </p:nvCxnSpPr>
          <p:spPr>
            <a:xfrm flipH="1" flipV="1">
              <a:off x="3288792" y="1805555"/>
              <a:ext cx="264457" cy="91820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64" name="直線接點 215">
              <a:extLst>
                <a:ext uri="{FF2B5EF4-FFF2-40B4-BE49-F238E27FC236}">
                  <a16:creationId xmlns:a16="http://schemas.microsoft.com/office/drawing/2014/main" id="{D4026850-08A5-4519-96AF-70F97F5F08D3}"/>
                </a:ext>
              </a:extLst>
            </p:cNvPr>
            <p:cNvCxnSpPr>
              <a:cxnSpLocks/>
              <a:stCxn id="1400" idx="6"/>
              <a:endCxn id="1404" idx="2"/>
            </p:cNvCxnSpPr>
            <p:nvPr/>
          </p:nvCxnSpPr>
          <p:spPr>
            <a:xfrm flipH="1" flipV="1">
              <a:off x="3291305" y="2035727"/>
              <a:ext cx="261952" cy="68801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65" name="直線接點 216">
              <a:extLst>
                <a:ext uri="{FF2B5EF4-FFF2-40B4-BE49-F238E27FC236}">
                  <a16:creationId xmlns:a16="http://schemas.microsoft.com/office/drawing/2014/main" id="{FE178E18-6F1C-4B0E-A3A8-990A9DB77B57}"/>
                </a:ext>
              </a:extLst>
            </p:cNvPr>
            <p:cNvCxnSpPr>
              <a:cxnSpLocks/>
              <a:stCxn id="1400" idx="6"/>
              <a:endCxn id="1405" idx="2"/>
            </p:cNvCxnSpPr>
            <p:nvPr/>
          </p:nvCxnSpPr>
          <p:spPr>
            <a:xfrm flipH="1" flipV="1">
              <a:off x="3291301" y="2265920"/>
              <a:ext cx="261952" cy="45783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66" name="直線接點 217">
              <a:extLst>
                <a:ext uri="{FF2B5EF4-FFF2-40B4-BE49-F238E27FC236}">
                  <a16:creationId xmlns:a16="http://schemas.microsoft.com/office/drawing/2014/main" id="{BFAF6CB6-D60B-4859-B14F-C40C40FE450C}"/>
                </a:ext>
              </a:extLst>
            </p:cNvPr>
            <p:cNvCxnSpPr>
              <a:cxnSpLocks/>
              <a:stCxn id="1400" idx="6"/>
              <a:endCxn id="1406" idx="2"/>
            </p:cNvCxnSpPr>
            <p:nvPr/>
          </p:nvCxnSpPr>
          <p:spPr>
            <a:xfrm flipH="1" flipV="1">
              <a:off x="3291301" y="2496102"/>
              <a:ext cx="261952" cy="22764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67" name="直線接點 218">
              <a:extLst>
                <a:ext uri="{FF2B5EF4-FFF2-40B4-BE49-F238E27FC236}">
                  <a16:creationId xmlns:a16="http://schemas.microsoft.com/office/drawing/2014/main" id="{13478AA9-98D5-434F-AD21-252C263526AF}"/>
                </a:ext>
              </a:extLst>
            </p:cNvPr>
            <p:cNvCxnSpPr>
              <a:cxnSpLocks/>
              <a:stCxn id="1400" idx="6"/>
              <a:endCxn id="1407" idx="2"/>
            </p:cNvCxnSpPr>
            <p:nvPr/>
          </p:nvCxnSpPr>
          <p:spPr>
            <a:xfrm flipH="1">
              <a:off x="3291301" y="2723752"/>
              <a:ext cx="261952" cy="253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68" name="直線接點 219">
              <a:extLst>
                <a:ext uri="{FF2B5EF4-FFF2-40B4-BE49-F238E27FC236}">
                  <a16:creationId xmlns:a16="http://schemas.microsoft.com/office/drawing/2014/main" id="{7909788F-0087-4F7C-98D4-C9582C8D7E84}"/>
                </a:ext>
              </a:extLst>
            </p:cNvPr>
            <p:cNvCxnSpPr>
              <a:cxnSpLocks/>
              <a:stCxn id="1401" idx="6"/>
              <a:endCxn id="1402" idx="2"/>
            </p:cNvCxnSpPr>
            <p:nvPr/>
          </p:nvCxnSpPr>
          <p:spPr>
            <a:xfrm flipH="1" flipV="1">
              <a:off x="3291299" y="1575366"/>
              <a:ext cx="265047" cy="1296625"/>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69" name="直線接點 220">
              <a:extLst>
                <a:ext uri="{FF2B5EF4-FFF2-40B4-BE49-F238E27FC236}">
                  <a16:creationId xmlns:a16="http://schemas.microsoft.com/office/drawing/2014/main" id="{F71A4D32-E495-46F8-A479-CA4350521302}"/>
                </a:ext>
              </a:extLst>
            </p:cNvPr>
            <p:cNvCxnSpPr>
              <a:cxnSpLocks/>
              <a:stCxn id="1401" idx="6"/>
              <a:endCxn id="1403" idx="2"/>
            </p:cNvCxnSpPr>
            <p:nvPr/>
          </p:nvCxnSpPr>
          <p:spPr>
            <a:xfrm flipH="1" flipV="1">
              <a:off x="3288785" y="1805556"/>
              <a:ext cx="267552" cy="106644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70" name="直線接點 221">
              <a:extLst>
                <a:ext uri="{FF2B5EF4-FFF2-40B4-BE49-F238E27FC236}">
                  <a16:creationId xmlns:a16="http://schemas.microsoft.com/office/drawing/2014/main" id="{3831629F-79D9-4C0D-9EA0-86DB21F507F0}"/>
                </a:ext>
              </a:extLst>
            </p:cNvPr>
            <p:cNvCxnSpPr>
              <a:cxnSpLocks/>
              <a:stCxn id="1401" idx="6"/>
              <a:endCxn id="1404" idx="2"/>
            </p:cNvCxnSpPr>
            <p:nvPr/>
          </p:nvCxnSpPr>
          <p:spPr>
            <a:xfrm flipH="1" flipV="1">
              <a:off x="3291299" y="2035727"/>
              <a:ext cx="265047" cy="83625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71" name="直線接點 222">
              <a:extLst>
                <a:ext uri="{FF2B5EF4-FFF2-40B4-BE49-F238E27FC236}">
                  <a16:creationId xmlns:a16="http://schemas.microsoft.com/office/drawing/2014/main" id="{C7E7DAC6-7E9C-4B4C-A8BE-D8AE2015322C}"/>
                </a:ext>
              </a:extLst>
            </p:cNvPr>
            <p:cNvCxnSpPr>
              <a:cxnSpLocks/>
              <a:stCxn id="1401" idx="6"/>
              <a:endCxn id="1405" idx="2"/>
            </p:cNvCxnSpPr>
            <p:nvPr/>
          </p:nvCxnSpPr>
          <p:spPr>
            <a:xfrm flipH="1" flipV="1">
              <a:off x="3291296" y="2265911"/>
              <a:ext cx="265045" cy="60607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72" name="直線接點 223">
              <a:extLst>
                <a:ext uri="{FF2B5EF4-FFF2-40B4-BE49-F238E27FC236}">
                  <a16:creationId xmlns:a16="http://schemas.microsoft.com/office/drawing/2014/main" id="{F703DDCB-C31E-4E2F-9E38-50D52D1051C0}"/>
                </a:ext>
              </a:extLst>
            </p:cNvPr>
            <p:cNvCxnSpPr>
              <a:cxnSpLocks/>
              <a:stCxn id="1401" idx="6"/>
              <a:endCxn id="1406" idx="2"/>
            </p:cNvCxnSpPr>
            <p:nvPr/>
          </p:nvCxnSpPr>
          <p:spPr>
            <a:xfrm flipH="1" flipV="1">
              <a:off x="3291296" y="2496111"/>
              <a:ext cx="265045" cy="3758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73" name="直線接點 224">
              <a:extLst>
                <a:ext uri="{FF2B5EF4-FFF2-40B4-BE49-F238E27FC236}">
                  <a16:creationId xmlns:a16="http://schemas.microsoft.com/office/drawing/2014/main" id="{6D94F8F7-B831-4804-A78A-829B98EBA081}"/>
                </a:ext>
              </a:extLst>
            </p:cNvPr>
            <p:cNvCxnSpPr>
              <a:cxnSpLocks/>
              <a:stCxn id="1401" idx="6"/>
              <a:endCxn id="1407" idx="2"/>
            </p:cNvCxnSpPr>
            <p:nvPr/>
          </p:nvCxnSpPr>
          <p:spPr>
            <a:xfrm flipH="1" flipV="1">
              <a:off x="3291296" y="2726287"/>
              <a:ext cx="265045" cy="14570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74" name="直線接點 264">
              <a:extLst>
                <a:ext uri="{FF2B5EF4-FFF2-40B4-BE49-F238E27FC236}">
                  <a16:creationId xmlns:a16="http://schemas.microsoft.com/office/drawing/2014/main" id="{E9B62004-AA5C-4291-B774-EE79E6A37341}"/>
                </a:ext>
              </a:extLst>
            </p:cNvPr>
            <p:cNvCxnSpPr>
              <a:cxnSpLocks/>
              <a:stCxn id="1391" idx="2"/>
              <a:endCxn id="1370" idx="2"/>
            </p:cNvCxnSpPr>
            <p:nvPr/>
          </p:nvCxnSpPr>
          <p:spPr>
            <a:xfrm flipV="1">
              <a:off x="3657949" y="1254144"/>
              <a:ext cx="298194" cy="14929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75" name="直線接點 267">
              <a:extLst>
                <a:ext uri="{FF2B5EF4-FFF2-40B4-BE49-F238E27FC236}">
                  <a16:creationId xmlns:a16="http://schemas.microsoft.com/office/drawing/2014/main" id="{F1AA6F6F-7D13-4989-B251-D00F1685C4AF}"/>
                </a:ext>
              </a:extLst>
            </p:cNvPr>
            <p:cNvCxnSpPr>
              <a:cxnSpLocks/>
              <a:stCxn id="1391" idx="2"/>
              <a:endCxn id="1372" idx="2"/>
            </p:cNvCxnSpPr>
            <p:nvPr/>
          </p:nvCxnSpPr>
          <p:spPr>
            <a:xfrm>
              <a:off x="3657936" y="1403428"/>
              <a:ext cx="297621" cy="11008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76" name="直線接點 270">
              <a:extLst>
                <a:ext uri="{FF2B5EF4-FFF2-40B4-BE49-F238E27FC236}">
                  <a16:creationId xmlns:a16="http://schemas.microsoft.com/office/drawing/2014/main" id="{C17FF892-21C5-4001-A7E0-63389BEC121D}"/>
                </a:ext>
              </a:extLst>
            </p:cNvPr>
            <p:cNvCxnSpPr>
              <a:cxnSpLocks/>
              <a:stCxn id="1391" idx="2"/>
              <a:endCxn id="1371" idx="2"/>
            </p:cNvCxnSpPr>
            <p:nvPr/>
          </p:nvCxnSpPr>
          <p:spPr>
            <a:xfrm>
              <a:off x="3657945" y="1403439"/>
              <a:ext cx="302423" cy="50170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77" name="直線接點 273">
              <a:extLst>
                <a:ext uri="{FF2B5EF4-FFF2-40B4-BE49-F238E27FC236}">
                  <a16:creationId xmlns:a16="http://schemas.microsoft.com/office/drawing/2014/main" id="{BDB93E9A-C6AA-4AE5-91C3-54F53A60C529}"/>
                </a:ext>
              </a:extLst>
            </p:cNvPr>
            <p:cNvCxnSpPr>
              <a:cxnSpLocks/>
              <a:stCxn id="1393" idx="2"/>
              <a:endCxn id="1370" idx="2"/>
            </p:cNvCxnSpPr>
            <p:nvPr/>
          </p:nvCxnSpPr>
          <p:spPr>
            <a:xfrm flipV="1">
              <a:off x="3659730" y="1254149"/>
              <a:ext cx="296418" cy="44636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78" name="直線接點 276">
              <a:extLst>
                <a:ext uri="{FF2B5EF4-FFF2-40B4-BE49-F238E27FC236}">
                  <a16:creationId xmlns:a16="http://schemas.microsoft.com/office/drawing/2014/main" id="{8EC82D5A-6D37-49C5-BEA9-2C0898C60E60}"/>
                </a:ext>
              </a:extLst>
            </p:cNvPr>
            <p:cNvCxnSpPr>
              <a:cxnSpLocks/>
              <a:stCxn id="1393" idx="2"/>
              <a:endCxn id="1372" idx="2"/>
            </p:cNvCxnSpPr>
            <p:nvPr/>
          </p:nvCxnSpPr>
          <p:spPr>
            <a:xfrm flipV="1">
              <a:off x="3659721" y="1513517"/>
              <a:ext cx="295842" cy="18698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79" name="直線接點 279">
              <a:extLst>
                <a:ext uri="{FF2B5EF4-FFF2-40B4-BE49-F238E27FC236}">
                  <a16:creationId xmlns:a16="http://schemas.microsoft.com/office/drawing/2014/main" id="{A13CA553-3CE0-41C6-A327-7D3279DA2639}"/>
                </a:ext>
              </a:extLst>
            </p:cNvPr>
            <p:cNvCxnSpPr>
              <a:cxnSpLocks/>
              <a:stCxn id="1393" idx="2"/>
              <a:endCxn id="1371" idx="2"/>
            </p:cNvCxnSpPr>
            <p:nvPr/>
          </p:nvCxnSpPr>
          <p:spPr>
            <a:xfrm>
              <a:off x="3659720" y="1700512"/>
              <a:ext cx="300646" cy="20463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80" name="直線接點 282">
              <a:extLst>
                <a:ext uri="{FF2B5EF4-FFF2-40B4-BE49-F238E27FC236}">
                  <a16:creationId xmlns:a16="http://schemas.microsoft.com/office/drawing/2014/main" id="{8A2603D6-03BE-4DF0-A2A5-58455F3C428B}"/>
                </a:ext>
              </a:extLst>
            </p:cNvPr>
            <p:cNvCxnSpPr>
              <a:cxnSpLocks/>
              <a:stCxn id="1396" idx="2"/>
              <a:endCxn id="1370" idx="2"/>
            </p:cNvCxnSpPr>
            <p:nvPr/>
          </p:nvCxnSpPr>
          <p:spPr>
            <a:xfrm flipV="1">
              <a:off x="3658558" y="1254141"/>
              <a:ext cx="297578" cy="89003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81" name="直線接點 285">
              <a:extLst>
                <a:ext uri="{FF2B5EF4-FFF2-40B4-BE49-F238E27FC236}">
                  <a16:creationId xmlns:a16="http://schemas.microsoft.com/office/drawing/2014/main" id="{3C2A5FEC-BDD7-40C3-862E-DF568D147F66}"/>
                </a:ext>
              </a:extLst>
            </p:cNvPr>
            <p:cNvCxnSpPr>
              <a:cxnSpLocks/>
              <a:stCxn id="1396" idx="2"/>
              <a:endCxn id="1372" idx="2"/>
            </p:cNvCxnSpPr>
            <p:nvPr/>
          </p:nvCxnSpPr>
          <p:spPr>
            <a:xfrm flipV="1">
              <a:off x="3658571" y="1513528"/>
              <a:ext cx="297002" cy="6306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82" name="直線接點 288">
              <a:extLst>
                <a:ext uri="{FF2B5EF4-FFF2-40B4-BE49-F238E27FC236}">
                  <a16:creationId xmlns:a16="http://schemas.microsoft.com/office/drawing/2014/main" id="{F28C6E76-8539-450C-B5A7-107735410281}"/>
                </a:ext>
              </a:extLst>
            </p:cNvPr>
            <p:cNvCxnSpPr>
              <a:cxnSpLocks/>
              <a:stCxn id="1396" idx="2"/>
              <a:endCxn id="1371" idx="2"/>
            </p:cNvCxnSpPr>
            <p:nvPr/>
          </p:nvCxnSpPr>
          <p:spPr>
            <a:xfrm flipV="1">
              <a:off x="3658558" y="1905134"/>
              <a:ext cx="301807" cy="239033"/>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83" name="直線接點 291">
              <a:extLst>
                <a:ext uri="{FF2B5EF4-FFF2-40B4-BE49-F238E27FC236}">
                  <a16:creationId xmlns:a16="http://schemas.microsoft.com/office/drawing/2014/main" id="{53D2106F-6FED-4DA6-A4B2-4BC5D1CDC732}"/>
                </a:ext>
              </a:extLst>
            </p:cNvPr>
            <p:cNvCxnSpPr>
              <a:cxnSpLocks/>
              <a:stCxn id="1398" idx="2"/>
              <a:endCxn id="1370" idx="2"/>
            </p:cNvCxnSpPr>
            <p:nvPr/>
          </p:nvCxnSpPr>
          <p:spPr>
            <a:xfrm flipV="1">
              <a:off x="3663027" y="1254149"/>
              <a:ext cx="293111" cy="117101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84" name="直線接點 294">
              <a:extLst>
                <a:ext uri="{FF2B5EF4-FFF2-40B4-BE49-F238E27FC236}">
                  <a16:creationId xmlns:a16="http://schemas.microsoft.com/office/drawing/2014/main" id="{76543AB1-AFE1-4427-81F0-BE839E266222}"/>
                </a:ext>
              </a:extLst>
            </p:cNvPr>
            <p:cNvCxnSpPr>
              <a:cxnSpLocks/>
              <a:stCxn id="1398" idx="2"/>
              <a:endCxn id="1372" idx="2"/>
            </p:cNvCxnSpPr>
            <p:nvPr/>
          </p:nvCxnSpPr>
          <p:spPr>
            <a:xfrm flipV="1">
              <a:off x="3663026" y="1513528"/>
              <a:ext cx="292537" cy="91163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85" name="直線接點 297">
              <a:extLst>
                <a:ext uri="{FF2B5EF4-FFF2-40B4-BE49-F238E27FC236}">
                  <a16:creationId xmlns:a16="http://schemas.microsoft.com/office/drawing/2014/main" id="{747890DA-A94B-4C91-BC35-79EEFF2AA5A0}"/>
                </a:ext>
              </a:extLst>
            </p:cNvPr>
            <p:cNvCxnSpPr>
              <a:cxnSpLocks/>
              <a:stCxn id="1398" idx="2"/>
              <a:endCxn id="1371" idx="2"/>
            </p:cNvCxnSpPr>
            <p:nvPr/>
          </p:nvCxnSpPr>
          <p:spPr>
            <a:xfrm flipV="1">
              <a:off x="3663029" y="1905139"/>
              <a:ext cx="297341" cy="520012"/>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86" name="直線接點 300">
              <a:extLst>
                <a:ext uri="{FF2B5EF4-FFF2-40B4-BE49-F238E27FC236}">
                  <a16:creationId xmlns:a16="http://schemas.microsoft.com/office/drawing/2014/main" id="{5D25CAE0-46A3-4C96-AF34-0BA5F5EB2EBD}"/>
                </a:ext>
              </a:extLst>
            </p:cNvPr>
            <p:cNvCxnSpPr>
              <a:cxnSpLocks/>
              <a:stCxn id="1401" idx="2"/>
              <a:endCxn id="1371" idx="2"/>
            </p:cNvCxnSpPr>
            <p:nvPr/>
          </p:nvCxnSpPr>
          <p:spPr>
            <a:xfrm flipV="1">
              <a:off x="3658558" y="1905142"/>
              <a:ext cx="301807" cy="96685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87" name="直線接點 303">
              <a:extLst>
                <a:ext uri="{FF2B5EF4-FFF2-40B4-BE49-F238E27FC236}">
                  <a16:creationId xmlns:a16="http://schemas.microsoft.com/office/drawing/2014/main" id="{D9BA27B0-D771-4F3A-B5A2-823CBD9A8B2B}"/>
                </a:ext>
              </a:extLst>
            </p:cNvPr>
            <p:cNvCxnSpPr>
              <a:cxnSpLocks/>
              <a:stCxn id="1401" idx="2"/>
              <a:endCxn id="1372" idx="2"/>
            </p:cNvCxnSpPr>
            <p:nvPr/>
          </p:nvCxnSpPr>
          <p:spPr>
            <a:xfrm flipV="1">
              <a:off x="3658571" y="1513528"/>
              <a:ext cx="297002" cy="1358470"/>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488" name="直線接點 306">
              <a:extLst>
                <a:ext uri="{FF2B5EF4-FFF2-40B4-BE49-F238E27FC236}">
                  <a16:creationId xmlns:a16="http://schemas.microsoft.com/office/drawing/2014/main" id="{81A94B98-A949-40CF-8A71-E93C889F2B35}"/>
                </a:ext>
              </a:extLst>
            </p:cNvPr>
            <p:cNvCxnSpPr>
              <a:cxnSpLocks/>
              <a:stCxn id="1401" idx="2"/>
              <a:endCxn id="1370" idx="2"/>
            </p:cNvCxnSpPr>
            <p:nvPr/>
          </p:nvCxnSpPr>
          <p:spPr>
            <a:xfrm flipV="1">
              <a:off x="3658558" y="1254135"/>
              <a:ext cx="297578" cy="1617848"/>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489" name="矩形 461">
              <a:extLst>
                <a:ext uri="{FF2B5EF4-FFF2-40B4-BE49-F238E27FC236}">
                  <a16:creationId xmlns:a16="http://schemas.microsoft.com/office/drawing/2014/main" id="{FD152640-B90C-444E-8E6B-FA6C40EE3EC3}"/>
                </a:ext>
              </a:extLst>
            </p:cNvPr>
            <p:cNvSpPr/>
            <p:nvPr/>
          </p:nvSpPr>
          <p:spPr>
            <a:xfrm>
              <a:off x="2744305" y="1700865"/>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90" name="矩形 462">
              <a:extLst>
                <a:ext uri="{FF2B5EF4-FFF2-40B4-BE49-F238E27FC236}">
                  <a16:creationId xmlns:a16="http://schemas.microsoft.com/office/drawing/2014/main" id="{A3D6A6A2-6D18-46DD-8589-29B58153BE53}"/>
                </a:ext>
              </a:extLst>
            </p:cNvPr>
            <p:cNvSpPr/>
            <p:nvPr/>
          </p:nvSpPr>
          <p:spPr>
            <a:xfrm>
              <a:off x="2744305" y="1850755"/>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91" name="矩形 463">
              <a:extLst>
                <a:ext uri="{FF2B5EF4-FFF2-40B4-BE49-F238E27FC236}">
                  <a16:creationId xmlns:a16="http://schemas.microsoft.com/office/drawing/2014/main" id="{C1AD8FF1-65EA-41C1-9A90-40734817CF58}"/>
                </a:ext>
              </a:extLst>
            </p:cNvPr>
            <p:cNvSpPr/>
            <p:nvPr/>
          </p:nvSpPr>
          <p:spPr>
            <a:xfrm>
              <a:off x="2744305" y="2002257"/>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92" name="矩形 464">
              <a:extLst>
                <a:ext uri="{FF2B5EF4-FFF2-40B4-BE49-F238E27FC236}">
                  <a16:creationId xmlns:a16="http://schemas.microsoft.com/office/drawing/2014/main" id="{4469863A-88B9-46B9-9C7C-F96221F46510}"/>
                </a:ext>
              </a:extLst>
            </p:cNvPr>
            <p:cNvSpPr/>
            <p:nvPr/>
          </p:nvSpPr>
          <p:spPr>
            <a:xfrm>
              <a:off x="2744305" y="2150865"/>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93" name="矩形 465">
              <a:extLst>
                <a:ext uri="{FF2B5EF4-FFF2-40B4-BE49-F238E27FC236}">
                  <a16:creationId xmlns:a16="http://schemas.microsoft.com/office/drawing/2014/main" id="{B3663D4C-50B1-4679-A960-9FB5D9FFD3B0}"/>
                </a:ext>
              </a:extLst>
            </p:cNvPr>
            <p:cNvSpPr/>
            <p:nvPr/>
          </p:nvSpPr>
          <p:spPr>
            <a:xfrm>
              <a:off x="2744305" y="2301371"/>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494" name="矩形 466">
              <a:extLst>
                <a:ext uri="{FF2B5EF4-FFF2-40B4-BE49-F238E27FC236}">
                  <a16:creationId xmlns:a16="http://schemas.microsoft.com/office/drawing/2014/main" id="{8B91173A-4DFC-44F6-8348-E3FF04AF4E9B}"/>
                </a:ext>
              </a:extLst>
            </p:cNvPr>
            <p:cNvSpPr/>
            <p:nvPr/>
          </p:nvSpPr>
          <p:spPr>
            <a:xfrm>
              <a:off x="2744305" y="2452836"/>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cxnSp>
          <p:nvCxnSpPr>
            <p:cNvPr id="1495" name="直線接點 676">
              <a:extLst>
                <a:ext uri="{FF2B5EF4-FFF2-40B4-BE49-F238E27FC236}">
                  <a16:creationId xmlns:a16="http://schemas.microsoft.com/office/drawing/2014/main" id="{F3525259-91E8-408E-9984-C4892CF247C8}"/>
                </a:ext>
              </a:extLst>
            </p:cNvPr>
            <p:cNvCxnSpPr>
              <a:cxnSpLocks/>
              <a:endCxn id="1402" idx="6"/>
            </p:cNvCxnSpPr>
            <p:nvPr/>
          </p:nvCxnSpPr>
          <p:spPr>
            <a:xfrm flipV="1">
              <a:off x="2894769" y="1575361"/>
              <a:ext cx="294322" cy="12514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96" name="直線接點 682">
              <a:extLst>
                <a:ext uri="{FF2B5EF4-FFF2-40B4-BE49-F238E27FC236}">
                  <a16:creationId xmlns:a16="http://schemas.microsoft.com/office/drawing/2014/main" id="{B8AE2E1A-2DA6-47EE-BE42-2DC9355C7580}"/>
                </a:ext>
              </a:extLst>
            </p:cNvPr>
            <p:cNvCxnSpPr>
              <a:cxnSpLocks/>
              <a:stCxn id="1490" idx="3"/>
              <a:endCxn id="1403" idx="6"/>
            </p:cNvCxnSpPr>
            <p:nvPr/>
          </p:nvCxnSpPr>
          <p:spPr>
            <a:xfrm flipV="1">
              <a:off x="2894762" y="1805541"/>
              <a:ext cx="291816" cy="120466"/>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97" name="直線接點 685">
              <a:extLst>
                <a:ext uri="{FF2B5EF4-FFF2-40B4-BE49-F238E27FC236}">
                  <a16:creationId xmlns:a16="http://schemas.microsoft.com/office/drawing/2014/main" id="{DA706A8B-F519-4DE8-BCFC-89A73F0D5F71}"/>
                </a:ext>
              </a:extLst>
            </p:cNvPr>
            <p:cNvCxnSpPr>
              <a:cxnSpLocks/>
              <a:stCxn id="1491" idx="3"/>
              <a:endCxn id="1404" idx="6"/>
            </p:cNvCxnSpPr>
            <p:nvPr/>
          </p:nvCxnSpPr>
          <p:spPr>
            <a:xfrm flipV="1">
              <a:off x="2894769" y="2035726"/>
              <a:ext cx="294322" cy="41785"/>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98" name="直線接點 688">
              <a:extLst>
                <a:ext uri="{FF2B5EF4-FFF2-40B4-BE49-F238E27FC236}">
                  <a16:creationId xmlns:a16="http://schemas.microsoft.com/office/drawing/2014/main" id="{CF4DAB58-7F07-4207-8CD8-3CC8F8F35CB1}"/>
                </a:ext>
              </a:extLst>
            </p:cNvPr>
            <p:cNvCxnSpPr>
              <a:cxnSpLocks/>
              <a:stCxn id="1492" idx="3"/>
              <a:endCxn id="1405" idx="6"/>
            </p:cNvCxnSpPr>
            <p:nvPr/>
          </p:nvCxnSpPr>
          <p:spPr>
            <a:xfrm>
              <a:off x="2894769" y="2226131"/>
              <a:ext cx="294322" cy="3979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99" name="直線接點 691">
              <a:extLst>
                <a:ext uri="{FF2B5EF4-FFF2-40B4-BE49-F238E27FC236}">
                  <a16:creationId xmlns:a16="http://schemas.microsoft.com/office/drawing/2014/main" id="{97E40A19-3AD8-4E4A-83F6-B25BB32CCC60}"/>
                </a:ext>
              </a:extLst>
            </p:cNvPr>
            <p:cNvCxnSpPr>
              <a:cxnSpLocks/>
              <a:endCxn id="1407" idx="6"/>
            </p:cNvCxnSpPr>
            <p:nvPr/>
          </p:nvCxnSpPr>
          <p:spPr>
            <a:xfrm>
              <a:off x="2894769" y="2603345"/>
              <a:ext cx="294322" cy="122940"/>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00" name="直線接點 694">
              <a:extLst>
                <a:ext uri="{FF2B5EF4-FFF2-40B4-BE49-F238E27FC236}">
                  <a16:creationId xmlns:a16="http://schemas.microsoft.com/office/drawing/2014/main" id="{4696B74C-69A5-4525-AA9F-45DB8C93DCC0}"/>
                </a:ext>
              </a:extLst>
            </p:cNvPr>
            <p:cNvCxnSpPr>
              <a:cxnSpLocks/>
              <a:stCxn id="1493" idx="3"/>
              <a:endCxn id="1406" idx="6"/>
            </p:cNvCxnSpPr>
            <p:nvPr/>
          </p:nvCxnSpPr>
          <p:spPr>
            <a:xfrm>
              <a:off x="2894769" y="2376625"/>
              <a:ext cx="294322" cy="119474"/>
            </a:xfrm>
            <a:prstGeom prst="line">
              <a:avLst/>
            </a:prstGeom>
            <a:ln w="3175">
              <a:prstDash val="solid"/>
            </a:ln>
          </p:spPr>
          <p:style>
            <a:lnRef idx="1">
              <a:schemeClr val="dk1"/>
            </a:lnRef>
            <a:fillRef idx="0">
              <a:schemeClr val="dk1"/>
            </a:fillRef>
            <a:effectRef idx="0">
              <a:schemeClr val="dk1"/>
            </a:effectRef>
            <a:fontRef idx="minor">
              <a:schemeClr val="tx1"/>
            </a:fontRef>
          </p:style>
        </p:cxnSp>
        <p:sp>
          <p:nvSpPr>
            <p:cNvPr id="1501" name="矩形 296">
              <a:extLst>
                <a:ext uri="{FF2B5EF4-FFF2-40B4-BE49-F238E27FC236}">
                  <a16:creationId xmlns:a16="http://schemas.microsoft.com/office/drawing/2014/main" id="{BF63D38F-4FA7-4A3A-861E-76414505161E}"/>
                </a:ext>
              </a:extLst>
            </p:cNvPr>
            <p:cNvSpPr/>
            <p:nvPr/>
          </p:nvSpPr>
          <p:spPr>
            <a:xfrm>
              <a:off x="2486570" y="1695806"/>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502" name="矩形 298">
              <a:extLst>
                <a:ext uri="{FF2B5EF4-FFF2-40B4-BE49-F238E27FC236}">
                  <a16:creationId xmlns:a16="http://schemas.microsoft.com/office/drawing/2014/main" id="{CDA07EC9-058D-40DE-889C-D1FB63149D10}"/>
                </a:ext>
              </a:extLst>
            </p:cNvPr>
            <p:cNvSpPr/>
            <p:nvPr/>
          </p:nvSpPr>
          <p:spPr>
            <a:xfrm>
              <a:off x="2486570" y="1845693"/>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503" name="矩形 299">
              <a:extLst>
                <a:ext uri="{FF2B5EF4-FFF2-40B4-BE49-F238E27FC236}">
                  <a16:creationId xmlns:a16="http://schemas.microsoft.com/office/drawing/2014/main" id="{653A1202-2BC4-44D5-AEA4-266E37381C07}"/>
                </a:ext>
              </a:extLst>
            </p:cNvPr>
            <p:cNvSpPr/>
            <p:nvPr/>
          </p:nvSpPr>
          <p:spPr>
            <a:xfrm>
              <a:off x="2486570" y="1997199"/>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504" name="矩形 301">
              <a:extLst>
                <a:ext uri="{FF2B5EF4-FFF2-40B4-BE49-F238E27FC236}">
                  <a16:creationId xmlns:a16="http://schemas.microsoft.com/office/drawing/2014/main" id="{578ACA86-C07A-4FA0-8755-4850481D84FB}"/>
                </a:ext>
              </a:extLst>
            </p:cNvPr>
            <p:cNvSpPr/>
            <p:nvPr/>
          </p:nvSpPr>
          <p:spPr>
            <a:xfrm>
              <a:off x="2486570" y="2145807"/>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505" name="矩形 302">
              <a:extLst>
                <a:ext uri="{FF2B5EF4-FFF2-40B4-BE49-F238E27FC236}">
                  <a16:creationId xmlns:a16="http://schemas.microsoft.com/office/drawing/2014/main" id="{B56DA37B-D428-44EB-8C5E-2C26E39039A5}"/>
                </a:ext>
              </a:extLst>
            </p:cNvPr>
            <p:cNvSpPr/>
            <p:nvPr/>
          </p:nvSpPr>
          <p:spPr>
            <a:xfrm>
              <a:off x="2486570" y="2296309"/>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506" name="矩形 304">
              <a:extLst>
                <a:ext uri="{FF2B5EF4-FFF2-40B4-BE49-F238E27FC236}">
                  <a16:creationId xmlns:a16="http://schemas.microsoft.com/office/drawing/2014/main" id="{7F2D0907-C2F5-46B0-AE72-9B7DD2E4C76A}"/>
                </a:ext>
              </a:extLst>
            </p:cNvPr>
            <p:cNvSpPr/>
            <p:nvPr/>
          </p:nvSpPr>
          <p:spPr>
            <a:xfrm>
              <a:off x="2486570" y="2447778"/>
              <a:ext cx="150450" cy="150505"/>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507" name="橢圓 486">
              <a:extLst>
                <a:ext uri="{FF2B5EF4-FFF2-40B4-BE49-F238E27FC236}">
                  <a16:creationId xmlns:a16="http://schemas.microsoft.com/office/drawing/2014/main" id="{AEB5BDF7-566A-4813-AE94-8E26ACC05985}"/>
                </a:ext>
              </a:extLst>
            </p:cNvPr>
            <p:cNvSpPr/>
            <p:nvPr/>
          </p:nvSpPr>
          <p:spPr>
            <a:xfrm>
              <a:off x="3960361" y="2093439"/>
              <a:ext cx="102216" cy="10221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cxnSp>
          <p:nvCxnSpPr>
            <p:cNvPr id="1508" name="直線接點 487">
              <a:extLst>
                <a:ext uri="{FF2B5EF4-FFF2-40B4-BE49-F238E27FC236}">
                  <a16:creationId xmlns:a16="http://schemas.microsoft.com/office/drawing/2014/main" id="{241939D8-18CB-4FCE-94B2-431911ABC8A7}"/>
                </a:ext>
              </a:extLst>
            </p:cNvPr>
            <p:cNvCxnSpPr>
              <a:cxnSpLocks/>
              <a:stCxn id="1391" idx="2"/>
              <a:endCxn id="1507" idx="2"/>
            </p:cNvCxnSpPr>
            <p:nvPr/>
          </p:nvCxnSpPr>
          <p:spPr>
            <a:xfrm>
              <a:off x="3657945" y="1403434"/>
              <a:ext cx="302423" cy="74111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09" name="直線接點 490">
              <a:extLst>
                <a:ext uri="{FF2B5EF4-FFF2-40B4-BE49-F238E27FC236}">
                  <a16:creationId xmlns:a16="http://schemas.microsoft.com/office/drawing/2014/main" id="{5AE71597-1004-47FE-8189-D39094E34B31}"/>
                </a:ext>
              </a:extLst>
            </p:cNvPr>
            <p:cNvCxnSpPr>
              <a:cxnSpLocks/>
              <a:stCxn id="1392" idx="2"/>
              <a:endCxn id="1507" idx="2"/>
            </p:cNvCxnSpPr>
            <p:nvPr/>
          </p:nvCxnSpPr>
          <p:spPr>
            <a:xfrm>
              <a:off x="3657945" y="1551978"/>
              <a:ext cx="302423" cy="592584"/>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10" name="直線接點 493">
              <a:extLst>
                <a:ext uri="{FF2B5EF4-FFF2-40B4-BE49-F238E27FC236}">
                  <a16:creationId xmlns:a16="http://schemas.microsoft.com/office/drawing/2014/main" id="{2DB10E42-5337-4C09-A7AF-690E6F699CE4}"/>
                </a:ext>
              </a:extLst>
            </p:cNvPr>
            <p:cNvCxnSpPr>
              <a:cxnSpLocks/>
              <a:stCxn id="1393" idx="2"/>
              <a:endCxn id="1507" idx="2"/>
            </p:cNvCxnSpPr>
            <p:nvPr/>
          </p:nvCxnSpPr>
          <p:spPr>
            <a:xfrm>
              <a:off x="3659720" y="1700505"/>
              <a:ext cx="300646" cy="44404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11" name="直線接點 496">
              <a:extLst>
                <a:ext uri="{FF2B5EF4-FFF2-40B4-BE49-F238E27FC236}">
                  <a16:creationId xmlns:a16="http://schemas.microsoft.com/office/drawing/2014/main" id="{63FEAFDC-3B64-4622-8BF5-F15568B28BAC}"/>
                </a:ext>
              </a:extLst>
            </p:cNvPr>
            <p:cNvCxnSpPr>
              <a:cxnSpLocks/>
              <a:stCxn id="1394" idx="2"/>
              <a:endCxn id="1507" idx="2"/>
            </p:cNvCxnSpPr>
            <p:nvPr/>
          </p:nvCxnSpPr>
          <p:spPr>
            <a:xfrm>
              <a:off x="3659716" y="1851337"/>
              <a:ext cx="300646" cy="293218"/>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12" name="直線接點 499">
              <a:extLst>
                <a:ext uri="{FF2B5EF4-FFF2-40B4-BE49-F238E27FC236}">
                  <a16:creationId xmlns:a16="http://schemas.microsoft.com/office/drawing/2014/main" id="{039C1D52-0620-4245-8DC3-F65044644793}"/>
                </a:ext>
              </a:extLst>
            </p:cNvPr>
            <p:cNvCxnSpPr>
              <a:cxnSpLocks/>
              <a:stCxn id="1395" idx="2"/>
              <a:endCxn id="1507" idx="2"/>
            </p:cNvCxnSpPr>
            <p:nvPr/>
          </p:nvCxnSpPr>
          <p:spPr>
            <a:xfrm>
              <a:off x="3658558" y="1999464"/>
              <a:ext cx="301807" cy="145086"/>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13" name="直線接點 502">
              <a:extLst>
                <a:ext uri="{FF2B5EF4-FFF2-40B4-BE49-F238E27FC236}">
                  <a16:creationId xmlns:a16="http://schemas.microsoft.com/office/drawing/2014/main" id="{4EBBE25D-B227-4D90-844C-2A47090229DC}"/>
                </a:ext>
              </a:extLst>
            </p:cNvPr>
            <p:cNvCxnSpPr>
              <a:cxnSpLocks/>
              <a:stCxn id="1396" idx="2"/>
              <a:endCxn id="1507" idx="2"/>
            </p:cNvCxnSpPr>
            <p:nvPr/>
          </p:nvCxnSpPr>
          <p:spPr>
            <a:xfrm>
              <a:off x="3658558" y="2144179"/>
              <a:ext cx="301807" cy="37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14" name="直線接點 505">
              <a:extLst>
                <a:ext uri="{FF2B5EF4-FFF2-40B4-BE49-F238E27FC236}">
                  <a16:creationId xmlns:a16="http://schemas.microsoft.com/office/drawing/2014/main" id="{31805A51-BE47-458E-AC94-E0A721D59B77}"/>
                </a:ext>
              </a:extLst>
            </p:cNvPr>
            <p:cNvCxnSpPr>
              <a:cxnSpLocks/>
              <a:stCxn id="1397" idx="2"/>
              <a:endCxn id="1507" idx="2"/>
            </p:cNvCxnSpPr>
            <p:nvPr/>
          </p:nvCxnSpPr>
          <p:spPr>
            <a:xfrm flipV="1">
              <a:off x="3659716" y="2144563"/>
              <a:ext cx="300646" cy="14096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15" name="直線接點 508">
              <a:extLst>
                <a:ext uri="{FF2B5EF4-FFF2-40B4-BE49-F238E27FC236}">
                  <a16:creationId xmlns:a16="http://schemas.microsoft.com/office/drawing/2014/main" id="{6D8912E4-1323-4755-8A05-702F6D19E4D1}"/>
                </a:ext>
              </a:extLst>
            </p:cNvPr>
            <p:cNvCxnSpPr>
              <a:cxnSpLocks/>
              <a:stCxn id="1398" idx="2"/>
              <a:endCxn id="1507" idx="2"/>
            </p:cNvCxnSpPr>
            <p:nvPr/>
          </p:nvCxnSpPr>
          <p:spPr>
            <a:xfrm flipV="1">
              <a:off x="3663029" y="2144546"/>
              <a:ext cx="297341" cy="280601"/>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16" name="直線接點 511">
              <a:extLst>
                <a:ext uri="{FF2B5EF4-FFF2-40B4-BE49-F238E27FC236}">
                  <a16:creationId xmlns:a16="http://schemas.microsoft.com/office/drawing/2014/main" id="{162E45EB-6B72-402F-81D6-DD09FA475AA6}"/>
                </a:ext>
              </a:extLst>
            </p:cNvPr>
            <p:cNvCxnSpPr>
              <a:cxnSpLocks/>
              <a:stCxn id="1399" idx="2"/>
              <a:endCxn id="1507" idx="2"/>
            </p:cNvCxnSpPr>
            <p:nvPr/>
          </p:nvCxnSpPr>
          <p:spPr>
            <a:xfrm flipV="1">
              <a:off x="3658558" y="2144552"/>
              <a:ext cx="301807" cy="430959"/>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17" name="直線接點 512">
              <a:extLst>
                <a:ext uri="{FF2B5EF4-FFF2-40B4-BE49-F238E27FC236}">
                  <a16:creationId xmlns:a16="http://schemas.microsoft.com/office/drawing/2014/main" id="{D74AEB23-D4B7-46DA-905A-AB840154E698}"/>
                </a:ext>
              </a:extLst>
            </p:cNvPr>
            <p:cNvCxnSpPr>
              <a:cxnSpLocks/>
              <a:stCxn id="1400" idx="2"/>
              <a:endCxn id="1507" idx="2"/>
            </p:cNvCxnSpPr>
            <p:nvPr/>
          </p:nvCxnSpPr>
          <p:spPr>
            <a:xfrm flipV="1">
              <a:off x="3655460" y="2144552"/>
              <a:ext cx="304906" cy="579197"/>
            </a:xfrm>
            <a:prstGeom prst="line">
              <a:avLst/>
            </a:prstGeom>
            <a:ln w="6350">
              <a:prstDash val="solid"/>
            </a:ln>
          </p:spPr>
          <p:style>
            <a:lnRef idx="1">
              <a:schemeClr val="dk1"/>
            </a:lnRef>
            <a:fillRef idx="0">
              <a:schemeClr val="dk1"/>
            </a:fillRef>
            <a:effectRef idx="0">
              <a:schemeClr val="dk1"/>
            </a:effectRef>
            <a:fontRef idx="minor">
              <a:schemeClr val="tx1"/>
            </a:fontRef>
          </p:style>
        </p:cxnSp>
        <p:cxnSp>
          <p:nvCxnSpPr>
            <p:cNvPr id="1518" name="直線接點 513">
              <a:extLst>
                <a:ext uri="{FF2B5EF4-FFF2-40B4-BE49-F238E27FC236}">
                  <a16:creationId xmlns:a16="http://schemas.microsoft.com/office/drawing/2014/main" id="{EF85D1A1-0687-48B9-A79F-1249540C5589}"/>
                </a:ext>
              </a:extLst>
            </p:cNvPr>
            <p:cNvCxnSpPr>
              <a:cxnSpLocks/>
              <a:stCxn id="1401" idx="2"/>
              <a:endCxn id="1507" idx="2"/>
            </p:cNvCxnSpPr>
            <p:nvPr/>
          </p:nvCxnSpPr>
          <p:spPr>
            <a:xfrm flipV="1">
              <a:off x="3658558" y="2144561"/>
              <a:ext cx="301807" cy="727439"/>
            </a:xfrm>
            <a:prstGeom prst="line">
              <a:avLst/>
            </a:prstGeom>
            <a:ln w="6350">
              <a:prstDash val="solid"/>
            </a:ln>
          </p:spPr>
          <p:style>
            <a:lnRef idx="1">
              <a:schemeClr val="dk1"/>
            </a:lnRef>
            <a:fillRef idx="0">
              <a:schemeClr val="dk1"/>
            </a:fillRef>
            <a:effectRef idx="0">
              <a:schemeClr val="dk1"/>
            </a:effectRef>
            <a:fontRef idx="minor">
              <a:schemeClr val="tx1"/>
            </a:fontRef>
          </p:style>
        </p:cxnSp>
        <p:sp>
          <p:nvSpPr>
            <p:cNvPr id="1519" name="矩形 69">
              <a:extLst>
                <a:ext uri="{FF2B5EF4-FFF2-40B4-BE49-F238E27FC236}">
                  <a16:creationId xmlns:a16="http://schemas.microsoft.com/office/drawing/2014/main" id="{33DF4B3F-22F3-4AFC-8616-ED506835B981}"/>
                </a:ext>
              </a:extLst>
            </p:cNvPr>
            <p:cNvSpPr/>
            <p:nvPr/>
          </p:nvSpPr>
          <p:spPr>
            <a:xfrm>
              <a:off x="3915587" y="1172035"/>
              <a:ext cx="185154" cy="439935"/>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520" name="矩形 514">
              <a:extLst>
                <a:ext uri="{FF2B5EF4-FFF2-40B4-BE49-F238E27FC236}">
                  <a16:creationId xmlns:a16="http://schemas.microsoft.com/office/drawing/2014/main" id="{F31B11CC-DA72-445C-9380-30B63F007393}"/>
                </a:ext>
              </a:extLst>
            </p:cNvPr>
            <p:cNvSpPr/>
            <p:nvPr/>
          </p:nvSpPr>
          <p:spPr>
            <a:xfrm>
              <a:off x="3918890" y="1802186"/>
              <a:ext cx="185154" cy="439935"/>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521" name="文字方塊 70">
              <a:extLst>
                <a:ext uri="{FF2B5EF4-FFF2-40B4-BE49-F238E27FC236}">
                  <a16:creationId xmlns:a16="http://schemas.microsoft.com/office/drawing/2014/main" id="{5EBB8E21-8B8B-4F1D-9DB1-C5EF3C52CAC8}"/>
                </a:ext>
              </a:extLst>
            </p:cNvPr>
            <p:cNvSpPr txBox="1"/>
            <p:nvPr/>
          </p:nvSpPr>
          <p:spPr>
            <a:xfrm>
              <a:off x="3832155" y="2150233"/>
              <a:ext cx="280846" cy="280526"/>
            </a:xfrm>
            <a:prstGeom prst="rect">
              <a:avLst/>
            </a:prstGeom>
            <a:noFill/>
          </p:spPr>
          <p:txBody>
            <a:bodyPr wrap="none" rtlCol="0">
              <a:spAutoFit/>
            </a:bodyPr>
            <a:lstStyle/>
            <a:p>
              <a:r>
                <a:rPr lang="el-GR" sz="1223" dirty="0">
                  <a:latin typeface="Arial" panose="020B0604020202020204" pitchFamily="34" charset="0"/>
                  <a:cs typeface="Arial" panose="020B0604020202020204" pitchFamily="34" charset="0"/>
                </a:rPr>
                <a:t>σ</a:t>
              </a:r>
              <a:endParaRPr lang="en-US" sz="1223" dirty="0">
                <a:latin typeface="Arial" panose="020B0604020202020204" pitchFamily="34" charset="0"/>
                <a:cs typeface="Arial" panose="020B0604020202020204" pitchFamily="34" charset="0"/>
              </a:endParaRPr>
            </a:p>
          </p:txBody>
        </p:sp>
        <p:sp>
          <p:nvSpPr>
            <p:cNvPr id="1522" name="文字方塊 515">
              <a:extLst>
                <a:ext uri="{FF2B5EF4-FFF2-40B4-BE49-F238E27FC236}">
                  <a16:creationId xmlns:a16="http://schemas.microsoft.com/office/drawing/2014/main" id="{41EF0011-097E-4543-A46C-02E3F7FCAA59}"/>
                </a:ext>
              </a:extLst>
            </p:cNvPr>
            <p:cNvSpPr txBox="1"/>
            <p:nvPr/>
          </p:nvSpPr>
          <p:spPr>
            <a:xfrm>
              <a:off x="3832158" y="1521285"/>
              <a:ext cx="274434" cy="280526"/>
            </a:xfrm>
            <a:prstGeom prst="rect">
              <a:avLst/>
            </a:prstGeom>
            <a:noFill/>
          </p:spPr>
          <p:txBody>
            <a:bodyPr wrap="none" rtlCol="0">
              <a:spAutoFit/>
            </a:bodyPr>
            <a:lstStyle/>
            <a:p>
              <a:r>
                <a:rPr lang="el-GR" sz="1223" dirty="0">
                  <a:latin typeface="Arial" panose="020B0604020202020204" pitchFamily="34" charset="0"/>
                  <a:cs typeface="Arial" panose="020B0604020202020204" pitchFamily="34" charset="0"/>
                </a:rPr>
                <a:t>μ</a:t>
              </a:r>
              <a:endParaRPr lang="en-US" sz="1223" dirty="0">
                <a:latin typeface="Arial" panose="020B0604020202020204" pitchFamily="34" charset="0"/>
                <a:cs typeface="Arial" panose="020B0604020202020204" pitchFamily="34" charset="0"/>
              </a:endParaRPr>
            </a:p>
          </p:txBody>
        </p:sp>
        <p:sp>
          <p:nvSpPr>
            <p:cNvPr id="1523" name="橢圓 516">
              <a:extLst>
                <a:ext uri="{FF2B5EF4-FFF2-40B4-BE49-F238E27FC236}">
                  <a16:creationId xmlns:a16="http://schemas.microsoft.com/office/drawing/2014/main" id="{BF98C5AD-6B1D-4D3E-9FE3-490033975E6D}"/>
                </a:ext>
              </a:extLst>
            </p:cNvPr>
            <p:cNvSpPr/>
            <p:nvPr/>
          </p:nvSpPr>
          <p:spPr>
            <a:xfrm>
              <a:off x="3967251" y="2432340"/>
              <a:ext cx="102216" cy="10221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524" name="文字方塊 524">
              <a:extLst>
                <a:ext uri="{FF2B5EF4-FFF2-40B4-BE49-F238E27FC236}">
                  <a16:creationId xmlns:a16="http://schemas.microsoft.com/office/drawing/2014/main" id="{455F1F00-9D2A-4AAB-958C-AB16575F93D7}"/>
                </a:ext>
              </a:extLst>
            </p:cNvPr>
            <p:cNvSpPr txBox="1"/>
            <p:nvPr/>
          </p:nvSpPr>
          <p:spPr>
            <a:xfrm>
              <a:off x="3716134" y="2774188"/>
              <a:ext cx="577402" cy="280526"/>
            </a:xfrm>
            <a:prstGeom prst="rect">
              <a:avLst/>
            </a:prstGeom>
            <a:noFill/>
          </p:spPr>
          <p:txBody>
            <a:bodyPr wrap="none" rtlCol="0">
              <a:spAutoFit/>
            </a:bodyPr>
            <a:lstStyle/>
            <a:p>
              <a:r>
                <a:rPr lang="en-US" altLang="zh-TW" sz="1223" dirty="0">
                  <a:latin typeface="Arial" panose="020B0604020202020204" pitchFamily="34" charset="0"/>
                  <a:ea typeface="Cambria Math" panose="02040503050406030204" pitchFamily="18" charset="0"/>
                  <a:cs typeface="Arial" panose="020B0604020202020204" pitchFamily="34" charset="0"/>
                </a:rPr>
                <a:t>N</a:t>
              </a:r>
              <a:r>
                <a:rPr lang="en-US" altLang="zh-TW" sz="1223" dirty="0">
                  <a:latin typeface="Arial" panose="020B0604020202020204" pitchFamily="34" charset="0"/>
                  <a:cs typeface="Arial" panose="020B0604020202020204" pitchFamily="34" charset="0"/>
                </a:rPr>
                <a:t>(0,I)</a:t>
              </a:r>
              <a:endParaRPr lang="en-US" sz="1223" dirty="0">
                <a:latin typeface="Arial" panose="020B0604020202020204" pitchFamily="34" charset="0"/>
                <a:cs typeface="Arial" panose="020B0604020202020204" pitchFamily="34" charset="0"/>
              </a:endParaRPr>
            </a:p>
          </p:txBody>
        </p:sp>
        <p:sp>
          <p:nvSpPr>
            <p:cNvPr id="1525" name="文字方塊 569">
              <a:extLst>
                <a:ext uri="{FF2B5EF4-FFF2-40B4-BE49-F238E27FC236}">
                  <a16:creationId xmlns:a16="http://schemas.microsoft.com/office/drawing/2014/main" id="{9B6BEF42-153C-49FA-B714-70295A4B3E9C}"/>
                </a:ext>
              </a:extLst>
            </p:cNvPr>
            <p:cNvSpPr txBox="1"/>
            <p:nvPr/>
          </p:nvSpPr>
          <p:spPr>
            <a:xfrm>
              <a:off x="3899130" y="2443582"/>
              <a:ext cx="159782" cy="280526"/>
            </a:xfrm>
            <a:prstGeom prst="rect">
              <a:avLst/>
            </a:prstGeom>
            <a:noFill/>
          </p:spPr>
          <p:txBody>
            <a:bodyPr wrap="square" rtlCol="0">
              <a:spAutoFit/>
            </a:bodyPr>
            <a:lstStyle/>
            <a:p>
              <a:r>
                <a:rPr lang="el-GR" sz="1223" dirty="0">
                  <a:latin typeface="Arial" panose="020B0604020202020204" pitchFamily="34" charset="0"/>
                  <a:cs typeface="Arial" panose="020B0604020202020204" pitchFamily="34" charset="0"/>
                </a:rPr>
                <a:t>ε</a:t>
              </a:r>
              <a:endParaRPr lang="en-US" sz="1223" dirty="0">
                <a:latin typeface="Arial" panose="020B0604020202020204" pitchFamily="34" charset="0"/>
                <a:cs typeface="Arial" panose="020B0604020202020204" pitchFamily="34" charset="0"/>
              </a:endParaRPr>
            </a:p>
          </p:txBody>
        </p:sp>
        <p:cxnSp>
          <p:nvCxnSpPr>
            <p:cNvPr id="1526" name="直線單箭頭接點 571">
              <a:extLst>
                <a:ext uri="{FF2B5EF4-FFF2-40B4-BE49-F238E27FC236}">
                  <a16:creationId xmlns:a16="http://schemas.microsoft.com/office/drawing/2014/main" id="{2CAB5E2B-B6CD-4617-A078-B6500C5826D4}"/>
                </a:ext>
              </a:extLst>
            </p:cNvPr>
            <p:cNvCxnSpPr>
              <a:cxnSpLocks/>
            </p:cNvCxnSpPr>
            <p:nvPr/>
          </p:nvCxnSpPr>
          <p:spPr>
            <a:xfrm flipV="1">
              <a:off x="4011507" y="2704329"/>
              <a:ext cx="0" cy="123294"/>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527" name="直線接點 572">
              <a:extLst>
                <a:ext uri="{FF2B5EF4-FFF2-40B4-BE49-F238E27FC236}">
                  <a16:creationId xmlns:a16="http://schemas.microsoft.com/office/drawing/2014/main" id="{AB043E3C-9061-4563-B00F-64E8E1D315B8}"/>
                </a:ext>
              </a:extLst>
            </p:cNvPr>
            <p:cNvCxnSpPr>
              <a:cxnSpLocks/>
              <a:endCxn id="1519" idx="3"/>
            </p:cNvCxnSpPr>
            <p:nvPr/>
          </p:nvCxnSpPr>
          <p:spPr>
            <a:xfrm flipH="1" flipV="1">
              <a:off x="4100748" y="1392005"/>
              <a:ext cx="1669795" cy="625591"/>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528" name="直線接點 575">
              <a:extLst>
                <a:ext uri="{FF2B5EF4-FFF2-40B4-BE49-F238E27FC236}">
                  <a16:creationId xmlns:a16="http://schemas.microsoft.com/office/drawing/2014/main" id="{6CD01F8C-A7DD-4373-B539-3F94D203C25D}"/>
                </a:ext>
              </a:extLst>
            </p:cNvPr>
            <p:cNvCxnSpPr>
              <a:cxnSpLocks/>
              <a:endCxn id="1520" idx="3"/>
            </p:cNvCxnSpPr>
            <p:nvPr/>
          </p:nvCxnSpPr>
          <p:spPr>
            <a:xfrm flipH="1" flipV="1">
              <a:off x="4104052" y="2022168"/>
              <a:ext cx="1664014" cy="1"/>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529" name="直線接點 576">
              <a:extLst>
                <a:ext uri="{FF2B5EF4-FFF2-40B4-BE49-F238E27FC236}">
                  <a16:creationId xmlns:a16="http://schemas.microsoft.com/office/drawing/2014/main" id="{92E02885-FB26-4D85-AD62-EC3A29FDAA57}"/>
                </a:ext>
              </a:extLst>
            </p:cNvPr>
            <p:cNvCxnSpPr>
              <a:cxnSpLocks/>
              <a:endCxn id="1523" idx="6"/>
            </p:cNvCxnSpPr>
            <p:nvPr/>
          </p:nvCxnSpPr>
          <p:spPr>
            <a:xfrm flipH="1">
              <a:off x="4069473" y="2022954"/>
              <a:ext cx="1698592" cy="460500"/>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1530" name="物件 249">
                  <a:extLst>
                    <a:ext uri="{FF2B5EF4-FFF2-40B4-BE49-F238E27FC236}">
                      <a16:creationId xmlns:a16="http://schemas.microsoft.com/office/drawing/2014/main" id="{1E758422-9CC2-4419-B28B-E63CC317FB53}"/>
                    </a:ext>
                  </a:extLst>
                </p:cNvPr>
                <p:cNvGraphicFramePr>
                  <a:graphicFrameLocks noChangeAspect="1"/>
                </p:cNvGraphicFramePr>
                <p:nvPr>
                  <p:extLst>
                    <p:ext uri="{D42A27DB-BD31-4B8C-83A1-F6EECF244321}">
                      <p14:modId xmlns:p14="http://schemas.microsoft.com/office/powerpoint/2010/main" val="2603667038"/>
                    </p:ext>
                  </p:extLst>
                </p:nvPr>
              </p:nvGraphicFramePr>
              <p:xfrm>
                <a:off x="3190879" y="1608223"/>
                <a:ext cx="106835" cy="88473"/>
              </p:xfrm>
              <a:graphic>
                <a:graphicData uri="http://schemas.openxmlformats.org/presentationml/2006/ole">
                  <mc:AlternateContent>
                    <mc:Choice xmlns:v="urn:schemas-microsoft-com:vml" Requires="v">
                      <p:oleObj spid="_x0000_s6458" name="CS ChemDraw Drawing" r:id="rId5" imgW="406502" imgH="336471" progId="ChemDraw.Document.6.0">
                        <p:embed/>
                      </p:oleObj>
                    </mc:Choice>
                    <mc:Fallback>
                      <p:oleObj name="CS ChemDraw Drawing" r:id="rId5" imgW="406502" imgH="336471" progId="ChemDraw.Document.6.0">
                        <p:embed/>
                        <p:pic>
                          <p:nvPicPr>
                            <p:cNvPr id="312" name="物件 249">
                              <a:extLst>
                                <a:ext uri="{FF2B5EF4-FFF2-40B4-BE49-F238E27FC236}">
                                  <a16:creationId xmlns:a16="http://schemas.microsoft.com/office/drawing/2014/main" id="{228B0A9B-5790-4C1A-AD96-8B0775F8D525}"/>
                                </a:ext>
                              </a:extLst>
                            </p:cNvPr>
                            <p:cNvPicPr/>
                            <p:nvPr/>
                          </p:nvPicPr>
                          <p:blipFill>
                            <a:blip r:embed="rId6"/>
                            <a:stretch>
                              <a:fillRect/>
                            </a:stretch>
                          </p:blipFill>
                          <p:spPr>
                            <a:xfrm>
                              <a:off x="3190879" y="1608223"/>
                              <a:ext cx="106835" cy="88473"/>
                            </a:xfrm>
                            <a:prstGeom prst="rect">
                              <a:avLst/>
                            </a:prstGeom>
                          </p:spPr>
                        </p:pic>
                      </p:oleObj>
                    </mc:Fallback>
                  </mc:AlternateContent>
                </a:graphicData>
              </a:graphic>
            </p:graphicFrame>
          </mc:Choice>
          <mc:Fallback xmlns="">
            <p:graphicFrame>
              <p:nvGraphicFramePr>
                <p:cNvPr id="1530" name="物件 249">
                  <a:extLst>
                    <a:ext uri="{FF2B5EF4-FFF2-40B4-BE49-F238E27FC236}">
                      <a16:creationId xmlns:a16="http://schemas.microsoft.com/office/drawing/2014/main" id="{1E758422-9CC2-4419-B28B-E63CC317FB53}"/>
                    </a:ext>
                  </a:extLst>
                </p:cNvPr>
                <p:cNvGraphicFramePr>
                  <a:graphicFrameLocks noChangeAspect="1"/>
                </p:cNvGraphicFramePr>
                <p:nvPr>
                  <p:extLst>
                    <p:ext uri="{D42A27DB-BD31-4B8C-83A1-F6EECF244321}">
                      <p14:modId xmlns:p14="http://schemas.microsoft.com/office/powerpoint/2010/main" val="2603667038"/>
                    </p:ext>
                  </p:extLst>
                </p:nvPr>
              </p:nvGraphicFramePr>
              <p:xfrm>
                <a:off x="3190879" y="1608223"/>
                <a:ext cx="106835" cy="88473"/>
              </p:xfrm>
              <a:graphic>
                <a:graphicData uri="http://schemas.openxmlformats.org/presentationml/2006/ole">
                  <mc:AlternateContent>
                    <mc:Choice xmlns:v="urn:schemas-microsoft-com:vml" Requires="v">
                      <p:oleObj spid="_x0000_s8350" name="CS ChemDraw Drawing" r:id="rId7" imgW="406502" imgH="336471" progId="ChemDraw.Document.6.0">
                        <p:embed/>
                      </p:oleObj>
                    </mc:Choice>
                    <mc:Fallback>
                      <p:oleObj name="CS ChemDraw Drawing" r:id="rId7" imgW="406502" imgH="336471" progId="ChemDraw.Document.6.0">
                        <p:embed/>
                        <p:pic>
                          <p:nvPicPr>
                            <p:cNvPr id="312" name="物件 249">
                              <a:extLst>
                                <a:ext uri="{FF2B5EF4-FFF2-40B4-BE49-F238E27FC236}">
                                  <a16:creationId xmlns:a16="http://schemas.microsoft.com/office/drawing/2014/main" id="{228B0A9B-5790-4C1A-AD96-8B0775F8D525}"/>
                                </a:ext>
                              </a:extLst>
                            </p:cNvPr>
                            <p:cNvPicPr/>
                            <p:nvPr/>
                          </p:nvPicPr>
                          <p:blipFill>
                            <a:blip r:embed="rId8"/>
                            <a:stretch>
                              <a:fillRect/>
                            </a:stretch>
                          </p:blipFill>
                          <p:spPr>
                            <a:xfrm>
                              <a:off x="3190879" y="1608223"/>
                              <a:ext cx="106835" cy="8847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31" name="物件 640">
                  <a:extLst>
                    <a:ext uri="{FF2B5EF4-FFF2-40B4-BE49-F238E27FC236}">
                      <a16:creationId xmlns:a16="http://schemas.microsoft.com/office/drawing/2014/main" id="{1C9AB5F2-C7B5-45E9-AEA4-2CFDBAB184ED}"/>
                    </a:ext>
                  </a:extLst>
                </p:cNvPr>
                <p:cNvGraphicFramePr>
                  <a:graphicFrameLocks noChangeAspect="1"/>
                </p:cNvGraphicFramePr>
                <p:nvPr>
                  <p:extLst>
                    <p:ext uri="{D42A27DB-BD31-4B8C-83A1-F6EECF244321}">
                      <p14:modId xmlns:p14="http://schemas.microsoft.com/office/powerpoint/2010/main" val="3594242539"/>
                    </p:ext>
                  </p:extLst>
                </p:nvPr>
              </p:nvGraphicFramePr>
              <p:xfrm>
                <a:off x="3186047" y="1844785"/>
                <a:ext cx="106835" cy="88473"/>
              </p:xfrm>
              <a:graphic>
                <a:graphicData uri="http://schemas.openxmlformats.org/presentationml/2006/ole">
                  <mc:AlternateContent>
                    <mc:Choice xmlns:v="urn:schemas-microsoft-com:vml" Requires="v">
                      <p:oleObj spid="_x0000_s6459" name="CS ChemDraw Drawing" r:id="rId9" imgW="406502" imgH="336471" progId="ChemDraw.Document.6.0">
                        <p:embed/>
                      </p:oleObj>
                    </mc:Choice>
                    <mc:Fallback>
                      <p:oleObj name="CS ChemDraw Drawing" r:id="rId9" imgW="406502" imgH="336471" progId="ChemDraw.Document.6.0">
                        <p:embed/>
                        <p:pic>
                          <p:nvPicPr>
                            <p:cNvPr id="313" name="物件 640">
                              <a:extLst>
                                <a:ext uri="{FF2B5EF4-FFF2-40B4-BE49-F238E27FC236}">
                                  <a16:creationId xmlns:a16="http://schemas.microsoft.com/office/drawing/2014/main" id="{F74D28D6-D54E-4AAA-A578-588E268BB305}"/>
                                </a:ext>
                              </a:extLst>
                            </p:cNvPr>
                            <p:cNvPicPr/>
                            <p:nvPr/>
                          </p:nvPicPr>
                          <p:blipFill>
                            <a:blip r:embed="rId6"/>
                            <a:stretch>
                              <a:fillRect/>
                            </a:stretch>
                          </p:blipFill>
                          <p:spPr>
                            <a:xfrm>
                              <a:off x="3186047" y="1844785"/>
                              <a:ext cx="106835" cy="88473"/>
                            </a:xfrm>
                            <a:prstGeom prst="rect">
                              <a:avLst/>
                            </a:prstGeom>
                          </p:spPr>
                        </p:pic>
                      </p:oleObj>
                    </mc:Fallback>
                  </mc:AlternateContent>
                </a:graphicData>
              </a:graphic>
            </p:graphicFrame>
          </mc:Choice>
          <mc:Fallback xmlns="">
            <p:graphicFrame>
              <p:nvGraphicFramePr>
                <p:cNvPr id="1531" name="物件 640">
                  <a:extLst>
                    <a:ext uri="{FF2B5EF4-FFF2-40B4-BE49-F238E27FC236}">
                      <a16:creationId xmlns:a16="http://schemas.microsoft.com/office/drawing/2014/main" id="{1C9AB5F2-C7B5-45E9-AEA4-2CFDBAB184ED}"/>
                    </a:ext>
                  </a:extLst>
                </p:cNvPr>
                <p:cNvGraphicFramePr>
                  <a:graphicFrameLocks noChangeAspect="1"/>
                </p:cNvGraphicFramePr>
                <p:nvPr>
                  <p:extLst>
                    <p:ext uri="{D42A27DB-BD31-4B8C-83A1-F6EECF244321}">
                      <p14:modId xmlns:p14="http://schemas.microsoft.com/office/powerpoint/2010/main" val="3594242539"/>
                    </p:ext>
                  </p:extLst>
                </p:nvPr>
              </p:nvGraphicFramePr>
              <p:xfrm>
                <a:off x="3186047" y="1844785"/>
                <a:ext cx="106835" cy="88473"/>
              </p:xfrm>
              <a:graphic>
                <a:graphicData uri="http://schemas.openxmlformats.org/presentationml/2006/ole">
                  <mc:AlternateContent>
                    <mc:Choice xmlns:v="urn:schemas-microsoft-com:vml" Requires="v">
                      <p:oleObj spid="_x0000_s8351" name="CS ChemDraw Drawing" r:id="rId10" imgW="406502" imgH="336471" progId="ChemDraw.Document.6.0">
                        <p:embed/>
                      </p:oleObj>
                    </mc:Choice>
                    <mc:Fallback>
                      <p:oleObj name="CS ChemDraw Drawing" r:id="rId10" imgW="406502" imgH="336471" progId="ChemDraw.Document.6.0">
                        <p:embed/>
                        <p:pic>
                          <p:nvPicPr>
                            <p:cNvPr id="313" name="物件 640">
                              <a:extLst>
                                <a:ext uri="{FF2B5EF4-FFF2-40B4-BE49-F238E27FC236}">
                                  <a16:creationId xmlns:a16="http://schemas.microsoft.com/office/drawing/2014/main" id="{F74D28D6-D54E-4AAA-A578-588E268BB305}"/>
                                </a:ext>
                              </a:extLst>
                            </p:cNvPr>
                            <p:cNvPicPr/>
                            <p:nvPr/>
                          </p:nvPicPr>
                          <p:blipFill>
                            <a:blip r:embed="rId8"/>
                            <a:stretch>
                              <a:fillRect/>
                            </a:stretch>
                          </p:blipFill>
                          <p:spPr>
                            <a:xfrm>
                              <a:off x="3186047" y="1844785"/>
                              <a:ext cx="106835" cy="8847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32" name="物件 642">
                  <a:extLst>
                    <a:ext uri="{FF2B5EF4-FFF2-40B4-BE49-F238E27FC236}">
                      <a16:creationId xmlns:a16="http://schemas.microsoft.com/office/drawing/2014/main" id="{61F71729-16B7-4BE9-93CF-BCE83148A391}"/>
                    </a:ext>
                  </a:extLst>
                </p:cNvPr>
                <p:cNvGraphicFramePr>
                  <a:graphicFrameLocks noChangeAspect="1"/>
                </p:cNvGraphicFramePr>
                <p:nvPr>
                  <p:extLst>
                    <p:ext uri="{D42A27DB-BD31-4B8C-83A1-F6EECF244321}">
                      <p14:modId xmlns:p14="http://schemas.microsoft.com/office/powerpoint/2010/main" val="1655099628"/>
                    </p:ext>
                  </p:extLst>
                </p:nvPr>
              </p:nvGraphicFramePr>
              <p:xfrm>
                <a:off x="3187613" y="2073942"/>
                <a:ext cx="106835" cy="88473"/>
              </p:xfrm>
              <a:graphic>
                <a:graphicData uri="http://schemas.openxmlformats.org/presentationml/2006/ole">
                  <mc:AlternateContent>
                    <mc:Choice xmlns:v="urn:schemas-microsoft-com:vml" Requires="v">
                      <p:oleObj spid="_x0000_s6460" name="CS ChemDraw Drawing" r:id="rId11" imgW="406502" imgH="336471" progId="ChemDraw.Document.6.0">
                        <p:embed/>
                      </p:oleObj>
                    </mc:Choice>
                    <mc:Fallback>
                      <p:oleObj name="CS ChemDraw Drawing" r:id="rId11" imgW="406502" imgH="336471" progId="ChemDraw.Document.6.0">
                        <p:embed/>
                        <p:pic>
                          <p:nvPicPr>
                            <p:cNvPr id="314" name="物件 642">
                              <a:extLst>
                                <a:ext uri="{FF2B5EF4-FFF2-40B4-BE49-F238E27FC236}">
                                  <a16:creationId xmlns:a16="http://schemas.microsoft.com/office/drawing/2014/main" id="{F7E606CF-1D06-43A9-84E9-AE4405CFDD0D}"/>
                                </a:ext>
                              </a:extLst>
                            </p:cNvPr>
                            <p:cNvPicPr/>
                            <p:nvPr/>
                          </p:nvPicPr>
                          <p:blipFill>
                            <a:blip r:embed="rId6"/>
                            <a:stretch>
                              <a:fillRect/>
                            </a:stretch>
                          </p:blipFill>
                          <p:spPr>
                            <a:xfrm>
                              <a:off x="3187613" y="2073942"/>
                              <a:ext cx="106835" cy="88473"/>
                            </a:xfrm>
                            <a:prstGeom prst="rect">
                              <a:avLst/>
                            </a:prstGeom>
                          </p:spPr>
                        </p:pic>
                      </p:oleObj>
                    </mc:Fallback>
                  </mc:AlternateContent>
                </a:graphicData>
              </a:graphic>
            </p:graphicFrame>
          </mc:Choice>
          <mc:Fallback xmlns="">
            <p:graphicFrame>
              <p:nvGraphicFramePr>
                <p:cNvPr id="1532" name="物件 642">
                  <a:extLst>
                    <a:ext uri="{FF2B5EF4-FFF2-40B4-BE49-F238E27FC236}">
                      <a16:creationId xmlns:a16="http://schemas.microsoft.com/office/drawing/2014/main" id="{61F71729-16B7-4BE9-93CF-BCE83148A391}"/>
                    </a:ext>
                  </a:extLst>
                </p:cNvPr>
                <p:cNvGraphicFramePr>
                  <a:graphicFrameLocks noChangeAspect="1"/>
                </p:cNvGraphicFramePr>
                <p:nvPr>
                  <p:extLst>
                    <p:ext uri="{D42A27DB-BD31-4B8C-83A1-F6EECF244321}">
                      <p14:modId xmlns:p14="http://schemas.microsoft.com/office/powerpoint/2010/main" val="1655099628"/>
                    </p:ext>
                  </p:extLst>
                </p:nvPr>
              </p:nvGraphicFramePr>
              <p:xfrm>
                <a:off x="3187613" y="2073942"/>
                <a:ext cx="106835" cy="88473"/>
              </p:xfrm>
              <a:graphic>
                <a:graphicData uri="http://schemas.openxmlformats.org/presentationml/2006/ole">
                  <mc:AlternateContent>
                    <mc:Choice xmlns:v="urn:schemas-microsoft-com:vml" Requires="v">
                      <p:oleObj spid="_x0000_s8352" name="CS ChemDraw Drawing" r:id="rId12" imgW="406502" imgH="336471" progId="ChemDraw.Document.6.0">
                        <p:embed/>
                      </p:oleObj>
                    </mc:Choice>
                    <mc:Fallback>
                      <p:oleObj name="CS ChemDraw Drawing" r:id="rId12" imgW="406502" imgH="336471" progId="ChemDraw.Document.6.0">
                        <p:embed/>
                        <p:pic>
                          <p:nvPicPr>
                            <p:cNvPr id="314" name="物件 642">
                              <a:extLst>
                                <a:ext uri="{FF2B5EF4-FFF2-40B4-BE49-F238E27FC236}">
                                  <a16:creationId xmlns:a16="http://schemas.microsoft.com/office/drawing/2014/main" id="{F7E606CF-1D06-43A9-84E9-AE4405CFDD0D}"/>
                                </a:ext>
                              </a:extLst>
                            </p:cNvPr>
                            <p:cNvPicPr/>
                            <p:nvPr/>
                          </p:nvPicPr>
                          <p:blipFill>
                            <a:blip r:embed="rId8"/>
                            <a:stretch>
                              <a:fillRect/>
                            </a:stretch>
                          </p:blipFill>
                          <p:spPr>
                            <a:xfrm>
                              <a:off x="3187613" y="2073942"/>
                              <a:ext cx="106835" cy="8847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33" name="物件 644">
                  <a:extLst>
                    <a:ext uri="{FF2B5EF4-FFF2-40B4-BE49-F238E27FC236}">
                      <a16:creationId xmlns:a16="http://schemas.microsoft.com/office/drawing/2014/main" id="{EF6510AD-C507-42DC-97B9-E7A2273079FA}"/>
                    </a:ext>
                  </a:extLst>
                </p:cNvPr>
                <p:cNvGraphicFramePr>
                  <a:graphicFrameLocks noChangeAspect="1"/>
                </p:cNvGraphicFramePr>
                <p:nvPr>
                  <p:extLst>
                    <p:ext uri="{D42A27DB-BD31-4B8C-83A1-F6EECF244321}">
                      <p14:modId xmlns:p14="http://schemas.microsoft.com/office/powerpoint/2010/main" val="1248092237"/>
                    </p:ext>
                  </p:extLst>
                </p:nvPr>
              </p:nvGraphicFramePr>
              <p:xfrm>
                <a:off x="3188058" y="2305620"/>
                <a:ext cx="106835" cy="88473"/>
              </p:xfrm>
              <a:graphic>
                <a:graphicData uri="http://schemas.openxmlformats.org/presentationml/2006/ole">
                  <mc:AlternateContent>
                    <mc:Choice xmlns:v="urn:schemas-microsoft-com:vml" Requires="v">
                      <p:oleObj spid="_x0000_s6461" name="CS ChemDraw Drawing" r:id="rId13" imgW="406502" imgH="336471" progId="ChemDraw.Document.6.0">
                        <p:embed/>
                      </p:oleObj>
                    </mc:Choice>
                    <mc:Fallback>
                      <p:oleObj name="CS ChemDraw Drawing" r:id="rId13" imgW="406502" imgH="336471" progId="ChemDraw.Document.6.0">
                        <p:embed/>
                        <p:pic>
                          <p:nvPicPr>
                            <p:cNvPr id="315" name="物件 644">
                              <a:extLst>
                                <a:ext uri="{FF2B5EF4-FFF2-40B4-BE49-F238E27FC236}">
                                  <a16:creationId xmlns:a16="http://schemas.microsoft.com/office/drawing/2014/main" id="{6262838C-2122-4FA4-8A6E-7F4D43AAE640}"/>
                                </a:ext>
                              </a:extLst>
                            </p:cNvPr>
                            <p:cNvPicPr/>
                            <p:nvPr/>
                          </p:nvPicPr>
                          <p:blipFill>
                            <a:blip r:embed="rId6"/>
                            <a:stretch>
                              <a:fillRect/>
                            </a:stretch>
                          </p:blipFill>
                          <p:spPr>
                            <a:xfrm>
                              <a:off x="3188058" y="2305620"/>
                              <a:ext cx="106835" cy="88473"/>
                            </a:xfrm>
                            <a:prstGeom prst="rect">
                              <a:avLst/>
                            </a:prstGeom>
                          </p:spPr>
                        </p:pic>
                      </p:oleObj>
                    </mc:Fallback>
                  </mc:AlternateContent>
                </a:graphicData>
              </a:graphic>
            </p:graphicFrame>
          </mc:Choice>
          <mc:Fallback xmlns="">
            <p:graphicFrame>
              <p:nvGraphicFramePr>
                <p:cNvPr id="1533" name="物件 644">
                  <a:extLst>
                    <a:ext uri="{FF2B5EF4-FFF2-40B4-BE49-F238E27FC236}">
                      <a16:creationId xmlns:a16="http://schemas.microsoft.com/office/drawing/2014/main" id="{EF6510AD-C507-42DC-97B9-E7A2273079FA}"/>
                    </a:ext>
                  </a:extLst>
                </p:cNvPr>
                <p:cNvGraphicFramePr>
                  <a:graphicFrameLocks noChangeAspect="1"/>
                </p:cNvGraphicFramePr>
                <p:nvPr>
                  <p:extLst>
                    <p:ext uri="{D42A27DB-BD31-4B8C-83A1-F6EECF244321}">
                      <p14:modId xmlns:p14="http://schemas.microsoft.com/office/powerpoint/2010/main" val="1248092237"/>
                    </p:ext>
                  </p:extLst>
                </p:nvPr>
              </p:nvGraphicFramePr>
              <p:xfrm>
                <a:off x="3188058" y="2305620"/>
                <a:ext cx="106835" cy="88473"/>
              </p:xfrm>
              <a:graphic>
                <a:graphicData uri="http://schemas.openxmlformats.org/presentationml/2006/ole">
                  <mc:AlternateContent>
                    <mc:Choice xmlns:v="urn:schemas-microsoft-com:vml" Requires="v">
                      <p:oleObj spid="_x0000_s8353" name="CS ChemDraw Drawing" r:id="rId14" imgW="406502" imgH="336471" progId="ChemDraw.Document.6.0">
                        <p:embed/>
                      </p:oleObj>
                    </mc:Choice>
                    <mc:Fallback>
                      <p:oleObj name="CS ChemDraw Drawing" r:id="rId14" imgW="406502" imgH="336471" progId="ChemDraw.Document.6.0">
                        <p:embed/>
                        <p:pic>
                          <p:nvPicPr>
                            <p:cNvPr id="315" name="物件 644">
                              <a:extLst>
                                <a:ext uri="{FF2B5EF4-FFF2-40B4-BE49-F238E27FC236}">
                                  <a16:creationId xmlns:a16="http://schemas.microsoft.com/office/drawing/2014/main" id="{6262838C-2122-4FA4-8A6E-7F4D43AAE640}"/>
                                </a:ext>
                              </a:extLst>
                            </p:cNvPr>
                            <p:cNvPicPr/>
                            <p:nvPr/>
                          </p:nvPicPr>
                          <p:blipFill>
                            <a:blip r:embed="rId8"/>
                            <a:stretch>
                              <a:fillRect/>
                            </a:stretch>
                          </p:blipFill>
                          <p:spPr>
                            <a:xfrm>
                              <a:off x="3188058" y="2305620"/>
                              <a:ext cx="106835" cy="8847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34" name="物件 646">
                  <a:extLst>
                    <a:ext uri="{FF2B5EF4-FFF2-40B4-BE49-F238E27FC236}">
                      <a16:creationId xmlns:a16="http://schemas.microsoft.com/office/drawing/2014/main" id="{47BCFF17-4E8E-4D19-8EA5-670D05738FC9}"/>
                    </a:ext>
                  </a:extLst>
                </p:cNvPr>
                <p:cNvGraphicFramePr>
                  <a:graphicFrameLocks noChangeAspect="1"/>
                </p:cNvGraphicFramePr>
                <p:nvPr>
                  <p:extLst>
                    <p:ext uri="{D42A27DB-BD31-4B8C-83A1-F6EECF244321}">
                      <p14:modId xmlns:p14="http://schemas.microsoft.com/office/powerpoint/2010/main" val="4208798291"/>
                    </p:ext>
                  </p:extLst>
                </p:nvPr>
              </p:nvGraphicFramePr>
              <p:xfrm>
                <a:off x="3186012" y="2535804"/>
                <a:ext cx="106835" cy="88473"/>
              </p:xfrm>
              <a:graphic>
                <a:graphicData uri="http://schemas.openxmlformats.org/presentationml/2006/ole">
                  <mc:AlternateContent>
                    <mc:Choice xmlns:v="urn:schemas-microsoft-com:vml" Requires="v">
                      <p:oleObj spid="_x0000_s6462" name="CS ChemDraw Drawing" r:id="rId15" imgW="406502" imgH="336471" progId="ChemDraw.Document.6.0">
                        <p:embed/>
                      </p:oleObj>
                    </mc:Choice>
                    <mc:Fallback>
                      <p:oleObj name="CS ChemDraw Drawing" r:id="rId15" imgW="406502" imgH="336471" progId="ChemDraw.Document.6.0">
                        <p:embed/>
                        <p:pic>
                          <p:nvPicPr>
                            <p:cNvPr id="316" name="物件 646">
                              <a:extLst>
                                <a:ext uri="{FF2B5EF4-FFF2-40B4-BE49-F238E27FC236}">
                                  <a16:creationId xmlns:a16="http://schemas.microsoft.com/office/drawing/2014/main" id="{8D0E3463-1ED2-4351-99C0-21776D035A0C}"/>
                                </a:ext>
                              </a:extLst>
                            </p:cNvPr>
                            <p:cNvPicPr/>
                            <p:nvPr/>
                          </p:nvPicPr>
                          <p:blipFill>
                            <a:blip r:embed="rId6"/>
                            <a:stretch>
                              <a:fillRect/>
                            </a:stretch>
                          </p:blipFill>
                          <p:spPr>
                            <a:xfrm>
                              <a:off x="3186012" y="2535804"/>
                              <a:ext cx="106835" cy="88473"/>
                            </a:xfrm>
                            <a:prstGeom prst="rect">
                              <a:avLst/>
                            </a:prstGeom>
                          </p:spPr>
                        </p:pic>
                      </p:oleObj>
                    </mc:Fallback>
                  </mc:AlternateContent>
                </a:graphicData>
              </a:graphic>
            </p:graphicFrame>
          </mc:Choice>
          <mc:Fallback xmlns="">
            <p:graphicFrame>
              <p:nvGraphicFramePr>
                <p:cNvPr id="1534" name="物件 646">
                  <a:extLst>
                    <a:ext uri="{FF2B5EF4-FFF2-40B4-BE49-F238E27FC236}">
                      <a16:creationId xmlns:a16="http://schemas.microsoft.com/office/drawing/2014/main" id="{47BCFF17-4E8E-4D19-8EA5-670D05738FC9}"/>
                    </a:ext>
                  </a:extLst>
                </p:cNvPr>
                <p:cNvGraphicFramePr>
                  <a:graphicFrameLocks noChangeAspect="1"/>
                </p:cNvGraphicFramePr>
                <p:nvPr>
                  <p:extLst>
                    <p:ext uri="{D42A27DB-BD31-4B8C-83A1-F6EECF244321}">
                      <p14:modId xmlns:p14="http://schemas.microsoft.com/office/powerpoint/2010/main" val="4208798291"/>
                    </p:ext>
                  </p:extLst>
                </p:nvPr>
              </p:nvGraphicFramePr>
              <p:xfrm>
                <a:off x="3186012" y="2535804"/>
                <a:ext cx="106835" cy="88473"/>
              </p:xfrm>
              <a:graphic>
                <a:graphicData uri="http://schemas.openxmlformats.org/presentationml/2006/ole">
                  <mc:AlternateContent>
                    <mc:Choice xmlns:v="urn:schemas-microsoft-com:vml" Requires="v">
                      <p:oleObj spid="_x0000_s8354" name="CS ChemDraw Drawing" r:id="rId16" imgW="406502" imgH="336471" progId="ChemDraw.Document.6.0">
                        <p:embed/>
                      </p:oleObj>
                    </mc:Choice>
                    <mc:Fallback>
                      <p:oleObj name="CS ChemDraw Drawing" r:id="rId16" imgW="406502" imgH="336471" progId="ChemDraw.Document.6.0">
                        <p:embed/>
                        <p:pic>
                          <p:nvPicPr>
                            <p:cNvPr id="316" name="物件 646">
                              <a:extLst>
                                <a:ext uri="{FF2B5EF4-FFF2-40B4-BE49-F238E27FC236}">
                                  <a16:creationId xmlns:a16="http://schemas.microsoft.com/office/drawing/2014/main" id="{8D0E3463-1ED2-4351-99C0-21776D035A0C}"/>
                                </a:ext>
                              </a:extLst>
                            </p:cNvPr>
                            <p:cNvPicPr/>
                            <p:nvPr/>
                          </p:nvPicPr>
                          <p:blipFill>
                            <a:blip r:embed="rId8"/>
                            <a:stretch>
                              <a:fillRect/>
                            </a:stretch>
                          </p:blipFill>
                          <p:spPr>
                            <a:xfrm>
                              <a:off x="3186012" y="2535804"/>
                              <a:ext cx="106835" cy="8847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35" name="物件 648">
                  <a:extLst>
                    <a:ext uri="{FF2B5EF4-FFF2-40B4-BE49-F238E27FC236}">
                      <a16:creationId xmlns:a16="http://schemas.microsoft.com/office/drawing/2014/main" id="{7B7BA5E0-78FE-47E9-BDC2-AE60C4E5A628}"/>
                    </a:ext>
                  </a:extLst>
                </p:cNvPr>
                <p:cNvGraphicFramePr>
                  <a:graphicFrameLocks noChangeAspect="1"/>
                </p:cNvGraphicFramePr>
                <p:nvPr>
                  <p:extLst>
                    <p:ext uri="{D42A27DB-BD31-4B8C-83A1-F6EECF244321}">
                      <p14:modId xmlns:p14="http://schemas.microsoft.com/office/powerpoint/2010/main" val="2745885973"/>
                    </p:ext>
                  </p:extLst>
                </p:nvPr>
              </p:nvGraphicFramePr>
              <p:xfrm>
                <a:off x="3189677" y="2765523"/>
                <a:ext cx="106835" cy="88473"/>
              </p:xfrm>
              <a:graphic>
                <a:graphicData uri="http://schemas.openxmlformats.org/presentationml/2006/ole">
                  <mc:AlternateContent>
                    <mc:Choice xmlns:v="urn:schemas-microsoft-com:vml" Requires="v">
                      <p:oleObj spid="_x0000_s6463" name="CS ChemDraw Drawing" r:id="rId17" imgW="406502" imgH="336471" progId="ChemDraw.Document.6.0">
                        <p:embed/>
                      </p:oleObj>
                    </mc:Choice>
                    <mc:Fallback>
                      <p:oleObj name="CS ChemDraw Drawing" r:id="rId17" imgW="406502" imgH="336471" progId="ChemDraw.Document.6.0">
                        <p:embed/>
                        <p:pic>
                          <p:nvPicPr>
                            <p:cNvPr id="317" name="物件 648">
                              <a:extLst>
                                <a:ext uri="{FF2B5EF4-FFF2-40B4-BE49-F238E27FC236}">
                                  <a16:creationId xmlns:a16="http://schemas.microsoft.com/office/drawing/2014/main" id="{6CC007CA-23A7-4A8D-9CEA-D3B4033F9E14}"/>
                                </a:ext>
                              </a:extLst>
                            </p:cNvPr>
                            <p:cNvPicPr/>
                            <p:nvPr/>
                          </p:nvPicPr>
                          <p:blipFill>
                            <a:blip r:embed="rId6"/>
                            <a:stretch>
                              <a:fillRect/>
                            </a:stretch>
                          </p:blipFill>
                          <p:spPr>
                            <a:xfrm>
                              <a:off x="3189677" y="2765523"/>
                              <a:ext cx="106835" cy="88473"/>
                            </a:xfrm>
                            <a:prstGeom prst="rect">
                              <a:avLst/>
                            </a:prstGeom>
                          </p:spPr>
                        </p:pic>
                      </p:oleObj>
                    </mc:Fallback>
                  </mc:AlternateContent>
                </a:graphicData>
              </a:graphic>
            </p:graphicFrame>
          </mc:Choice>
          <mc:Fallback xmlns="">
            <p:graphicFrame>
              <p:nvGraphicFramePr>
                <p:cNvPr id="1535" name="物件 648">
                  <a:extLst>
                    <a:ext uri="{FF2B5EF4-FFF2-40B4-BE49-F238E27FC236}">
                      <a16:creationId xmlns:a16="http://schemas.microsoft.com/office/drawing/2014/main" id="{7B7BA5E0-78FE-47E9-BDC2-AE60C4E5A628}"/>
                    </a:ext>
                  </a:extLst>
                </p:cNvPr>
                <p:cNvGraphicFramePr>
                  <a:graphicFrameLocks noChangeAspect="1"/>
                </p:cNvGraphicFramePr>
                <p:nvPr>
                  <p:extLst>
                    <p:ext uri="{D42A27DB-BD31-4B8C-83A1-F6EECF244321}">
                      <p14:modId xmlns:p14="http://schemas.microsoft.com/office/powerpoint/2010/main" val="2745885973"/>
                    </p:ext>
                  </p:extLst>
                </p:nvPr>
              </p:nvGraphicFramePr>
              <p:xfrm>
                <a:off x="3189677" y="2765523"/>
                <a:ext cx="106835" cy="88473"/>
              </p:xfrm>
              <a:graphic>
                <a:graphicData uri="http://schemas.openxmlformats.org/presentationml/2006/ole">
                  <mc:AlternateContent>
                    <mc:Choice xmlns:v="urn:schemas-microsoft-com:vml" Requires="v">
                      <p:oleObj spid="_x0000_s8355" name="CS ChemDraw Drawing" r:id="rId18" imgW="406502" imgH="336471" progId="ChemDraw.Document.6.0">
                        <p:embed/>
                      </p:oleObj>
                    </mc:Choice>
                    <mc:Fallback>
                      <p:oleObj name="CS ChemDraw Drawing" r:id="rId18" imgW="406502" imgH="336471" progId="ChemDraw.Document.6.0">
                        <p:embed/>
                        <p:pic>
                          <p:nvPicPr>
                            <p:cNvPr id="317" name="物件 648">
                              <a:extLst>
                                <a:ext uri="{FF2B5EF4-FFF2-40B4-BE49-F238E27FC236}">
                                  <a16:creationId xmlns:a16="http://schemas.microsoft.com/office/drawing/2014/main" id="{6CC007CA-23A7-4A8D-9CEA-D3B4033F9E14}"/>
                                </a:ext>
                              </a:extLst>
                            </p:cNvPr>
                            <p:cNvPicPr/>
                            <p:nvPr/>
                          </p:nvPicPr>
                          <p:blipFill>
                            <a:blip r:embed="rId8"/>
                            <a:stretch>
                              <a:fillRect/>
                            </a:stretch>
                          </p:blipFill>
                          <p:spPr>
                            <a:xfrm>
                              <a:off x="3189677" y="2765523"/>
                              <a:ext cx="106835" cy="88473"/>
                            </a:xfrm>
                            <a:prstGeom prst="rect">
                              <a:avLst/>
                            </a:prstGeom>
                          </p:spPr>
                        </p:pic>
                      </p:oleObj>
                    </mc:Fallback>
                  </mc:AlternateContent>
                </a:graphicData>
              </a:graphic>
            </p:graphicFrame>
          </mc:Fallback>
        </mc:AlternateContent>
        <p:sp>
          <p:nvSpPr>
            <p:cNvPr id="1536" name="文字方塊 649">
              <a:extLst>
                <a:ext uri="{FF2B5EF4-FFF2-40B4-BE49-F238E27FC236}">
                  <a16:creationId xmlns:a16="http://schemas.microsoft.com/office/drawing/2014/main" id="{070F66F4-B6B1-42C5-8FA8-EC4A7C6935F1}"/>
                </a:ext>
              </a:extLst>
            </p:cNvPr>
            <p:cNvSpPr txBox="1"/>
            <p:nvPr/>
          </p:nvSpPr>
          <p:spPr>
            <a:xfrm>
              <a:off x="2980680" y="1245874"/>
              <a:ext cx="534121" cy="280526"/>
            </a:xfrm>
            <a:prstGeom prst="rect">
              <a:avLst/>
            </a:prstGeom>
            <a:noFill/>
          </p:spPr>
          <p:txBody>
            <a:bodyPr wrap="none" rtlCol="0">
              <a:spAutoFit/>
            </a:bodyPr>
            <a:lstStyle/>
            <a:p>
              <a:pPr algn="ctr"/>
              <a:r>
                <a:rPr lang="en-US" altLang="zh-TW" sz="1223" b="1" dirty="0">
                  <a:latin typeface="Arial" panose="020B0604020202020204" pitchFamily="34" charset="0"/>
                  <a:cs typeface="Arial" panose="020B0604020202020204" pitchFamily="34" charset="0"/>
                </a:rPr>
                <a:t>GRU</a:t>
              </a:r>
              <a:endParaRPr lang="en-US" sz="1223" b="1" dirty="0">
                <a:latin typeface="Arial" panose="020B0604020202020204" pitchFamily="34" charset="0"/>
                <a:cs typeface="Arial" panose="020B0604020202020204" pitchFamily="34" charset="0"/>
              </a:endParaRPr>
            </a:p>
          </p:txBody>
        </p:sp>
        <p:sp>
          <p:nvSpPr>
            <p:cNvPr id="1537" name="TextBox 1489">
              <a:extLst>
                <a:ext uri="{FF2B5EF4-FFF2-40B4-BE49-F238E27FC236}">
                  <a16:creationId xmlns:a16="http://schemas.microsoft.com/office/drawing/2014/main" id="{166D3C5E-B90C-4350-BCF3-837D23D004E3}"/>
                </a:ext>
              </a:extLst>
            </p:cNvPr>
            <p:cNvSpPr txBox="1"/>
            <p:nvPr/>
          </p:nvSpPr>
          <p:spPr>
            <a:xfrm>
              <a:off x="3006117" y="3107046"/>
              <a:ext cx="1202573" cy="397032"/>
            </a:xfrm>
            <a:prstGeom prst="rect">
              <a:avLst/>
            </a:prstGeom>
            <a:noFill/>
          </p:spPr>
          <p:txBody>
            <a:bodyPr wrap="none" rtlCol="0">
              <a:spAutoFit/>
            </a:bodyPr>
            <a:lstStyle/>
            <a:p>
              <a:r>
                <a:rPr lang="en-US" sz="1980" b="1" dirty="0">
                  <a:latin typeface="Arial" panose="020B0604020202020204" pitchFamily="34" charset="0"/>
                  <a:cs typeface="Arial" panose="020B0604020202020204" pitchFamily="34" charset="0"/>
                </a:rPr>
                <a:t>Encoder</a:t>
              </a:r>
            </a:p>
          </p:txBody>
        </p:sp>
        <p:sp>
          <p:nvSpPr>
            <p:cNvPr id="1538" name="橢圓 328">
              <a:extLst>
                <a:ext uri="{FF2B5EF4-FFF2-40B4-BE49-F238E27FC236}">
                  <a16:creationId xmlns:a16="http://schemas.microsoft.com/office/drawing/2014/main" id="{CDD82E49-9425-4794-AB19-96CD1FB4428F}"/>
                </a:ext>
              </a:extLst>
            </p:cNvPr>
            <p:cNvSpPr/>
            <p:nvPr/>
          </p:nvSpPr>
          <p:spPr>
            <a:xfrm flipH="1">
              <a:off x="6446209" y="1200920"/>
              <a:ext cx="1510365" cy="552067"/>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51" b="1" dirty="0">
                  <a:latin typeface="Arial" panose="020B0604020202020204" pitchFamily="34" charset="0"/>
                  <a:cs typeface="Arial" panose="020B0604020202020204" pitchFamily="34" charset="0"/>
                </a:rPr>
                <a:t>LFS</a:t>
              </a:r>
            </a:p>
            <a:p>
              <a:pPr algn="ctr"/>
              <a:r>
                <a:rPr lang="en-US" altLang="zh-TW" sz="1551" b="1" dirty="0">
                  <a:latin typeface="Arial" panose="020B0604020202020204" pitchFamily="34" charset="0"/>
                  <a:cs typeface="Arial" panose="020B0604020202020204" pitchFamily="34" charset="0"/>
                </a:rPr>
                <a:t>Denticity</a:t>
              </a:r>
            </a:p>
          </p:txBody>
        </p:sp>
        <p:cxnSp>
          <p:nvCxnSpPr>
            <p:cNvPr id="1539" name="直線接點 264">
              <a:extLst>
                <a:ext uri="{FF2B5EF4-FFF2-40B4-BE49-F238E27FC236}">
                  <a16:creationId xmlns:a16="http://schemas.microsoft.com/office/drawing/2014/main" id="{D3EC50B4-0983-4AF5-B98F-BE2DC33FB593}"/>
                </a:ext>
              </a:extLst>
            </p:cNvPr>
            <p:cNvCxnSpPr>
              <a:cxnSpLocks/>
              <a:stCxn id="1543" idx="6"/>
              <a:endCxn id="1538" idx="6"/>
            </p:cNvCxnSpPr>
            <p:nvPr/>
          </p:nvCxnSpPr>
          <p:spPr>
            <a:xfrm>
              <a:off x="6301301" y="1304179"/>
              <a:ext cx="144908" cy="172775"/>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40" name="直線接點 264">
              <a:extLst>
                <a:ext uri="{FF2B5EF4-FFF2-40B4-BE49-F238E27FC236}">
                  <a16:creationId xmlns:a16="http://schemas.microsoft.com/office/drawing/2014/main" id="{1C722599-8088-4A53-BD54-55F1C059E609}"/>
                </a:ext>
              </a:extLst>
            </p:cNvPr>
            <p:cNvCxnSpPr>
              <a:cxnSpLocks/>
              <a:stCxn id="1544" idx="6"/>
              <a:endCxn id="1538" idx="6"/>
            </p:cNvCxnSpPr>
            <p:nvPr/>
          </p:nvCxnSpPr>
          <p:spPr>
            <a:xfrm>
              <a:off x="6301301" y="1470900"/>
              <a:ext cx="144908" cy="605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41" name="直線接點 264">
              <a:extLst>
                <a:ext uri="{FF2B5EF4-FFF2-40B4-BE49-F238E27FC236}">
                  <a16:creationId xmlns:a16="http://schemas.microsoft.com/office/drawing/2014/main" id="{C64066FC-1B57-439E-84CB-E2665E55E8EE}"/>
                </a:ext>
              </a:extLst>
            </p:cNvPr>
            <p:cNvCxnSpPr>
              <a:cxnSpLocks/>
              <a:stCxn id="1542" idx="6"/>
              <a:endCxn id="1538" idx="6"/>
            </p:cNvCxnSpPr>
            <p:nvPr/>
          </p:nvCxnSpPr>
          <p:spPr>
            <a:xfrm flipV="1">
              <a:off x="6301301" y="1476953"/>
              <a:ext cx="144908" cy="172442"/>
            </a:xfrm>
            <a:prstGeom prst="line">
              <a:avLst/>
            </a:prstGeom>
            <a:ln w="3175">
              <a:prstDash val="solid"/>
            </a:ln>
          </p:spPr>
          <p:style>
            <a:lnRef idx="1">
              <a:schemeClr val="dk1"/>
            </a:lnRef>
            <a:fillRef idx="0">
              <a:schemeClr val="dk1"/>
            </a:fillRef>
            <a:effectRef idx="0">
              <a:schemeClr val="dk1"/>
            </a:effectRef>
            <a:fontRef idx="minor">
              <a:schemeClr val="tx1"/>
            </a:fontRef>
          </p:style>
        </p:cxnSp>
        <p:sp>
          <p:nvSpPr>
            <p:cNvPr id="1542" name="橢圓 328">
              <a:extLst>
                <a:ext uri="{FF2B5EF4-FFF2-40B4-BE49-F238E27FC236}">
                  <a16:creationId xmlns:a16="http://schemas.microsoft.com/office/drawing/2014/main" id="{A7E90044-A561-45A6-BD86-F11D6D173D48}"/>
                </a:ext>
              </a:extLst>
            </p:cNvPr>
            <p:cNvSpPr/>
            <p:nvPr/>
          </p:nvSpPr>
          <p:spPr>
            <a:xfrm rot="10800000" flipH="1">
              <a:off x="6199078" y="1598289"/>
              <a:ext cx="102216" cy="1022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543" name="橢圓 329">
              <a:extLst>
                <a:ext uri="{FF2B5EF4-FFF2-40B4-BE49-F238E27FC236}">
                  <a16:creationId xmlns:a16="http://schemas.microsoft.com/office/drawing/2014/main" id="{654C03BE-32A4-481C-917D-3435B485F8A8}"/>
                </a:ext>
              </a:extLst>
            </p:cNvPr>
            <p:cNvSpPr/>
            <p:nvPr/>
          </p:nvSpPr>
          <p:spPr>
            <a:xfrm rot="10800000" flipH="1">
              <a:off x="6199078" y="1253073"/>
              <a:ext cx="102216" cy="1022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544" name="橢圓 330">
              <a:extLst>
                <a:ext uri="{FF2B5EF4-FFF2-40B4-BE49-F238E27FC236}">
                  <a16:creationId xmlns:a16="http://schemas.microsoft.com/office/drawing/2014/main" id="{E569CFE4-A705-41EA-B91C-16716C523B94}"/>
                </a:ext>
              </a:extLst>
            </p:cNvPr>
            <p:cNvSpPr/>
            <p:nvPr/>
          </p:nvSpPr>
          <p:spPr>
            <a:xfrm rot="10800000" flipH="1">
              <a:off x="6199078" y="1419793"/>
              <a:ext cx="102216" cy="102215"/>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cxnSp>
          <p:nvCxnSpPr>
            <p:cNvPr id="1545" name="直線接點 572">
              <a:extLst>
                <a:ext uri="{FF2B5EF4-FFF2-40B4-BE49-F238E27FC236}">
                  <a16:creationId xmlns:a16="http://schemas.microsoft.com/office/drawing/2014/main" id="{79B59FD8-2C22-404B-B15F-17C3D92355EB}"/>
                </a:ext>
              </a:extLst>
            </p:cNvPr>
            <p:cNvCxnSpPr>
              <a:cxnSpLocks/>
              <a:endCxn id="1543" idx="2"/>
            </p:cNvCxnSpPr>
            <p:nvPr/>
          </p:nvCxnSpPr>
          <p:spPr>
            <a:xfrm flipV="1">
              <a:off x="5944292" y="1304179"/>
              <a:ext cx="254793" cy="165934"/>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546" name="直線接點 572">
              <a:extLst>
                <a:ext uri="{FF2B5EF4-FFF2-40B4-BE49-F238E27FC236}">
                  <a16:creationId xmlns:a16="http://schemas.microsoft.com/office/drawing/2014/main" id="{4DA2F584-0A19-432A-9E65-92F4F732DFBD}"/>
                </a:ext>
              </a:extLst>
            </p:cNvPr>
            <p:cNvCxnSpPr>
              <a:cxnSpLocks/>
              <a:endCxn id="1544" idx="2"/>
            </p:cNvCxnSpPr>
            <p:nvPr/>
          </p:nvCxnSpPr>
          <p:spPr>
            <a:xfrm>
              <a:off x="5944292" y="1470893"/>
              <a:ext cx="254793" cy="0"/>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cxnSp>
          <p:nvCxnSpPr>
            <p:cNvPr id="1547" name="直線接點 572">
              <a:extLst>
                <a:ext uri="{FF2B5EF4-FFF2-40B4-BE49-F238E27FC236}">
                  <a16:creationId xmlns:a16="http://schemas.microsoft.com/office/drawing/2014/main" id="{F9D9F1A9-3727-426D-B202-48C7FB8E688D}"/>
                </a:ext>
              </a:extLst>
            </p:cNvPr>
            <p:cNvCxnSpPr>
              <a:cxnSpLocks/>
              <a:endCxn id="1542" idx="2"/>
            </p:cNvCxnSpPr>
            <p:nvPr/>
          </p:nvCxnSpPr>
          <p:spPr>
            <a:xfrm>
              <a:off x="5944292" y="1476953"/>
              <a:ext cx="254793" cy="172442"/>
            </a:xfrm>
            <a:prstGeom prst="line">
              <a:avLst/>
            </a:prstGeom>
            <a:ln w="3175">
              <a:solidFill>
                <a:schemeClr val="dk1"/>
              </a:solidFill>
              <a:prstDash val="dash"/>
            </a:ln>
          </p:spPr>
          <p:style>
            <a:lnRef idx="1">
              <a:schemeClr val="dk1"/>
            </a:lnRef>
            <a:fillRef idx="0">
              <a:schemeClr val="dk1"/>
            </a:fillRef>
            <a:effectRef idx="0">
              <a:schemeClr val="dk1"/>
            </a:effectRef>
            <a:fontRef idx="minor">
              <a:schemeClr val="tx1"/>
            </a:fontRef>
          </p:style>
        </p:cxnSp>
        <p:sp>
          <p:nvSpPr>
            <p:cNvPr id="1548" name="箭號: 向下 1547">
              <a:extLst>
                <a:ext uri="{FF2B5EF4-FFF2-40B4-BE49-F238E27FC236}">
                  <a16:creationId xmlns:a16="http://schemas.microsoft.com/office/drawing/2014/main" id="{8F315DB6-C831-4688-A9F8-BA9F0DFE2FD2}"/>
                </a:ext>
              </a:extLst>
            </p:cNvPr>
            <p:cNvSpPr/>
            <p:nvPr/>
          </p:nvSpPr>
          <p:spPr>
            <a:xfrm>
              <a:off x="5705271" y="3128084"/>
              <a:ext cx="362212" cy="596613"/>
            </a:xfrm>
            <a:prstGeom prst="downArrow">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3107">
                <a:latin typeface="Arial" panose="020B0604020202020204" pitchFamily="34" charset="0"/>
                <a:cs typeface="Arial" panose="020B0604020202020204" pitchFamily="34" charset="0"/>
              </a:endParaRPr>
            </a:p>
          </p:txBody>
        </p:sp>
        <p:pic>
          <p:nvPicPr>
            <p:cNvPr id="1549" name="Picture 4">
              <a:extLst>
                <a:ext uri="{FF2B5EF4-FFF2-40B4-BE49-F238E27FC236}">
                  <a16:creationId xmlns:a16="http://schemas.microsoft.com/office/drawing/2014/main" id="{12859988-71C1-4DB7-AD76-F21BC9F2764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14621" y="3638012"/>
              <a:ext cx="1042117" cy="1284868"/>
            </a:xfrm>
            <a:prstGeom prst="rect">
              <a:avLst/>
            </a:prstGeom>
          </p:spPr>
        </p:pic>
        <p:pic>
          <p:nvPicPr>
            <p:cNvPr id="1550" name="Picture 6">
              <a:extLst>
                <a:ext uri="{FF2B5EF4-FFF2-40B4-BE49-F238E27FC236}">
                  <a16:creationId xmlns:a16="http://schemas.microsoft.com/office/drawing/2014/main" id="{24339DB1-A516-47BA-A8E2-062620084F6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12921" y="1605985"/>
              <a:ext cx="1043824" cy="1138517"/>
            </a:xfrm>
            <a:prstGeom prst="rect">
              <a:avLst/>
            </a:prstGeom>
          </p:spPr>
        </p:pic>
        <p:pic>
          <p:nvPicPr>
            <p:cNvPr id="1551" name="Picture 8">
              <a:extLst>
                <a:ext uri="{FF2B5EF4-FFF2-40B4-BE49-F238E27FC236}">
                  <a16:creationId xmlns:a16="http://schemas.microsoft.com/office/drawing/2014/main" id="{2A15920D-67A1-452E-AD81-BFAFF59D06E8}"/>
                </a:ext>
              </a:extLst>
            </p:cNvPr>
            <p:cNvPicPr>
              <a:picLocks noChangeAspect="1"/>
            </p:cNvPicPr>
            <p:nvPr/>
          </p:nvPicPr>
          <p:blipFill>
            <a:blip r:embed="rId21"/>
            <a:stretch>
              <a:fillRect/>
            </a:stretch>
          </p:blipFill>
          <p:spPr>
            <a:xfrm>
              <a:off x="1511505" y="3051313"/>
              <a:ext cx="265466" cy="227043"/>
            </a:xfrm>
            <a:prstGeom prst="rect">
              <a:avLst/>
            </a:prstGeom>
          </p:spPr>
        </p:pic>
        <p:sp>
          <p:nvSpPr>
            <p:cNvPr id="1552" name="箭號: 向右 1551">
              <a:extLst>
                <a:ext uri="{FF2B5EF4-FFF2-40B4-BE49-F238E27FC236}">
                  <a16:creationId xmlns:a16="http://schemas.microsoft.com/office/drawing/2014/main" id="{C5C91F7A-8A55-4723-8709-D5FEDF905DFC}"/>
                </a:ext>
              </a:extLst>
            </p:cNvPr>
            <p:cNvSpPr/>
            <p:nvPr/>
          </p:nvSpPr>
          <p:spPr>
            <a:xfrm>
              <a:off x="2230861" y="2091606"/>
              <a:ext cx="112337" cy="122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107">
                <a:latin typeface="Arial" panose="020B0604020202020204" pitchFamily="34" charset="0"/>
                <a:cs typeface="Arial" panose="020B0604020202020204" pitchFamily="34" charset="0"/>
              </a:endParaRPr>
            </a:p>
          </p:txBody>
        </p:sp>
        <p:sp>
          <p:nvSpPr>
            <p:cNvPr id="1553" name="文字方塊 1552">
              <a:extLst>
                <a:ext uri="{FF2B5EF4-FFF2-40B4-BE49-F238E27FC236}">
                  <a16:creationId xmlns:a16="http://schemas.microsoft.com/office/drawing/2014/main" id="{4841D5A3-4D79-4AEB-A115-41EA3FB390E1}"/>
                </a:ext>
              </a:extLst>
            </p:cNvPr>
            <p:cNvSpPr txBox="1"/>
            <p:nvPr/>
          </p:nvSpPr>
          <p:spPr>
            <a:xfrm>
              <a:off x="5985182" y="765747"/>
              <a:ext cx="1128835" cy="396583"/>
            </a:xfrm>
            <a:prstGeom prst="rect">
              <a:avLst/>
            </a:prstGeom>
            <a:noFill/>
          </p:spPr>
          <p:txBody>
            <a:bodyPr wrap="none" rtlCol="0">
              <a:spAutoFit/>
            </a:bodyPr>
            <a:lstStyle/>
            <a:p>
              <a:r>
                <a:rPr lang="en-US" altLang="zh-TW" sz="1977" b="1" dirty="0" err="1">
                  <a:latin typeface="Arial" panose="020B0604020202020204" pitchFamily="34" charset="0"/>
                  <a:cs typeface="Arial" panose="020B0604020202020204" pitchFamily="34" charset="0"/>
                </a:rPr>
                <a:t>PropNN</a:t>
              </a:r>
              <a:endParaRPr lang="zh-TW" altLang="en-US" sz="1977" b="1" dirty="0">
                <a:latin typeface="Arial" panose="020B0604020202020204" pitchFamily="34" charset="0"/>
                <a:cs typeface="Arial" panose="020B0604020202020204" pitchFamily="34" charset="0"/>
              </a:endParaRPr>
            </a:p>
          </p:txBody>
        </p:sp>
        <p:pic>
          <p:nvPicPr>
            <p:cNvPr id="1554" name="圖片 1553">
              <a:extLst>
                <a:ext uri="{FF2B5EF4-FFF2-40B4-BE49-F238E27FC236}">
                  <a16:creationId xmlns:a16="http://schemas.microsoft.com/office/drawing/2014/main" id="{4B3305A2-E646-4B1E-9D89-F83CCD630647}"/>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2361" t="5723" r="95406" b="786"/>
            <a:stretch/>
          </p:blipFill>
          <p:spPr>
            <a:xfrm>
              <a:off x="5526720" y="3822894"/>
              <a:ext cx="112784" cy="834428"/>
            </a:xfrm>
            <a:prstGeom prst="rect">
              <a:avLst/>
            </a:prstGeom>
            <a:effectLst>
              <a:outerShdw blurRad="50800" dist="38100" dir="2700000" algn="tl" rotWithShape="0">
                <a:prstClr val="black">
                  <a:alpha val="40000"/>
                </a:prstClr>
              </a:outerShdw>
            </a:effectLst>
          </p:spPr>
        </p:pic>
        <p:pic>
          <p:nvPicPr>
            <p:cNvPr id="1555" name="圖片 1554">
              <a:extLst>
                <a:ext uri="{FF2B5EF4-FFF2-40B4-BE49-F238E27FC236}">
                  <a16:creationId xmlns:a16="http://schemas.microsoft.com/office/drawing/2014/main" id="{288C07E8-3E2F-4487-839C-0F0ADE18EB18}"/>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4778" t="5723" r="93356"/>
            <a:stretch/>
          </p:blipFill>
          <p:spPr>
            <a:xfrm>
              <a:off x="5746233" y="3822893"/>
              <a:ext cx="94285" cy="841444"/>
            </a:xfrm>
            <a:prstGeom prst="rect">
              <a:avLst/>
            </a:prstGeom>
            <a:effectLst>
              <a:outerShdw blurRad="50800" dist="38100" dir="2700000" algn="tl" rotWithShape="0">
                <a:prstClr val="black">
                  <a:alpha val="40000"/>
                </a:prstClr>
              </a:outerShdw>
            </a:effectLst>
          </p:spPr>
        </p:pic>
        <p:pic>
          <p:nvPicPr>
            <p:cNvPr id="1556" name="圖片 1555">
              <a:extLst>
                <a:ext uri="{FF2B5EF4-FFF2-40B4-BE49-F238E27FC236}">
                  <a16:creationId xmlns:a16="http://schemas.microsoft.com/office/drawing/2014/main" id="{CC02B4C8-E97C-4003-89D9-FEBE6EBF9878}"/>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6788" t="5723" r="91209"/>
            <a:stretch/>
          </p:blipFill>
          <p:spPr>
            <a:xfrm>
              <a:off x="5945266" y="3822893"/>
              <a:ext cx="101201" cy="841444"/>
            </a:xfrm>
            <a:prstGeom prst="rect">
              <a:avLst/>
            </a:prstGeom>
            <a:effectLst>
              <a:outerShdw blurRad="50800" dist="38100" dir="2700000" algn="tl" rotWithShape="0">
                <a:prstClr val="black">
                  <a:alpha val="40000"/>
                </a:prstClr>
              </a:outerShdw>
            </a:effectLst>
          </p:spPr>
        </p:pic>
        <p:pic>
          <p:nvPicPr>
            <p:cNvPr id="1557" name="圖片 1556">
              <a:extLst>
                <a:ext uri="{FF2B5EF4-FFF2-40B4-BE49-F238E27FC236}">
                  <a16:creationId xmlns:a16="http://schemas.microsoft.com/office/drawing/2014/main" id="{6D226D28-1D96-4E17-BCBA-79C0E27251D3}"/>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1130" t="5899" r="86993" b="610"/>
            <a:stretch/>
          </p:blipFill>
          <p:spPr>
            <a:xfrm>
              <a:off x="6151215" y="3822894"/>
              <a:ext cx="94806" cy="834428"/>
            </a:xfrm>
            <a:prstGeom prst="rect">
              <a:avLst/>
            </a:prstGeom>
            <a:effectLst>
              <a:outerShdw blurRad="50800" dist="38100" dir="2700000" algn="tl" rotWithShape="0">
                <a:prstClr val="black">
                  <a:alpha val="40000"/>
                </a:prstClr>
              </a:outerShdw>
            </a:effectLst>
          </p:spPr>
        </p:pic>
        <p:sp>
          <p:nvSpPr>
            <p:cNvPr id="1558" name="文字方塊 1557">
              <a:extLst>
                <a:ext uri="{FF2B5EF4-FFF2-40B4-BE49-F238E27FC236}">
                  <a16:creationId xmlns:a16="http://schemas.microsoft.com/office/drawing/2014/main" id="{E5A40F54-797B-4ECD-B787-4BF1A73AB871}"/>
                </a:ext>
              </a:extLst>
            </p:cNvPr>
            <p:cNvSpPr txBox="1"/>
            <p:nvPr/>
          </p:nvSpPr>
          <p:spPr>
            <a:xfrm>
              <a:off x="6197546" y="3128085"/>
              <a:ext cx="1021121" cy="56964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TW" sz="1551" b="1"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Transfer</a:t>
              </a:r>
            </a:p>
            <a:p>
              <a:r>
                <a:rPr lang="en-US" altLang="zh-TW" sz="1551" b="1"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learning</a:t>
              </a:r>
              <a:endParaRPr lang="zh-TW" altLang="en-US" sz="1551" b="1"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cxnSp>
          <p:nvCxnSpPr>
            <p:cNvPr id="1559" name="直線接點 366">
              <a:extLst>
                <a:ext uri="{FF2B5EF4-FFF2-40B4-BE49-F238E27FC236}">
                  <a16:creationId xmlns:a16="http://schemas.microsoft.com/office/drawing/2014/main" id="{97F0ADEB-85ED-49CC-8939-CA1DD53C08D2}"/>
                </a:ext>
              </a:extLst>
            </p:cNvPr>
            <p:cNvCxnSpPr>
              <a:cxnSpLocks/>
              <a:stCxn id="1736" idx="2"/>
              <a:endCxn id="1563" idx="6"/>
            </p:cNvCxnSpPr>
            <p:nvPr/>
          </p:nvCxnSpPr>
          <p:spPr>
            <a:xfrm flipH="1">
              <a:off x="3320732" y="4929369"/>
              <a:ext cx="490592" cy="127686"/>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60" name="直線接點 366">
              <a:extLst>
                <a:ext uri="{FF2B5EF4-FFF2-40B4-BE49-F238E27FC236}">
                  <a16:creationId xmlns:a16="http://schemas.microsoft.com/office/drawing/2014/main" id="{032D951F-E924-4E27-950B-5BEB222887C2}"/>
                </a:ext>
              </a:extLst>
            </p:cNvPr>
            <p:cNvCxnSpPr>
              <a:cxnSpLocks/>
              <a:stCxn id="1737" idx="2"/>
              <a:endCxn id="1563" idx="6"/>
            </p:cNvCxnSpPr>
            <p:nvPr/>
          </p:nvCxnSpPr>
          <p:spPr>
            <a:xfrm flipH="1" flipV="1">
              <a:off x="3320732" y="5057055"/>
              <a:ext cx="490592" cy="11837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61" name="直線接點 366">
              <a:extLst>
                <a:ext uri="{FF2B5EF4-FFF2-40B4-BE49-F238E27FC236}">
                  <a16:creationId xmlns:a16="http://schemas.microsoft.com/office/drawing/2014/main" id="{9841378D-FB0F-4BDD-AB17-649DF6324E6F}"/>
                </a:ext>
              </a:extLst>
            </p:cNvPr>
            <p:cNvCxnSpPr>
              <a:cxnSpLocks/>
              <a:stCxn id="1739" idx="2"/>
              <a:endCxn id="1563" idx="6"/>
            </p:cNvCxnSpPr>
            <p:nvPr/>
          </p:nvCxnSpPr>
          <p:spPr>
            <a:xfrm flipH="1" flipV="1">
              <a:off x="3320732" y="5057055"/>
              <a:ext cx="490592" cy="36442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62" name="直線接點 366">
              <a:extLst>
                <a:ext uri="{FF2B5EF4-FFF2-40B4-BE49-F238E27FC236}">
                  <a16:creationId xmlns:a16="http://schemas.microsoft.com/office/drawing/2014/main" id="{70D980BB-6AEA-408A-8CE9-C75AF6BC51F6}"/>
                </a:ext>
              </a:extLst>
            </p:cNvPr>
            <p:cNvCxnSpPr>
              <a:cxnSpLocks/>
              <a:stCxn id="1738" idx="2"/>
              <a:endCxn id="1563" idx="6"/>
            </p:cNvCxnSpPr>
            <p:nvPr/>
          </p:nvCxnSpPr>
          <p:spPr>
            <a:xfrm flipH="1" flipV="1">
              <a:off x="3320732" y="5057048"/>
              <a:ext cx="490592" cy="610486"/>
            </a:xfrm>
            <a:prstGeom prst="line">
              <a:avLst/>
            </a:prstGeom>
            <a:ln w="3175">
              <a:prstDash val="solid"/>
            </a:ln>
          </p:spPr>
          <p:style>
            <a:lnRef idx="1">
              <a:schemeClr val="dk1"/>
            </a:lnRef>
            <a:fillRef idx="0">
              <a:schemeClr val="dk1"/>
            </a:fillRef>
            <a:effectRef idx="0">
              <a:schemeClr val="dk1"/>
            </a:effectRef>
            <a:fontRef idx="minor">
              <a:schemeClr val="tx1"/>
            </a:fontRef>
          </p:style>
        </p:cxnSp>
        <p:sp>
          <p:nvSpPr>
            <p:cNvPr id="1563" name="橢圓 360">
              <a:extLst>
                <a:ext uri="{FF2B5EF4-FFF2-40B4-BE49-F238E27FC236}">
                  <a16:creationId xmlns:a16="http://schemas.microsoft.com/office/drawing/2014/main" id="{2FF5B925-150C-4D66-991E-2162F01301C8}"/>
                </a:ext>
              </a:extLst>
            </p:cNvPr>
            <p:cNvSpPr/>
            <p:nvPr/>
          </p:nvSpPr>
          <p:spPr>
            <a:xfrm>
              <a:off x="2454922" y="4931691"/>
              <a:ext cx="865811" cy="250727"/>
            </a:xfrm>
            <a:prstGeom prst="ellipse">
              <a:avLst/>
            </a:prstGeom>
            <a:solidFill>
              <a:srgbClr val="00B0F0"/>
            </a:solidFill>
            <a:ln w="63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980" b="1" dirty="0">
                  <a:latin typeface="Arial" panose="020B0604020202020204" pitchFamily="34" charset="0"/>
                  <a:cs typeface="Arial" panose="020B0604020202020204" pitchFamily="34" charset="0"/>
                </a:rPr>
                <a:t>SS</a:t>
              </a:r>
            </a:p>
          </p:txBody>
        </p:sp>
        <p:sp>
          <p:nvSpPr>
            <p:cNvPr id="1564" name="文字方塊 1563">
              <a:extLst>
                <a:ext uri="{FF2B5EF4-FFF2-40B4-BE49-F238E27FC236}">
                  <a16:creationId xmlns:a16="http://schemas.microsoft.com/office/drawing/2014/main" id="{48DF016C-78B9-4DEC-BCA6-F2804BACAA41}"/>
                </a:ext>
              </a:extLst>
            </p:cNvPr>
            <p:cNvSpPr txBox="1"/>
            <p:nvPr/>
          </p:nvSpPr>
          <p:spPr>
            <a:xfrm>
              <a:off x="1479388" y="2730833"/>
              <a:ext cx="319318" cy="369332"/>
            </a:xfrm>
            <a:prstGeom prst="rect">
              <a:avLst/>
            </a:prstGeom>
            <a:noFill/>
          </p:spPr>
          <p:txBody>
            <a:bodyPr wrap="none" rtlCol="0">
              <a:spAutoFit/>
            </a:bodyPr>
            <a:lstStyle/>
            <a:p>
              <a:r>
                <a:rPr lang="en-US" altLang="zh-TW" dirty="0">
                  <a:latin typeface="Arial" panose="020B0604020202020204" pitchFamily="34" charset="0"/>
                  <a:cs typeface="Arial" panose="020B0604020202020204" pitchFamily="34" charset="0"/>
                </a:rPr>
                <a:t>+</a:t>
              </a:r>
              <a:endParaRPr lang="zh-TW" altLang="en-US" dirty="0">
                <a:latin typeface="Arial" panose="020B0604020202020204" pitchFamily="34" charset="0"/>
                <a:cs typeface="Arial" panose="020B0604020202020204" pitchFamily="34" charset="0"/>
              </a:endParaRPr>
            </a:p>
          </p:txBody>
        </p:sp>
        <p:sp>
          <p:nvSpPr>
            <p:cNvPr id="1565" name="文字方塊 1564">
              <a:extLst>
                <a:ext uri="{FF2B5EF4-FFF2-40B4-BE49-F238E27FC236}">
                  <a16:creationId xmlns:a16="http://schemas.microsoft.com/office/drawing/2014/main" id="{3A3BD312-2B92-4C29-9EAB-FE7CF8C3A526}"/>
                </a:ext>
              </a:extLst>
            </p:cNvPr>
            <p:cNvSpPr txBox="1"/>
            <p:nvPr/>
          </p:nvSpPr>
          <p:spPr>
            <a:xfrm rot="5400000">
              <a:off x="1475168" y="3253639"/>
              <a:ext cx="319318" cy="369332"/>
            </a:xfrm>
            <a:prstGeom prst="rect">
              <a:avLst/>
            </a:prstGeom>
            <a:noFill/>
          </p:spPr>
          <p:txBody>
            <a:bodyPr wrap="none" rtlCol="0">
              <a:spAutoFit/>
            </a:bodyPr>
            <a:lstStyle/>
            <a:p>
              <a:r>
                <a:rPr lang="en-US" altLang="zh-TW" dirty="0">
                  <a:latin typeface="Arial" panose="020B0604020202020204" pitchFamily="34" charset="0"/>
                  <a:cs typeface="Arial" panose="020B0604020202020204" pitchFamily="34" charset="0"/>
                </a:rPr>
                <a:t>=</a:t>
              </a:r>
              <a:endParaRPr lang="zh-TW" altLang="en-US" dirty="0">
                <a:latin typeface="Arial" panose="020B0604020202020204" pitchFamily="34" charset="0"/>
                <a:cs typeface="Arial" panose="020B0604020202020204" pitchFamily="34" charset="0"/>
              </a:endParaRPr>
            </a:p>
          </p:txBody>
        </p:sp>
        <p:sp>
          <p:nvSpPr>
            <p:cNvPr id="1566" name="箭號: 向右 1565">
              <a:extLst>
                <a:ext uri="{FF2B5EF4-FFF2-40B4-BE49-F238E27FC236}">
                  <a16:creationId xmlns:a16="http://schemas.microsoft.com/office/drawing/2014/main" id="{CCFA3E82-2143-4038-A9B6-EE0EC5A06F9E}"/>
                </a:ext>
              </a:extLst>
            </p:cNvPr>
            <p:cNvSpPr/>
            <p:nvPr/>
          </p:nvSpPr>
          <p:spPr>
            <a:xfrm>
              <a:off x="2236117" y="4218242"/>
              <a:ext cx="112337" cy="122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107">
                <a:latin typeface="Arial" panose="020B0604020202020204" pitchFamily="34" charset="0"/>
                <a:cs typeface="Arial" panose="020B0604020202020204" pitchFamily="34" charset="0"/>
              </a:endParaRPr>
            </a:p>
          </p:txBody>
        </p:sp>
        <p:sp>
          <p:nvSpPr>
            <p:cNvPr id="1567" name="橢圓 360">
              <a:extLst>
                <a:ext uri="{FF2B5EF4-FFF2-40B4-BE49-F238E27FC236}">
                  <a16:creationId xmlns:a16="http://schemas.microsoft.com/office/drawing/2014/main" id="{8D7D7B04-0C3A-4D13-90A4-5DBF1194ACC9}"/>
                </a:ext>
              </a:extLst>
            </p:cNvPr>
            <p:cNvSpPr/>
            <p:nvPr/>
          </p:nvSpPr>
          <p:spPr>
            <a:xfrm>
              <a:off x="2422974" y="3985716"/>
              <a:ext cx="929694" cy="533164"/>
            </a:xfrm>
            <a:prstGeom prst="roundRect">
              <a:avLst/>
            </a:prstGeom>
            <a:solidFill>
              <a:srgbClr val="00B0F0"/>
            </a:solidFill>
            <a:ln w="63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980" b="1" dirty="0">
                  <a:latin typeface="Arial" panose="020B0604020202020204" pitchFamily="34" charset="0"/>
                  <a:cs typeface="Arial" panose="020B0604020202020204" pitchFamily="34" charset="0"/>
                </a:rPr>
                <a:t>Expt. SS</a:t>
              </a:r>
            </a:p>
          </p:txBody>
        </p:sp>
        <p:cxnSp>
          <p:nvCxnSpPr>
            <p:cNvPr id="1568" name="直線單箭頭接點 1567">
              <a:extLst>
                <a:ext uri="{FF2B5EF4-FFF2-40B4-BE49-F238E27FC236}">
                  <a16:creationId xmlns:a16="http://schemas.microsoft.com/office/drawing/2014/main" id="{9B3BB811-6372-46AA-8A51-871C24F9B576}"/>
                </a:ext>
              </a:extLst>
            </p:cNvPr>
            <p:cNvCxnSpPr>
              <a:cxnSpLocks/>
              <a:stCxn id="1567" idx="2"/>
              <a:endCxn id="1563" idx="0"/>
            </p:cNvCxnSpPr>
            <p:nvPr/>
          </p:nvCxnSpPr>
          <p:spPr>
            <a:xfrm>
              <a:off x="2887821" y="4518874"/>
              <a:ext cx="0" cy="4128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69" name="文字方塊 1568">
              <a:extLst>
                <a:ext uri="{FF2B5EF4-FFF2-40B4-BE49-F238E27FC236}">
                  <a16:creationId xmlns:a16="http://schemas.microsoft.com/office/drawing/2014/main" id="{F7E20C9D-9615-432F-A8B2-FE83D101A28A}"/>
                </a:ext>
              </a:extLst>
            </p:cNvPr>
            <p:cNvSpPr txBox="1"/>
            <p:nvPr/>
          </p:nvSpPr>
          <p:spPr>
            <a:xfrm>
              <a:off x="2233782" y="4552538"/>
              <a:ext cx="646331" cy="369332"/>
            </a:xfrm>
            <a:prstGeom prst="rect">
              <a:avLst/>
            </a:prstGeom>
            <a:noFill/>
          </p:spPr>
          <p:txBody>
            <a:bodyPr wrap="none" rtlCol="0">
              <a:spAutoFit/>
            </a:bodyPr>
            <a:lstStyle/>
            <a:p>
              <a:r>
                <a:rPr lang="en-US" altLang="zh-TW" b="1" dirty="0">
                  <a:latin typeface="Arial" panose="020B0604020202020204" pitchFamily="34" charset="0"/>
                  <a:cs typeface="Arial" panose="020B0604020202020204" pitchFamily="34" charset="0"/>
                </a:rPr>
                <a:t>CEL</a:t>
              </a:r>
              <a:endParaRPr lang="zh-TW" altLang="en-US" b="1" dirty="0">
                <a:latin typeface="Arial" panose="020B0604020202020204" pitchFamily="34" charset="0"/>
                <a:cs typeface="Arial" panose="020B0604020202020204" pitchFamily="34" charset="0"/>
              </a:endParaRPr>
            </a:p>
          </p:txBody>
        </p:sp>
        <p:sp>
          <p:nvSpPr>
            <p:cNvPr id="1570" name="文字方塊 1569">
              <a:extLst>
                <a:ext uri="{FF2B5EF4-FFF2-40B4-BE49-F238E27FC236}">
                  <a16:creationId xmlns:a16="http://schemas.microsoft.com/office/drawing/2014/main" id="{5E31CED6-E05F-4106-8FEF-9A81BE609F9D}"/>
                </a:ext>
              </a:extLst>
            </p:cNvPr>
            <p:cNvSpPr txBox="1"/>
            <p:nvPr/>
          </p:nvSpPr>
          <p:spPr>
            <a:xfrm>
              <a:off x="3220987" y="5982753"/>
              <a:ext cx="1128835" cy="396583"/>
            </a:xfrm>
            <a:prstGeom prst="rect">
              <a:avLst/>
            </a:prstGeom>
            <a:noFill/>
          </p:spPr>
          <p:txBody>
            <a:bodyPr wrap="none" rtlCol="0">
              <a:spAutoFit/>
            </a:bodyPr>
            <a:lstStyle/>
            <a:p>
              <a:r>
                <a:rPr lang="en-US" altLang="zh-TW" sz="1977" b="1" dirty="0" err="1">
                  <a:latin typeface="Arial" panose="020B0604020202020204" pitchFamily="34" charset="0"/>
                  <a:cs typeface="Arial" panose="020B0604020202020204" pitchFamily="34" charset="0"/>
                </a:rPr>
                <a:t>PropNN</a:t>
              </a:r>
              <a:endParaRPr lang="zh-TW" altLang="en-US" sz="1977" b="1" dirty="0">
                <a:latin typeface="Arial" panose="020B0604020202020204" pitchFamily="34" charset="0"/>
                <a:cs typeface="Arial" panose="020B0604020202020204" pitchFamily="34" charset="0"/>
              </a:endParaRPr>
            </a:p>
          </p:txBody>
        </p:sp>
        <p:pic>
          <p:nvPicPr>
            <p:cNvPr id="1571" name="圖片 1570">
              <a:extLst>
                <a:ext uri="{FF2B5EF4-FFF2-40B4-BE49-F238E27FC236}">
                  <a16:creationId xmlns:a16="http://schemas.microsoft.com/office/drawing/2014/main" id="{0437B07E-6235-40D0-B4EE-DBEDDADB03EE}"/>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3604" t="5899" r="84519" b="610"/>
            <a:stretch/>
          </p:blipFill>
          <p:spPr>
            <a:xfrm>
              <a:off x="5746231" y="4904168"/>
              <a:ext cx="94806" cy="834427"/>
            </a:xfrm>
            <a:prstGeom prst="rect">
              <a:avLst/>
            </a:prstGeom>
            <a:effectLst>
              <a:outerShdw blurRad="50800" dist="38100" dir="2700000" algn="tl" rotWithShape="0">
                <a:prstClr val="black">
                  <a:alpha val="40000"/>
                </a:prstClr>
              </a:outerShdw>
            </a:effectLst>
          </p:spPr>
        </p:pic>
        <p:pic>
          <p:nvPicPr>
            <p:cNvPr id="1572" name="圖片 1571">
              <a:extLst>
                <a:ext uri="{FF2B5EF4-FFF2-40B4-BE49-F238E27FC236}">
                  <a16:creationId xmlns:a16="http://schemas.microsoft.com/office/drawing/2014/main" id="{93CD0F16-A5EC-4E73-B27F-F50B24C898EA}"/>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5691" t="5882" r="82432" b="626"/>
            <a:stretch/>
          </p:blipFill>
          <p:spPr>
            <a:xfrm>
              <a:off x="5953887" y="4913226"/>
              <a:ext cx="94806" cy="834427"/>
            </a:xfrm>
            <a:prstGeom prst="rect">
              <a:avLst/>
            </a:prstGeom>
            <a:effectLst>
              <a:outerShdw blurRad="50800" dist="38100" dir="2700000" algn="tl" rotWithShape="0">
                <a:prstClr val="black">
                  <a:alpha val="40000"/>
                </a:prstClr>
              </a:outerShdw>
            </a:effectLst>
          </p:spPr>
        </p:pic>
        <p:sp>
          <p:nvSpPr>
            <p:cNvPr id="1573" name="右大括弧 1572">
              <a:extLst>
                <a:ext uri="{FF2B5EF4-FFF2-40B4-BE49-F238E27FC236}">
                  <a16:creationId xmlns:a16="http://schemas.microsoft.com/office/drawing/2014/main" id="{CC7422C9-E5F2-42CD-B223-BC8E414C7771}"/>
                </a:ext>
              </a:extLst>
            </p:cNvPr>
            <p:cNvSpPr/>
            <p:nvPr/>
          </p:nvSpPr>
          <p:spPr>
            <a:xfrm rot="10800000">
              <a:off x="5291300" y="3818697"/>
              <a:ext cx="61525" cy="83442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3107">
                <a:latin typeface="Arial" panose="020B0604020202020204" pitchFamily="34" charset="0"/>
                <a:cs typeface="Arial" panose="020B0604020202020204" pitchFamily="34" charset="0"/>
              </a:endParaRPr>
            </a:p>
          </p:txBody>
        </p:sp>
        <p:pic>
          <p:nvPicPr>
            <p:cNvPr id="1574" name="圖片 1573">
              <a:extLst>
                <a:ext uri="{FF2B5EF4-FFF2-40B4-BE49-F238E27FC236}">
                  <a16:creationId xmlns:a16="http://schemas.microsoft.com/office/drawing/2014/main" id="{A1FDAB19-F861-43D1-95D1-FC4730B006CD}"/>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17681" t="5882" r="80296" b="626"/>
            <a:stretch/>
          </p:blipFill>
          <p:spPr>
            <a:xfrm>
              <a:off x="4836499" y="3821734"/>
              <a:ext cx="102216" cy="834428"/>
            </a:xfrm>
            <a:prstGeom prst="rect">
              <a:avLst/>
            </a:prstGeom>
            <a:effectLst>
              <a:outerShdw blurRad="50800" dist="38100" dir="2700000" algn="tl" rotWithShape="0">
                <a:prstClr val="black">
                  <a:alpha val="40000"/>
                </a:prstClr>
              </a:outerShdw>
            </a:effectLst>
          </p:spPr>
        </p:pic>
        <p:pic>
          <p:nvPicPr>
            <p:cNvPr id="1575" name="圖片 1574">
              <a:extLst>
                <a:ext uri="{FF2B5EF4-FFF2-40B4-BE49-F238E27FC236}">
                  <a16:creationId xmlns:a16="http://schemas.microsoft.com/office/drawing/2014/main" id="{A7808673-2630-4CF8-9F1D-1B0953716507}"/>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24160" t="5882" r="73818" b="626"/>
            <a:stretch/>
          </p:blipFill>
          <p:spPr>
            <a:xfrm>
              <a:off x="4836499" y="4884215"/>
              <a:ext cx="102216" cy="834428"/>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576" name="文字方塊 1575">
                  <a:extLst>
                    <a:ext uri="{FF2B5EF4-FFF2-40B4-BE49-F238E27FC236}">
                      <a16:creationId xmlns:a16="http://schemas.microsoft.com/office/drawing/2014/main" id="{10CA52FF-7AAA-495F-8CC7-D5638EAFE9C7}"/>
                    </a:ext>
                  </a:extLst>
                </p:cNvPr>
                <p:cNvSpPr txBox="1"/>
                <p:nvPr/>
              </p:nvSpPr>
              <p:spPr>
                <a:xfrm>
                  <a:off x="4985620" y="3904102"/>
                  <a:ext cx="302461" cy="251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34" i="1">
                            <a:latin typeface="Cambria Math" panose="02040503050406030204" pitchFamily="18" charset="0"/>
                          </a:rPr>
                          <m:t>⊕</m:t>
                        </m:r>
                      </m:oMath>
                    </m:oMathPara>
                  </a14:m>
                  <a:endParaRPr lang="zh-TW" altLang="en-US" sz="1034" dirty="0">
                    <a:latin typeface="Arial" panose="020B0604020202020204" pitchFamily="34" charset="0"/>
                    <a:cs typeface="Arial" panose="020B0604020202020204" pitchFamily="34" charset="0"/>
                  </a:endParaRPr>
                </a:p>
              </p:txBody>
            </p:sp>
          </mc:Choice>
          <mc:Fallback xmlns="">
            <p:sp>
              <p:nvSpPr>
                <p:cNvPr id="1576" name="文字方塊 1575">
                  <a:extLst>
                    <a:ext uri="{FF2B5EF4-FFF2-40B4-BE49-F238E27FC236}">
                      <a16:creationId xmlns:a16="http://schemas.microsoft.com/office/drawing/2014/main" id="{10CA52FF-7AAA-495F-8CC7-D5638EAFE9C7}"/>
                    </a:ext>
                  </a:extLst>
                </p:cNvPr>
                <p:cNvSpPr txBox="1">
                  <a:spLocks noRot="1" noChangeAspect="1" noMove="1" noResize="1" noEditPoints="1" noAdjustHandles="1" noChangeArrowheads="1" noChangeShapeType="1" noTextEdit="1"/>
                </p:cNvSpPr>
                <p:nvPr/>
              </p:nvSpPr>
              <p:spPr>
                <a:xfrm>
                  <a:off x="4985620" y="3904102"/>
                  <a:ext cx="302461" cy="251479"/>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7" name="文字方塊 1576">
                  <a:extLst>
                    <a:ext uri="{FF2B5EF4-FFF2-40B4-BE49-F238E27FC236}">
                      <a16:creationId xmlns:a16="http://schemas.microsoft.com/office/drawing/2014/main" id="{59C7C829-DFA6-4496-8C83-D46A42EA6A4D}"/>
                    </a:ext>
                  </a:extLst>
                </p:cNvPr>
                <p:cNvSpPr txBox="1"/>
                <p:nvPr/>
              </p:nvSpPr>
              <p:spPr>
                <a:xfrm>
                  <a:off x="4985620" y="4927530"/>
                  <a:ext cx="302461" cy="251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34" i="1">
                            <a:latin typeface="Cambria Math" panose="02040503050406030204" pitchFamily="18" charset="0"/>
                          </a:rPr>
                          <m:t>⊕</m:t>
                        </m:r>
                      </m:oMath>
                    </m:oMathPara>
                  </a14:m>
                  <a:endParaRPr lang="zh-TW" altLang="en-US" sz="1034" dirty="0">
                    <a:latin typeface="Arial" panose="020B0604020202020204" pitchFamily="34" charset="0"/>
                    <a:cs typeface="Arial" panose="020B0604020202020204" pitchFamily="34" charset="0"/>
                  </a:endParaRPr>
                </a:p>
              </p:txBody>
            </p:sp>
          </mc:Choice>
          <mc:Fallback xmlns="">
            <p:sp>
              <p:nvSpPr>
                <p:cNvPr id="1577" name="文字方塊 1576">
                  <a:extLst>
                    <a:ext uri="{FF2B5EF4-FFF2-40B4-BE49-F238E27FC236}">
                      <a16:creationId xmlns:a16="http://schemas.microsoft.com/office/drawing/2014/main" id="{59C7C829-DFA6-4496-8C83-D46A42EA6A4D}"/>
                    </a:ext>
                  </a:extLst>
                </p:cNvPr>
                <p:cNvSpPr txBox="1">
                  <a:spLocks noRot="1" noChangeAspect="1" noMove="1" noResize="1" noEditPoints="1" noAdjustHandles="1" noChangeArrowheads="1" noChangeShapeType="1" noTextEdit="1"/>
                </p:cNvSpPr>
                <p:nvPr/>
              </p:nvSpPr>
              <p:spPr>
                <a:xfrm>
                  <a:off x="4985620" y="4927530"/>
                  <a:ext cx="302461" cy="251479"/>
                </a:xfrm>
                <a:prstGeom prst="rect">
                  <a:avLst/>
                </a:prstGeom>
                <a:blipFill>
                  <a:blip r:embed="rId27"/>
                  <a:stretch>
                    <a:fillRect/>
                  </a:stretch>
                </a:blipFill>
              </p:spPr>
              <p:txBody>
                <a:bodyPr/>
                <a:lstStyle/>
                <a:p>
                  <a:r>
                    <a:rPr lang="en-US">
                      <a:noFill/>
                    </a:rPr>
                    <a:t> </a:t>
                  </a:r>
                </a:p>
              </p:txBody>
            </p:sp>
          </mc:Fallback>
        </mc:AlternateContent>
        <p:sp>
          <p:nvSpPr>
            <p:cNvPr id="1578" name="文字方塊 1577">
              <a:extLst>
                <a:ext uri="{FF2B5EF4-FFF2-40B4-BE49-F238E27FC236}">
                  <a16:creationId xmlns:a16="http://schemas.microsoft.com/office/drawing/2014/main" id="{678CFAF4-4044-479F-A7F0-927BC9278145}"/>
                </a:ext>
              </a:extLst>
            </p:cNvPr>
            <p:cNvSpPr txBox="1"/>
            <p:nvPr/>
          </p:nvSpPr>
          <p:spPr>
            <a:xfrm>
              <a:off x="4644586" y="4520496"/>
              <a:ext cx="431528" cy="330988"/>
            </a:xfrm>
            <a:prstGeom prst="rect">
              <a:avLst/>
            </a:prstGeom>
            <a:noFill/>
          </p:spPr>
          <p:txBody>
            <a:bodyPr wrap="none" rtlCol="0">
              <a:spAutoFit/>
            </a:bodyPr>
            <a:lstStyle/>
            <a:p>
              <a:r>
                <a:rPr lang="en-US" altLang="zh-TW" sz="1551" b="1" dirty="0" err="1">
                  <a:latin typeface="Arial" panose="020B0604020202020204" pitchFamily="34" charset="0"/>
                  <a:cs typeface="Arial" panose="020B0604020202020204" pitchFamily="34" charset="0"/>
                </a:rPr>
                <a:t>z</a:t>
              </a:r>
              <a:r>
                <a:rPr lang="en-US" altLang="zh-TW" sz="1551" b="1" baseline="-25000" dirty="0" err="1">
                  <a:latin typeface="Arial" panose="020B0604020202020204" pitchFamily="34" charset="0"/>
                  <a:cs typeface="Arial" panose="020B0604020202020204" pitchFamily="34" charset="0"/>
                </a:rPr>
                <a:t>ax</a:t>
              </a:r>
              <a:endParaRPr lang="zh-TW" altLang="en-US" sz="1551" b="1" baseline="-25000" dirty="0">
                <a:latin typeface="Arial" panose="020B0604020202020204" pitchFamily="34" charset="0"/>
                <a:cs typeface="Arial" panose="020B0604020202020204" pitchFamily="34" charset="0"/>
              </a:endParaRPr>
            </a:p>
          </p:txBody>
        </p:sp>
        <p:sp>
          <p:nvSpPr>
            <p:cNvPr id="1579" name="文字方塊 1578">
              <a:extLst>
                <a:ext uri="{FF2B5EF4-FFF2-40B4-BE49-F238E27FC236}">
                  <a16:creationId xmlns:a16="http://schemas.microsoft.com/office/drawing/2014/main" id="{C0AB1857-CEEA-4FEA-998C-D1A4A204F510}"/>
                </a:ext>
              </a:extLst>
            </p:cNvPr>
            <p:cNvSpPr txBox="1"/>
            <p:nvPr/>
          </p:nvSpPr>
          <p:spPr>
            <a:xfrm>
              <a:off x="4638371" y="5580640"/>
              <a:ext cx="439544" cy="330988"/>
            </a:xfrm>
            <a:prstGeom prst="rect">
              <a:avLst/>
            </a:prstGeom>
            <a:noFill/>
          </p:spPr>
          <p:txBody>
            <a:bodyPr wrap="none" rtlCol="0">
              <a:spAutoFit/>
            </a:bodyPr>
            <a:lstStyle/>
            <a:p>
              <a:r>
                <a:rPr lang="en-US" altLang="zh-TW" sz="1551" b="1" dirty="0" err="1">
                  <a:latin typeface="Arial" panose="020B0604020202020204" pitchFamily="34" charset="0"/>
                  <a:cs typeface="Arial" panose="020B0604020202020204" pitchFamily="34" charset="0"/>
                </a:rPr>
                <a:t>z</a:t>
              </a:r>
              <a:r>
                <a:rPr lang="en-US" altLang="zh-TW" sz="1551" b="1" baseline="-25000" dirty="0" err="1">
                  <a:latin typeface="Arial" panose="020B0604020202020204" pitchFamily="34" charset="0"/>
                  <a:cs typeface="Arial" panose="020B0604020202020204" pitchFamily="34" charset="0"/>
                </a:rPr>
                <a:t>eq</a:t>
              </a:r>
              <a:endParaRPr lang="zh-TW" altLang="en-US" sz="1551" b="1" baseline="-25000" dirty="0">
                <a:latin typeface="Arial" panose="020B0604020202020204" pitchFamily="34" charset="0"/>
                <a:cs typeface="Arial" panose="020B0604020202020204" pitchFamily="34" charset="0"/>
              </a:endParaRPr>
            </a:p>
          </p:txBody>
        </p:sp>
        <p:sp>
          <p:nvSpPr>
            <p:cNvPr id="1580" name="文字方塊 1579">
              <a:extLst>
                <a:ext uri="{FF2B5EF4-FFF2-40B4-BE49-F238E27FC236}">
                  <a16:creationId xmlns:a16="http://schemas.microsoft.com/office/drawing/2014/main" id="{F7265FEA-1109-48A8-A5B8-BBF9834EE48E}"/>
                </a:ext>
              </a:extLst>
            </p:cNvPr>
            <p:cNvSpPr txBox="1"/>
            <p:nvPr/>
          </p:nvSpPr>
          <p:spPr>
            <a:xfrm>
              <a:off x="4638370" y="5988829"/>
              <a:ext cx="558166" cy="330988"/>
            </a:xfrm>
            <a:prstGeom prst="rect">
              <a:avLst/>
            </a:prstGeom>
            <a:noFill/>
          </p:spPr>
          <p:txBody>
            <a:bodyPr wrap="none" rtlCol="0">
              <a:spAutoFit/>
            </a:bodyPr>
            <a:lstStyle/>
            <a:p>
              <a:r>
                <a:rPr lang="en-US" altLang="zh-TW" sz="1551" b="1" dirty="0" err="1">
                  <a:latin typeface="Arial" panose="020B0604020202020204" pitchFamily="34" charset="0"/>
                  <a:cs typeface="Arial" panose="020B0604020202020204" pitchFamily="34" charset="0"/>
                </a:rPr>
                <a:t>B</a:t>
              </a:r>
              <a:r>
                <a:rPr lang="en-US" altLang="zh-TW" sz="1551" b="1" baseline="-25000" dirty="0" err="1">
                  <a:latin typeface="Arial" panose="020B0604020202020204" pitchFamily="34" charset="0"/>
                  <a:cs typeface="Arial" panose="020B0604020202020204" pitchFamily="34" charset="0"/>
                </a:rPr>
                <a:t>zeff</a:t>
              </a:r>
              <a:endParaRPr lang="zh-TW" altLang="en-US" sz="1551" b="1" baseline="-25000" dirty="0">
                <a:latin typeface="Arial" panose="020B0604020202020204" pitchFamily="34" charset="0"/>
                <a:cs typeface="Arial" panose="020B0604020202020204" pitchFamily="34" charset="0"/>
              </a:endParaRPr>
            </a:p>
          </p:txBody>
        </p:sp>
        <p:pic>
          <p:nvPicPr>
            <p:cNvPr id="1581" name="Picture 8">
              <a:extLst>
                <a:ext uri="{FF2B5EF4-FFF2-40B4-BE49-F238E27FC236}">
                  <a16:creationId xmlns:a16="http://schemas.microsoft.com/office/drawing/2014/main" id="{6DA6F7A4-67EC-49C7-A7A1-A93069FB8D41}"/>
                </a:ext>
              </a:extLst>
            </p:cNvPr>
            <p:cNvPicPr>
              <a:picLocks noChangeAspect="1"/>
            </p:cNvPicPr>
            <p:nvPr/>
          </p:nvPicPr>
          <p:blipFill>
            <a:blip r:embed="rId21"/>
            <a:stretch>
              <a:fillRect/>
            </a:stretch>
          </p:blipFill>
          <p:spPr>
            <a:xfrm>
              <a:off x="5771816" y="6059915"/>
              <a:ext cx="265466" cy="227043"/>
            </a:xfrm>
            <a:prstGeom prst="rect">
              <a:avLst/>
            </a:prstGeom>
          </p:spPr>
        </p:pic>
        <p:sp>
          <p:nvSpPr>
            <p:cNvPr id="1582" name="右大括弧 1581">
              <a:extLst>
                <a:ext uri="{FF2B5EF4-FFF2-40B4-BE49-F238E27FC236}">
                  <a16:creationId xmlns:a16="http://schemas.microsoft.com/office/drawing/2014/main" id="{CBC690E1-7A7D-4632-9B78-D68EDB68AD8C}"/>
                </a:ext>
              </a:extLst>
            </p:cNvPr>
            <p:cNvSpPr/>
            <p:nvPr/>
          </p:nvSpPr>
          <p:spPr>
            <a:xfrm rot="10800000">
              <a:off x="5296682" y="4884215"/>
              <a:ext cx="61525" cy="83442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3107">
                <a:latin typeface="Arial" panose="020B0604020202020204" pitchFamily="34" charset="0"/>
                <a:cs typeface="Arial" panose="020B0604020202020204" pitchFamily="34" charset="0"/>
              </a:endParaRPr>
            </a:p>
          </p:txBody>
        </p:sp>
        <p:sp>
          <p:nvSpPr>
            <p:cNvPr id="1583" name="右大括弧 1582">
              <a:extLst>
                <a:ext uri="{FF2B5EF4-FFF2-40B4-BE49-F238E27FC236}">
                  <a16:creationId xmlns:a16="http://schemas.microsoft.com/office/drawing/2014/main" id="{4E74167F-F2AD-4F53-AD5B-A0F7CBA0D9D5}"/>
                </a:ext>
              </a:extLst>
            </p:cNvPr>
            <p:cNvSpPr/>
            <p:nvPr/>
          </p:nvSpPr>
          <p:spPr>
            <a:xfrm rot="10800000">
              <a:off x="4417819" y="3818694"/>
              <a:ext cx="112782" cy="246826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3107">
                <a:latin typeface="Arial" panose="020B0604020202020204" pitchFamily="34" charset="0"/>
                <a:cs typeface="Arial" panose="020B0604020202020204" pitchFamily="34" charset="0"/>
              </a:endParaRPr>
            </a:p>
          </p:txBody>
        </p:sp>
        <p:sp>
          <p:nvSpPr>
            <p:cNvPr id="1584" name="文字方塊 1583">
              <a:extLst>
                <a:ext uri="{FF2B5EF4-FFF2-40B4-BE49-F238E27FC236}">
                  <a16:creationId xmlns:a16="http://schemas.microsoft.com/office/drawing/2014/main" id="{35F0EBA7-89E7-4379-8D3E-EFC445206C5F}"/>
                </a:ext>
              </a:extLst>
            </p:cNvPr>
            <p:cNvSpPr txBox="1"/>
            <p:nvPr/>
          </p:nvSpPr>
          <p:spPr>
            <a:xfrm>
              <a:off x="4119966" y="3598681"/>
              <a:ext cx="721351" cy="159146"/>
            </a:xfrm>
            <a:prstGeom prst="rect">
              <a:avLst/>
            </a:prstGeom>
            <a:noFill/>
          </p:spPr>
          <p:txBody>
            <a:bodyPr wrap="none" lIns="0" tIns="0" rIns="0" bIns="0" rtlCol="0">
              <a:spAutoFit/>
            </a:bodyPr>
            <a:lstStyle/>
            <a:p>
              <a:r>
                <a:rPr lang="en-US" altLang="zh-TW" sz="1034" dirty="0">
                  <a:latin typeface="Arial" panose="020B0604020202020204" pitchFamily="34" charset="0"/>
                  <a:cs typeface="Arial" panose="020B0604020202020204" pitchFamily="34" charset="0"/>
                </a:rPr>
                <a:t>concatenate</a:t>
              </a:r>
              <a:endParaRPr lang="zh-TW" altLang="en-US" sz="1034" dirty="0">
                <a:latin typeface="Arial" panose="020B0604020202020204" pitchFamily="34" charset="0"/>
                <a:cs typeface="Arial" panose="020B0604020202020204" pitchFamily="34" charset="0"/>
              </a:endParaRPr>
            </a:p>
          </p:txBody>
        </p:sp>
        <p:grpSp>
          <p:nvGrpSpPr>
            <p:cNvPr id="1585" name="群組 1584">
              <a:extLst>
                <a:ext uri="{FF2B5EF4-FFF2-40B4-BE49-F238E27FC236}">
                  <a16:creationId xmlns:a16="http://schemas.microsoft.com/office/drawing/2014/main" id="{B47A7ACF-83D9-4AFC-8277-7DE9883A53E5}"/>
                </a:ext>
              </a:extLst>
            </p:cNvPr>
            <p:cNvGrpSpPr/>
            <p:nvPr/>
          </p:nvGrpSpPr>
          <p:grpSpPr>
            <a:xfrm>
              <a:off x="4088376" y="4218242"/>
              <a:ext cx="107755" cy="1671109"/>
              <a:chOff x="3753972" y="4105694"/>
              <a:chExt cx="83382" cy="1293120"/>
            </a:xfrm>
            <a:effectLst>
              <a:outerShdw blurRad="50800" dist="38100" dir="2700000" algn="tl" rotWithShape="0">
                <a:prstClr val="black">
                  <a:alpha val="40000"/>
                </a:prstClr>
              </a:outerShdw>
            </a:effectLst>
          </p:grpSpPr>
          <p:pic>
            <p:nvPicPr>
              <p:cNvPr id="1586" name="圖片 1585">
                <a:extLst>
                  <a:ext uri="{FF2B5EF4-FFF2-40B4-BE49-F238E27FC236}">
                    <a16:creationId xmlns:a16="http://schemas.microsoft.com/office/drawing/2014/main" id="{A3F5D920-C403-4FFD-937D-89E1B0F81565}"/>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26362" t="5882" r="71563" b="626"/>
              <a:stretch/>
            </p:blipFill>
            <p:spPr>
              <a:xfrm>
                <a:off x="3756145" y="4105694"/>
                <a:ext cx="81209" cy="645688"/>
              </a:xfrm>
              <a:prstGeom prst="rect">
                <a:avLst/>
              </a:prstGeom>
            </p:spPr>
          </p:pic>
          <p:pic>
            <p:nvPicPr>
              <p:cNvPr id="1587" name="圖片 1586">
                <a:extLst>
                  <a:ext uri="{FF2B5EF4-FFF2-40B4-BE49-F238E27FC236}">
                    <a16:creationId xmlns:a16="http://schemas.microsoft.com/office/drawing/2014/main" id="{6219B1FC-B98A-452D-AF4A-3246537D6268}"/>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28387" t="5882" r="69535" b="626"/>
              <a:stretch/>
            </p:blipFill>
            <p:spPr>
              <a:xfrm>
                <a:off x="3753972" y="4753126"/>
                <a:ext cx="81209" cy="645688"/>
              </a:xfrm>
              <a:prstGeom prst="rect">
                <a:avLst/>
              </a:prstGeom>
            </p:spPr>
          </p:pic>
        </p:grpSp>
        <p:grpSp>
          <p:nvGrpSpPr>
            <p:cNvPr id="1588" name="群組 1587">
              <a:extLst>
                <a:ext uri="{FF2B5EF4-FFF2-40B4-BE49-F238E27FC236}">
                  <a16:creationId xmlns:a16="http://schemas.microsoft.com/office/drawing/2014/main" id="{03D1050F-1649-4447-980E-7C192ED4F0E5}"/>
                </a:ext>
              </a:extLst>
            </p:cNvPr>
            <p:cNvGrpSpPr/>
            <p:nvPr/>
          </p:nvGrpSpPr>
          <p:grpSpPr>
            <a:xfrm>
              <a:off x="3811324" y="4386145"/>
              <a:ext cx="110072" cy="1332505"/>
              <a:chOff x="3898838" y="4220572"/>
              <a:chExt cx="85175" cy="1031105"/>
            </a:xfrm>
          </p:grpSpPr>
          <p:sp>
            <p:nvSpPr>
              <p:cNvPr id="1736" name="橢圓 329">
                <a:extLst>
                  <a:ext uri="{FF2B5EF4-FFF2-40B4-BE49-F238E27FC236}">
                    <a16:creationId xmlns:a16="http://schemas.microsoft.com/office/drawing/2014/main" id="{FD0B84AA-CFF6-4E77-8AD9-32E993A8AFC7}"/>
                  </a:ext>
                </a:extLst>
              </p:cNvPr>
              <p:cNvSpPr/>
              <p:nvPr/>
            </p:nvSpPr>
            <p:spPr>
              <a:xfrm>
                <a:off x="3898838" y="4601376"/>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737" name="橢圓 328">
                <a:extLst>
                  <a:ext uri="{FF2B5EF4-FFF2-40B4-BE49-F238E27FC236}">
                    <a16:creationId xmlns:a16="http://schemas.microsoft.com/office/drawing/2014/main" id="{D26A0425-FD1B-42E6-9848-0768E38A3461}"/>
                  </a:ext>
                </a:extLst>
              </p:cNvPr>
              <p:cNvSpPr/>
              <p:nvPr/>
            </p:nvSpPr>
            <p:spPr>
              <a:xfrm>
                <a:off x="3898838" y="4791778"/>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738" name="橢圓 329">
                <a:extLst>
                  <a:ext uri="{FF2B5EF4-FFF2-40B4-BE49-F238E27FC236}">
                    <a16:creationId xmlns:a16="http://schemas.microsoft.com/office/drawing/2014/main" id="{95C8B59D-947D-4013-83BB-2DBF4F60FCC8}"/>
                  </a:ext>
                </a:extLst>
              </p:cNvPr>
              <p:cNvSpPr/>
              <p:nvPr/>
            </p:nvSpPr>
            <p:spPr>
              <a:xfrm>
                <a:off x="3898838" y="5172581"/>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739" name="橢圓 330">
                <a:extLst>
                  <a:ext uri="{FF2B5EF4-FFF2-40B4-BE49-F238E27FC236}">
                    <a16:creationId xmlns:a16="http://schemas.microsoft.com/office/drawing/2014/main" id="{2DE01793-B10E-4B01-BD12-2AC497B09B16}"/>
                  </a:ext>
                </a:extLst>
              </p:cNvPr>
              <p:cNvSpPr/>
              <p:nvPr/>
            </p:nvSpPr>
            <p:spPr>
              <a:xfrm>
                <a:off x="3898838" y="4982180"/>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740" name="橢圓 329">
                <a:extLst>
                  <a:ext uri="{FF2B5EF4-FFF2-40B4-BE49-F238E27FC236}">
                    <a16:creationId xmlns:a16="http://schemas.microsoft.com/office/drawing/2014/main" id="{8F301E64-9178-4B2E-AFCA-EE1F6CD7A62A}"/>
                  </a:ext>
                </a:extLst>
              </p:cNvPr>
              <p:cNvSpPr/>
              <p:nvPr/>
            </p:nvSpPr>
            <p:spPr>
              <a:xfrm>
                <a:off x="3904917" y="4410974"/>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sp>
            <p:nvSpPr>
              <p:cNvPr id="1741" name="橢圓 329">
                <a:extLst>
                  <a:ext uri="{FF2B5EF4-FFF2-40B4-BE49-F238E27FC236}">
                    <a16:creationId xmlns:a16="http://schemas.microsoft.com/office/drawing/2014/main" id="{3D243B02-E943-4CEB-99A1-B9657EC09DD1}"/>
                  </a:ext>
                </a:extLst>
              </p:cNvPr>
              <p:cNvSpPr/>
              <p:nvPr/>
            </p:nvSpPr>
            <p:spPr>
              <a:xfrm>
                <a:off x="3904235" y="4220572"/>
                <a:ext cx="79096" cy="79096"/>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
                  <a:latin typeface="Arial" panose="020B0604020202020204" pitchFamily="34" charset="0"/>
                  <a:cs typeface="Arial" panose="020B0604020202020204" pitchFamily="34" charset="0"/>
                </a:endParaRPr>
              </a:p>
            </p:txBody>
          </p:sp>
        </p:grpSp>
        <p:cxnSp>
          <p:nvCxnSpPr>
            <p:cNvPr id="1888" name="直線接點 366">
              <a:extLst>
                <a:ext uri="{FF2B5EF4-FFF2-40B4-BE49-F238E27FC236}">
                  <a16:creationId xmlns:a16="http://schemas.microsoft.com/office/drawing/2014/main" id="{83D23286-6E3A-45B6-AB67-01F6FCE7C35D}"/>
                </a:ext>
              </a:extLst>
            </p:cNvPr>
            <p:cNvCxnSpPr>
              <a:cxnSpLocks/>
              <a:stCxn id="1740" idx="2"/>
              <a:endCxn id="1563" idx="6"/>
            </p:cNvCxnSpPr>
            <p:nvPr/>
          </p:nvCxnSpPr>
          <p:spPr>
            <a:xfrm flipH="1">
              <a:off x="3320726" y="4683311"/>
              <a:ext cx="498448" cy="37374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889" name="直線接點 366">
              <a:extLst>
                <a:ext uri="{FF2B5EF4-FFF2-40B4-BE49-F238E27FC236}">
                  <a16:creationId xmlns:a16="http://schemas.microsoft.com/office/drawing/2014/main" id="{F9BBCE2A-8DE3-484A-BC51-AD70B4DE50CC}"/>
                </a:ext>
              </a:extLst>
            </p:cNvPr>
            <p:cNvCxnSpPr>
              <a:cxnSpLocks/>
              <a:stCxn id="1741" idx="2"/>
              <a:endCxn id="1563" idx="6"/>
            </p:cNvCxnSpPr>
            <p:nvPr/>
          </p:nvCxnSpPr>
          <p:spPr>
            <a:xfrm flipH="1">
              <a:off x="3320726" y="4437253"/>
              <a:ext cx="497567" cy="619802"/>
            </a:xfrm>
            <a:prstGeom prst="line">
              <a:avLst/>
            </a:prstGeom>
            <a:ln w="3175">
              <a:prstDash val="solid"/>
            </a:ln>
          </p:spPr>
          <p:style>
            <a:lnRef idx="1">
              <a:schemeClr val="dk1"/>
            </a:lnRef>
            <a:fillRef idx="0">
              <a:schemeClr val="dk1"/>
            </a:fillRef>
            <a:effectRef idx="0">
              <a:schemeClr val="dk1"/>
            </a:effectRef>
            <a:fontRef idx="minor">
              <a:schemeClr val="tx1"/>
            </a:fontRef>
          </p:style>
        </p:cxnSp>
      </p:grpSp>
      <p:sp>
        <p:nvSpPr>
          <p:cNvPr id="3" name="Rectangle 7">
            <a:extLst>
              <a:ext uri="{FF2B5EF4-FFF2-40B4-BE49-F238E27FC236}">
                <a16:creationId xmlns:a16="http://schemas.microsoft.com/office/drawing/2014/main" id="{898AAD2C-41B1-649D-0451-8872373C670C}"/>
              </a:ext>
            </a:extLst>
          </p:cNvPr>
          <p:cNvSpPr>
            <a:spLocks noChangeArrowheads="1"/>
          </p:cNvSpPr>
          <p:nvPr/>
        </p:nvSpPr>
        <p:spPr bwMode="auto">
          <a:xfrm>
            <a:off x="0" y="6638171"/>
            <a:ext cx="251543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TW" altLang="zh-TW" sz="800" b="0" i="0" u="none" strike="noStrike" cap="none" normalizeH="0" baseline="0" dirty="0">
                <a:ln>
                  <a:noFill/>
                </a:ln>
                <a:solidFill>
                  <a:srgbClr val="000000"/>
                </a:solidFill>
                <a:effectLst/>
                <a:latin typeface="+mj-lt"/>
                <a:cs typeface="Arial" panose="020B0604020202020204" pitchFamily="34" charset="0"/>
              </a:rPr>
              <a:t>Lee, Z.-H.; </a:t>
            </a:r>
            <a:r>
              <a:rPr kumimoji="0" lang="en-US" altLang="zh-TW" sz="800" b="0" i="0" u="none" strike="noStrike" cap="none" normalizeH="0" baseline="0" dirty="0">
                <a:ln>
                  <a:noFill/>
                </a:ln>
                <a:solidFill>
                  <a:srgbClr val="000000"/>
                </a:solidFill>
                <a:effectLst/>
                <a:latin typeface="+mj-lt"/>
                <a:cs typeface="Arial" panose="020B0604020202020204" pitchFamily="34" charset="0"/>
              </a:rPr>
              <a:t>Yu-Ting, Chen</a:t>
            </a:r>
            <a:r>
              <a:rPr kumimoji="0" lang="zh-TW" altLang="zh-TW" sz="800" b="0" i="0" u="none" strike="noStrike" cap="none" normalizeH="0" baseline="0" dirty="0">
                <a:ln>
                  <a:noFill/>
                </a:ln>
                <a:solidFill>
                  <a:srgbClr val="000000"/>
                </a:solidFill>
                <a:effectLst/>
                <a:latin typeface="+mj-lt"/>
                <a:cs typeface="Arial" panose="020B0604020202020204" pitchFamily="34" charset="0"/>
              </a:rPr>
              <a:t>; Yang, T.* </a:t>
            </a:r>
            <a:r>
              <a:rPr kumimoji="0" lang="en-US" altLang="zh-TW" sz="800" b="0" i="1" u="none" strike="noStrike" cap="none" normalizeH="0" baseline="0" dirty="0">
                <a:ln>
                  <a:noFill/>
                </a:ln>
                <a:solidFill>
                  <a:srgbClr val="000000"/>
                </a:solidFill>
                <a:effectLst/>
                <a:latin typeface="+mj-lt"/>
                <a:cs typeface="Arial" panose="020B0604020202020204" pitchFamily="34" charset="0"/>
              </a:rPr>
              <a:t>in preparation</a:t>
            </a:r>
            <a:endParaRPr lang="zh-TW" altLang="zh-TW" sz="800" dirty="0">
              <a:latin typeface="+mj-lt"/>
            </a:endParaRPr>
          </a:p>
        </p:txBody>
      </p:sp>
    </p:spTree>
    <p:extLst>
      <p:ext uri="{BB962C8B-B14F-4D97-AF65-F5344CB8AC3E}">
        <p14:creationId xmlns:p14="http://schemas.microsoft.com/office/powerpoint/2010/main" val="2971848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6102-1FC8-02CB-1A35-2FB549C3C2A4}"/>
              </a:ext>
            </a:extLst>
          </p:cNvPr>
          <p:cNvSpPr>
            <a:spLocks noGrp="1"/>
          </p:cNvSpPr>
          <p:nvPr>
            <p:ph type="title"/>
          </p:nvPr>
        </p:nvSpPr>
        <p:spPr/>
        <p:txBody>
          <a:bodyPr/>
          <a:lstStyle/>
          <a:p>
            <a:r>
              <a:rPr lang="en-US" dirty="0"/>
              <a:t>SS prediction</a:t>
            </a:r>
          </a:p>
        </p:txBody>
      </p:sp>
      <p:sp>
        <p:nvSpPr>
          <p:cNvPr id="4" name="Slide Number Placeholder 3">
            <a:extLst>
              <a:ext uri="{FF2B5EF4-FFF2-40B4-BE49-F238E27FC236}">
                <a16:creationId xmlns:a16="http://schemas.microsoft.com/office/drawing/2014/main" id="{9F949F31-B45D-5237-B439-70BB9288B512}"/>
              </a:ext>
            </a:extLst>
          </p:cNvPr>
          <p:cNvSpPr>
            <a:spLocks noGrp="1"/>
          </p:cNvSpPr>
          <p:nvPr>
            <p:ph type="sldNum" sz="quarter" idx="12"/>
          </p:nvPr>
        </p:nvSpPr>
        <p:spPr/>
        <p:txBody>
          <a:bodyPr/>
          <a:lstStyle/>
          <a:p>
            <a:fld id="{E1EB6482-E8AD-494A-B82D-562298BE05A7}" type="slidenum">
              <a:rPr lang="zh-TW" altLang="en-US" smtClean="0"/>
              <a:pPr/>
              <a:t>74</a:t>
            </a:fld>
            <a:endParaRPr lang="zh-TW" altLang="en-US"/>
          </a:p>
        </p:txBody>
      </p:sp>
      <p:pic>
        <p:nvPicPr>
          <p:cNvPr id="13" name="圖片 12">
            <a:extLst>
              <a:ext uri="{FF2B5EF4-FFF2-40B4-BE49-F238E27FC236}">
                <a16:creationId xmlns:a16="http://schemas.microsoft.com/office/drawing/2014/main" id="{596FB986-E4D6-4414-9544-C692E63C2272}"/>
              </a:ext>
            </a:extLst>
          </p:cNvPr>
          <p:cNvPicPr>
            <a:picLocks noChangeAspect="1"/>
          </p:cNvPicPr>
          <p:nvPr/>
        </p:nvPicPr>
        <p:blipFill>
          <a:blip r:embed="rId2"/>
          <a:stretch>
            <a:fillRect/>
          </a:stretch>
        </p:blipFill>
        <p:spPr>
          <a:xfrm>
            <a:off x="336608" y="935255"/>
            <a:ext cx="3556737" cy="3536727"/>
          </a:xfrm>
          <a:prstGeom prst="rect">
            <a:avLst/>
          </a:prstGeom>
        </p:spPr>
      </p:pic>
      <p:pic>
        <p:nvPicPr>
          <p:cNvPr id="14" name="圖片 13">
            <a:extLst>
              <a:ext uri="{FF2B5EF4-FFF2-40B4-BE49-F238E27FC236}">
                <a16:creationId xmlns:a16="http://schemas.microsoft.com/office/drawing/2014/main" id="{6217F9B9-9C52-4CD4-B28C-91273687EFCD}"/>
              </a:ext>
            </a:extLst>
          </p:cNvPr>
          <p:cNvPicPr>
            <a:picLocks noChangeAspect="1"/>
          </p:cNvPicPr>
          <p:nvPr/>
        </p:nvPicPr>
        <p:blipFill>
          <a:blip r:embed="rId3"/>
          <a:stretch>
            <a:fillRect/>
          </a:stretch>
        </p:blipFill>
        <p:spPr>
          <a:xfrm>
            <a:off x="4840472" y="3211177"/>
            <a:ext cx="3558696" cy="3538676"/>
          </a:xfrm>
          <a:prstGeom prst="rect">
            <a:avLst/>
          </a:prstGeom>
        </p:spPr>
      </p:pic>
      <p:sp>
        <p:nvSpPr>
          <p:cNvPr id="15" name="矩形 14">
            <a:extLst>
              <a:ext uri="{FF2B5EF4-FFF2-40B4-BE49-F238E27FC236}">
                <a16:creationId xmlns:a16="http://schemas.microsoft.com/office/drawing/2014/main" id="{3B65151E-B229-41B6-8735-CC256A4C8771}"/>
              </a:ext>
            </a:extLst>
          </p:cNvPr>
          <p:cNvSpPr/>
          <p:nvPr/>
        </p:nvSpPr>
        <p:spPr>
          <a:xfrm>
            <a:off x="5283240" y="1061259"/>
            <a:ext cx="1003464" cy="1277477"/>
          </a:xfrm>
          <a:prstGeom prst="rect">
            <a:avLst/>
          </a:prstGeom>
          <a:solidFill>
            <a:schemeClr val="bg1">
              <a:lumMod val="9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6"/>
          </a:p>
        </p:txBody>
      </p:sp>
      <p:sp>
        <p:nvSpPr>
          <p:cNvPr id="16" name="矩形 15">
            <a:extLst>
              <a:ext uri="{FF2B5EF4-FFF2-40B4-BE49-F238E27FC236}">
                <a16:creationId xmlns:a16="http://schemas.microsoft.com/office/drawing/2014/main" id="{B2BAEB87-853D-4B0F-AFCD-7F2029CF4F4B}"/>
              </a:ext>
            </a:extLst>
          </p:cNvPr>
          <p:cNvSpPr/>
          <p:nvPr/>
        </p:nvSpPr>
        <p:spPr>
          <a:xfrm>
            <a:off x="5369263" y="1147282"/>
            <a:ext cx="1003464" cy="1277477"/>
          </a:xfrm>
          <a:prstGeom prst="rect">
            <a:avLst/>
          </a:prstGeom>
          <a:solidFill>
            <a:schemeClr val="bg1">
              <a:lumMod val="9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6"/>
          </a:p>
        </p:txBody>
      </p:sp>
      <p:sp>
        <p:nvSpPr>
          <p:cNvPr id="17" name="矩形 16">
            <a:extLst>
              <a:ext uri="{FF2B5EF4-FFF2-40B4-BE49-F238E27FC236}">
                <a16:creationId xmlns:a16="http://schemas.microsoft.com/office/drawing/2014/main" id="{AD702DE2-EAED-4304-A43A-F658411799E9}"/>
              </a:ext>
            </a:extLst>
          </p:cNvPr>
          <p:cNvSpPr/>
          <p:nvPr/>
        </p:nvSpPr>
        <p:spPr>
          <a:xfrm>
            <a:off x="5455286" y="1233305"/>
            <a:ext cx="1003464" cy="1277477"/>
          </a:xfrm>
          <a:prstGeom prst="rect">
            <a:avLst/>
          </a:prstGeom>
          <a:solidFill>
            <a:schemeClr val="bg1">
              <a:lumMod val="9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6"/>
          </a:p>
        </p:txBody>
      </p:sp>
      <p:sp>
        <p:nvSpPr>
          <p:cNvPr id="18" name="文字方塊 17">
            <a:extLst>
              <a:ext uri="{FF2B5EF4-FFF2-40B4-BE49-F238E27FC236}">
                <a16:creationId xmlns:a16="http://schemas.microsoft.com/office/drawing/2014/main" id="{27B9C1EF-A25A-4B97-90D6-BA59534ED827}"/>
              </a:ext>
            </a:extLst>
          </p:cNvPr>
          <p:cNvSpPr txBox="1"/>
          <p:nvPr/>
        </p:nvSpPr>
        <p:spPr>
          <a:xfrm>
            <a:off x="5332584" y="2707406"/>
            <a:ext cx="1287236" cy="248658"/>
          </a:xfrm>
          <a:prstGeom prst="rect">
            <a:avLst/>
          </a:prstGeom>
          <a:noFill/>
        </p:spPr>
        <p:txBody>
          <a:bodyPr wrap="square" rtlCol="0">
            <a:spAutoFit/>
          </a:bodyPr>
          <a:lstStyle/>
          <a:p>
            <a:r>
              <a:rPr lang="en-US" sz="1016" b="1" dirty="0"/>
              <a:t>Journal articles</a:t>
            </a:r>
          </a:p>
        </p:txBody>
      </p:sp>
      <p:sp>
        <p:nvSpPr>
          <p:cNvPr id="19" name="矩形 18">
            <a:extLst>
              <a:ext uri="{FF2B5EF4-FFF2-40B4-BE49-F238E27FC236}">
                <a16:creationId xmlns:a16="http://schemas.microsoft.com/office/drawing/2014/main" id="{00EEC8E5-5822-48F6-AD44-B15E86037635}"/>
              </a:ext>
            </a:extLst>
          </p:cNvPr>
          <p:cNvSpPr/>
          <p:nvPr/>
        </p:nvSpPr>
        <p:spPr>
          <a:xfrm>
            <a:off x="5541309" y="1319329"/>
            <a:ext cx="1003464" cy="1277477"/>
          </a:xfrm>
          <a:prstGeom prst="rect">
            <a:avLst/>
          </a:prstGeom>
          <a:solidFill>
            <a:schemeClr val="bg1">
              <a:lumMod val="9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6"/>
          </a:p>
        </p:txBody>
      </p:sp>
      <p:sp>
        <p:nvSpPr>
          <p:cNvPr id="21" name="右大括弧 20">
            <a:extLst>
              <a:ext uri="{FF2B5EF4-FFF2-40B4-BE49-F238E27FC236}">
                <a16:creationId xmlns:a16="http://schemas.microsoft.com/office/drawing/2014/main" id="{0484E8B8-0F39-4E24-9E58-096AF92F0D0A}"/>
              </a:ext>
            </a:extLst>
          </p:cNvPr>
          <p:cNvSpPr/>
          <p:nvPr/>
        </p:nvSpPr>
        <p:spPr>
          <a:xfrm>
            <a:off x="6780057" y="1040181"/>
            <a:ext cx="179630" cy="161121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文字方塊 21">
            <a:extLst>
              <a:ext uri="{FF2B5EF4-FFF2-40B4-BE49-F238E27FC236}">
                <a16:creationId xmlns:a16="http://schemas.microsoft.com/office/drawing/2014/main" id="{BA77C947-BCCB-4E1A-9556-75F7DBE065D5}"/>
              </a:ext>
            </a:extLst>
          </p:cNvPr>
          <p:cNvSpPr txBox="1"/>
          <p:nvPr/>
        </p:nvSpPr>
        <p:spPr>
          <a:xfrm>
            <a:off x="7045710" y="1522624"/>
            <a:ext cx="2011975" cy="646331"/>
          </a:xfrm>
          <a:prstGeom prst="rect">
            <a:avLst/>
          </a:prstGeom>
          <a:noFill/>
        </p:spPr>
        <p:txBody>
          <a:bodyPr wrap="square" rtlCol="0">
            <a:spAutoFit/>
          </a:bodyPr>
          <a:lstStyle/>
          <a:p>
            <a:r>
              <a:rPr lang="en-US" sz="1800" b="1" dirty="0"/>
              <a:t>Keyword:</a:t>
            </a:r>
          </a:p>
          <a:p>
            <a:r>
              <a:rPr lang="en-US" sz="1800" dirty="0"/>
              <a:t>Spin Crossover</a:t>
            </a:r>
          </a:p>
        </p:txBody>
      </p:sp>
      <p:sp>
        <p:nvSpPr>
          <p:cNvPr id="23" name="箭號: 向右 22">
            <a:extLst>
              <a:ext uri="{FF2B5EF4-FFF2-40B4-BE49-F238E27FC236}">
                <a16:creationId xmlns:a16="http://schemas.microsoft.com/office/drawing/2014/main" id="{FDD14CD6-E63B-4B1C-8CEC-FAFFA4D3C7A2}"/>
              </a:ext>
            </a:extLst>
          </p:cNvPr>
          <p:cNvSpPr/>
          <p:nvPr/>
        </p:nvSpPr>
        <p:spPr>
          <a:xfrm>
            <a:off x="4157951" y="1671492"/>
            <a:ext cx="783858" cy="57333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4" name="箭號: 向右 23">
            <a:extLst>
              <a:ext uri="{FF2B5EF4-FFF2-40B4-BE49-F238E27FC236}">
                <a16:creationId xmlns:a16="http://schemas.microsoft.com/office/drawing/2014/main" id="{935F2A16-18A5-418B-A222-821E84CD8695}"/>
              </a:ext>
            </a:extLst>
          </p:cNvPr>
          <p:cNvSpPr/>
          <p:nvPr/>
        </p:nvSpPr>
        <p:spPr>
          <a:xfrm rot="5400000">
            <a:off x="6706396" y="2766651"/>
            <a:ext cx="105291" cy="57333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aphicFrame>
        <p:nvGraphicFramePr>
          <p:cNvPr id="26" name="表格 9">
            <a:extLst>
              <a:ext uri="{FF2B5EF4-FFF2-40B4-BE49-F238E27FC236}">
                <a16:creationId xmlns:a16="http://schemas.microsoft.com/office/drawing/2014/main" id="{E6427CAB-6764-4632-BC64-D0F36E36EF59}"/>
              </a:ext>
            </a:extLst>
          </p:cNvPr>
          <p:cNvGraphicFramePr>
            <a:graphicFrameLocks noGrp="1"/>
          </p:cNvGraphicFramePr>
          <p:nvPr>
            <p:extLst>
              <p:ext uri="{D42A27DB-BD31-4B8C-83A1-F6EECF244321}">
                <p14:modId xmlns:p14="http://schemas.microsoft.com/office/powerpoint/2010/main" val="3179529046"/>
              </p:ext>
            </p:extLst>
          </p:nvPr>
        </p:nvGraphicFramePr>
        <p:xfrm>
          <a:off x="769221" y="4768079"/>
          <a:ext cx="3232451" cy="1449618"/>
        </p:xfrm>
        <a:graphic>
          <a:graphicData uri="http://schemas.openxmlformats.org/drawingml/2006/table">
            <a:tbl>
              <a:tblPr firstRow="1" bandRow="1">
                <a:tableStyleId>{2D5ABB26-0587-4C30-8999-92F81FD0307C}</a:tableStyleId>
              </a:tblPr>
              <a:tblGrid>
                <a:gridCol w="1256384">
                  <a:extLst>
                    <a:ext uri="{9D8B030D-6E8A-4147-A177-3AD203B41FA5}">
                      <a16:colId xmlns:a16="http://schemas.microsoft.com/office/drawing/2014/main" val="1092284095"/>
                    </a:ext>
                  </a:extLst>
                </a:gridCol>
                <a:gridCol w="914630">
                  <a:extLst>
                    <a:ext uri="{9D8B030D-6E8A-4147-A177-3AD203B41FA5}">
                      <a16:colId xmlns:a16="http://schemas.microsoft.com/office/drawing/2014/main" val="639530662"/>
                    </a:ext>
                  </a:extLst>
                </a:gridCol>
                <a:gridCol w="1061437">
                  <a:extLst>
                    <a:ext uri="{9D8B030D-6E8A-4147-A177-3AD203B41FA5}">
                      <a16:colId xmlns:a16="http://schemas.microsoft.com/office/drawing/2014/main" val="1813597187"/>
                    </a:ext>
                  </a:extLst>
                </a:gridCol>
              </a:tblGrid>
              <a:tr h="665532">
                <a:tc>
                  <a:txBody>
                    <a:bodyPr/>
                    <a:lstStyle/>
                    <a:p>
                      <a:endParaRPr lang="en-US" sz="1800" b="1" dirty="0">
                        <a:latin typeface="Arial" panose="020B0604020202020204" pitchFamily="34" charset="0"/>
                        <a:cs typeface="Arial" panose="020B0604020202020204" pitchFamily="34" charset="0"/>
                      </a:endParaRPr>
                    </a:p>
                  </a:txBody>
                  <a:tcPr marL="117447" marR="117447" marT="58723" marB="5872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1" dirty="0">
                          <a:latin typeface="Arial" panose="020B0604020202020204" pitchFamily="34" charset="0"/>
                          <a:cs typeface="Arial" panose="020B0604020202020204" pitchFamily="34" charset="0"/>
                        </a:rPr>
                        <a:t>First model</a:t>
                      </a:r>
                      <a:endParaRPr lang="en-US" sz="1800" b="1" dirty="0">
                        <a:latin typeface="Arial" panose="020B0604020202020204" pitchFamily="34" charset="0"/>
                        <a:cs typeface="Arial" panose="020B0604020202020204" pitchFamily="34" charset="0"/>
                      </a:endParaRPr>
                    </a:p>
                  </a:txBody>
                  <a:tcPr marL="117447" marR="117447" marT="58723" marB="5872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latin typeface="Arial" panose="020B0604020202020204" pitchFamily="34" charset="0"/>
                          <a:cs typeface="Arial" panose="020B0604020202020204" pitchFamily="34" charset="0"/>
                        </a:rPr>
                        <a:t>Second model</a:t>
                      </a:r>
                    </a:p>
                  </a:txBody>
                  <a:tcPr marL="117447" marR="117447" marT="58723" marB="5872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5480727"/>
                  </a:ext>
                </a:extLst>
              </a:tr>
              <a:tr h="391489">
                <a:tc>
                  <a:txBody>
                    <a:bodyPr/>
                    <a:lstStyle/>
                    <a:p>
                      <a:pPr algn="ctr"/>
                      <a:r>
                        <a:rPr lang="en-US" altLang="zh-TW" sz="1800" dirty="0">
                          <a:latin typeface="Arial" panose="020B0604020202020204" pitchFamily="34" charset="0"/>
                          <a:cs typeface="Arial" panose="020B0604020202020204" pitchFamily="34" charset="0"/>
                        </a:rPr>
                        <a:t>Accuracy</a:t>
                      </a:r>
                      <a:endParaRPr lang="en-US" sz="1800" dirty="0">
                        <a:latin typeface="Arial" panose="020B0604020202020204" pitchFamily="34" charset="0"/>
                        <a:cs typeface="Arial" panose="020B0604020202020204" pitchFamily="34" charset="0"/>
                      </a:endParaRPr>
                    </a:p>
                  </a:txBody>
                  <a:tcPr marL="117447" marR="117447" marT="58723" marB="58723">
                    <a:lnT w="12700" cap="flat" cmpd="sng" algn="ctr">
                      <a:solidFill>
                        <a:schemeClr val="tx1"/>
                      </a:solidFill>
                      <a:prstDash val="solid"/>
                      <a:round/>
                      <a:headEnd type="none" w="med" len="med"/>
                      <a:tailEnd type="none" w="med" len="med"/>
                    </a:lnT>
                  </a:tcPr>
                </a:tc>
                <a:tc>
                  <a:txBody>
                    <a:bodyPr/>
                    <a:lstStyle/>
                    <a:p>
                      <a:pPr algn="ctr"/>
                      <a:r>
                        <a:rPr lang="en-US" sz="1800" dirty="0">
                          <a:latin typeface="Arial" panose="020B0604020202020204" pitchFamily="34" charset="0"/>
                          <a:cs typeface="Arial" panose="020B0604020202020204" pitchFamily="34" charset="0"/>
                        </a:rPr>
                        <a:t>91.9%</a:t>
                      </a:r>
                    </a:p>
                  </a:txBody>
                  <a:tcPr marL="117447" marR="117447" marT="58723" marB="58723">
                    <a:lnT w="12700" cap="flat" cmpd="sng" algn="ctr">
                      <a:solidFill>
                        <a:schemeClr val="tx1"/>
                      </a:solidFill>
                      <a:prstDash val="solid"/>
                      <a:round/>
                      <a:headEnd type="none" w="med" len="med"/>
                      <a:tailEnd type="none" w="med" len="med"/>
                    </a:lnT>
                  </a:tcPr>
                </a:tc>
                <a:tc>
                  <a:txBody>
                    <a:bodyPr/>
                    <a:lstStyle/>
                    <a:p>
                      <a:pPr algn="ctr"/>
                      <a:r>
                        <a:rPr lang="en-US" sz="1800" dirty="0">
                          <a:latin typeface="Arial" panose="020B0604020202020204" pitchFamily="34" charset="0"/>
                          <a:cs typeface="Arial" panose="020B0604020202020204" pitchFamily="34" charset="0"/>
                        </a:rPr>
                        <a:t>94.1%</a:t>
                      </a:r>
                    </a:p>
                  </a:txBody>
                  <a:tcPr marL="117447" marR="117447" marT="58723" marB="58723">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92748323"/>
                  </a:ext>
                </a:extLst>
              </a:tr>
              <a:tr h="391489">
                <a:tc>
                  <a:txBody>
                    <a:bodyPr/>
                    <a:lstStyle/>
                    <a:p>
                      <a:pPr algn="ctr"/>
                      <a:r>
                        <a:rPr lang="en-US" sz="1800" dirty="0" err="1">
                          <a:latin typeface="Arial" panose="020B0604020202020204" pitchFamily="34" charset="0"/>
                          <a:cs typeface="Arial" panose="020B0604020202020204" pitchFamily="34" charset="0"/>
                        </a:rPr>
                        <a:t>MCC</a:t>
                      </a:r>
                      <a:r>
                        <a:rPr lang="en-US" sz="1800" baseline="30000" dirty="0" err="1">
                          <a:latin typeface="Arial" panose="020B0604020202020204" pitchFamily="34" charset="0"/>
                          <a:cs typeface="Arial" panose="020B0604020202020204" pitchFamily="34" charset="0"/>
                        </a:rPr>
                        <a:t>a</a:t>
                      </a:r>
                      <a:endParaRPr lang="en-US" sz="1800" baseline="30000" dirty="0">
                        <a:latin typeface="Arial" panose="020B0604020202020204" pitchFamily="34" charset="0"/>
                        <a:cs typeface="Arial" panose="020B0604020202020204" pitchFamily="34" charset="0"/>
                      </a:endParaRPr>
                    </a:p>
                  </a:txBody>
                  <a:tcPr marL="117447" marR="117447" marT="58723" marB="58723">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0.83</a:t>
                      </a:r>
                    </a:p>
                  </a:txBody>
                  <a:tcPr marL="117447" marR="117447" marT="58723" marB="58723">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0.90</a:t>
                      </a:r>
                    </a:p>
                  </a:txBody>
                  <a:tcPr marL="117447" marR="117447" marT="58723" marB="58723">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033881"/>
                  </a:ext>
                </a:extLst>
              </a:tr>
            </a:tbl>
          </a:graphicData>
        </a:graphic>
      </p:graphicFrame>
      <p:sp>
        <p:nvSpPr>
          <p:cNvPr id="7" name="矩形 6">
            <a:extLst>
              <a:ext uri="{FF2B5EF4-FFF2-40B4-BE49-F238E27FC236}">
                <a16:creationId xmlns:a16="http://schemas.microsoft.com/office/drawing/2014/main" id="{41C23C26-8E41-4367-BC5B-772D3E564842}"/>
              </a:ext>
            </a:extLst>
          </p:cNvPr>
          <p:cNvSpPr/>
          <p:nvPr/>
        </p:nvSpPr>
        <p:spPr>
          <a:xfrm>
            <a:off x="2975113" y="4768079"/>
            <a:ext cx="1026559" cy="1449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7">
            <a:extLst>
              <a:ext uri="{FF2B5EF4-FFF2-40B4-BE49-F238E27FC236}">
                <a16:creationId xmlns:a16="http://schemas.microsoft.com/office/drawing/2014/main" id="{3B8FE4F4-5601-AE66-93B1-E7AB19C8B9C6}"/>
              </a:ext>
            </a:extLst>
          </p:cNvPr>
          <p:cNvSpPr>
            <a:spLocks noChangeArrowheads="1"/>
          </p:cNvSpPr>
          <p:nvPr/>
        </p:nvSpPr>
        <p:spPr bwMode="auto">
          <a:xfrm>
            <a:off x="0" y="6638171"/>
            <a:ext cx="251543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TW" altLang="zh-TW" sz="800" b="0" i="0" u="none" strike="noStrike" cap="none" normalizeH="0" baseline="0" dirty="0">
                <a:ln>
                  <a:noFill/>
                </a:ln>
                <a:solidFill>
                  <a:srgbClr val="000000"/>
                </a:solidFill>
                <a:effectLst/>
                <a:latin typeface="+mj-lt"/>
                <a:cs typeface="Arial" panose="020B0604020202020204" pitchFamily="34" charset="0"/>
              </a:rPr>
              <a:t>Lee, Z.-H.; </a:t>
            </a:r>
            <a:r>
              <a:rPr kumimoji="0" lang="en-US" altLang="zh-TW" sz="800" b="0" i="0" u="none" strike="noStrike" cap="none" normalizeH="0" baseline="0" dirty="0">
                <a:ln>
                  <a:noFill/>
                </a:ln>
                <a:solidFill>
                  <a:srgbClr val="000000"/>
                </a:solidFill>
                <a:effectLst/>
                <a:latin typeface="+mj-lt"/>
                <a:cs typeface="Arial" panose="020B0604020202020204" pitchFamily="34" charset="0"/>
              </a:rPr>
              <a:t>Yu-Ting, Chen</a:t>
            </a:r>
            <a:r>
              <a:rPr kumimoji="0" lang="zh-TW" altLang="zh-TW" sz="800" b="0" i="0" u="none" strike="noStrike" cap="none" normalizeH="0" baseline="0" dirty="0">
                <a:ln>
                  <a:noFill/>
                </a:ln>
                <a:solidFill>
                  <a:srgbClr val="000000"/>
                </a:solidFill>
                <a:effectLst/>
                <a:latin typeface="+mj-lt"/>
                <a:cs typeface="Arial" panose="020B0604020202020204" pitchFamily="34" charset="0"/>
              </a:rPr>
              <a:t>; Yang, T.* </a:t>
            </a:r>
            <a:r>
              <a:rPr kumimoji="0" lang="en-US" altLang="zh-TW" sz="800" b="0" i="1" u="none" strike="noStrike" cap="none" normalizeH="0" baseline="0" dirty="0">
                <a:ln>
                  <a:noFill/>
                </a:ln>
                <a:solidFill>
                  <a:srgbClr val="000000"/>
                </a:solidFill>
                <a:effectLst/>
                <a:latin typeface="+mj-lt"/>
                <a:cs typeface="Arial" panose="020B0604020202020204" pitchFamily="34" charset="0"/>
              </a:rPr>
              <a:t>in preparation</a:t>
            </a:r>
            <a:endParaRPr lang="zh-TW" altLang="zh-TW" sz="800" dirty="0">
              <a:latin typeface="+mj-lt"/>
            </a:endParaRPr>
          </a:p>
        </p:txBody>
      </p:sp>
    </p:spTree>
    <p:extLst>
      <p:ext uri="{BB962C8B-B14F-4D97-AF65-F5344CB8AC3E}">
        <p14:creationId xmlns:p14="http://schemas.microsoft.com/office/powerpoint/2010/main" val="174842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p:bldP spid="19" grpId="0" animBg="1"/>
      <p:bldP spid="21" grpId="0" animBg="1"/>
      <p:bldP spid="22" grpId="0"/>
      <p:bldP spid="23" grpId="0" animBg="1"/>
      <p:bldP spid="24"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A08218-A17D-46BB-B3AA-77953A58683E}"/>
              </a:ext>
            </a:extLst>
          </p:cNvPr>
          <p:cNvSpPr>
            <a:spLocks noGrp="1"/>
          </p:cNvSpPr>
          <p:nvPr>
            <p:ph type="title"/>
          </p:nvPr>
        </p:nvSpPr>
        <p:spPr/>
        <p:txBody>
          <a:bodyPr/>
          <a:lstStyle/>
          <a:p>
            <a:r>
              <a:rPr lang="en-US" dirty="0"/>
              <a:t>Molecule design</a:t>
            </a:r>
          </a:p>
        </p:txBody>
      </p:sp>
      <p:sp>
        <p:nvSpPr>
          <p:cNvPr id="4" name="投影片編號版面配置區 3">
            <a:extLst>
              <a:ext uri="{FF2B5EF4-FFF2-40B4-BE49-F238E27FC236}">
                <a16:creationId xmlns:a16="http://schemas.microsoft.com/office/drawing/2014/main" id="{56BFB842-C94A-402C-86D4-EFF64ADF3D67}"/>
              </a:ext>
            </a:extLst>
          </p:cNvPr>
          <p:cNvSpPr>
            <a:spLocks noGrp="1"/>
          </p:cNvSpPr>
          <p:nvPr>
            <p:ph type="sldNum" sz="quarter" idx="12"/>
          </p:nvPr>
        </p:nvSpPr>
        <p:spPr/>
        <p:txBody>
          <a:bodyPr/>
          <a:lstStyle/>
          <a:p>
            <a:fld id="{E1EB6482-E8AD-494A-B82D-562298BE05A7}" type="slidenum">
              <a:rPr lang="zh-TW" altLang="en-US" smtClean="0"/>
              <a:pPr/>
              <a:t>75</a:t>
            </a:fld>
            <a:endParaRPr lang="zh-TW" altLang="en-US"/>
          </a:p>
        </p:txBody>
      </p:sp>
      <p:graphicFrame>
        <p:nvGraphicFramePr>
          <p:cNvPr id="7" name="物件 6">
            <a:extLst>
              <a:ext uri="{FF2B5EF4-FFF2-40B4-BE49-F238E27FC236}">
                <a16:creationId xmlns:a16="http://schemas.microsoft.com/office/drawing/2014/main" id="{746CE7C9-F37B-4F35-8B88-367501301871}"/>
              </a:ext>
            </a:extLst>
          </p:cNvPr>
          <p:cNvGraphicFramePr>
            <a:graphicFrameLocks noChangeAspect="1"/>
          </p:cNvGraphicFramePr>
          <p:nvPr>
            <p:extLst>
              <p:ext uri="{D42A27DB-BD31-4B8C-83A1-F6EECF244321}">
                <p14:modId xmlns:p14="http://schemas.microsoft.com/office/powerpoint/2010/main" val="2249788585"/>
              </p:ext>
            </p:extLst>
          </p:nvPr>
        </p:nvGraphicFramePr>
        <p:xfrm>
          <a:off x="538764" y="935795"/>
          <a:ext cx="8066471" cy="3026603"/>
        </p:xfrm>
        <a:graphic>
          <a:graphicData uri="http://schemas.openxmlformats.org/presentationml/2006/ole">
            <mc:AlternateContent xmlns:mc="http://schemas.openxmlformats.org/markup-compatibility/2006">
              <mc:Choice xmlns:v="urn:schemas-microsoft-com:vml" Requires="v">
                <p:oleObj spid="_x0000_s7222" name="CS ChemDraw Drawing" r:id="rId3" imgW="6685338" imgH="2508069" progId="ChemDraw.Document.6.0">
                  <p:embed/>
                </p:oleObj>
              </mc:Choice>
              <mc:Fallback>
                <p:oleObj name="CS ChemDraw Drawing" r:id="rId3" imgW="6685338" imgH="2508069" progId="ChemDraw.Document.6.0">
                  <p:embed/>
                  <p:pic>
                    <p:nvPicPr>
                      <p:cNvPr id="0" name=""/>
                      <p:cNvPicPr/>
                      <p:nvPr/>
                    </p:nvPicPr>
                    <p:blipFill>
                      <a:blip r:embed="rId4"/>
                      <a:stretch>
                        <a:fillRect/>
                      </a:stretch>
                    </p:blipFill>
                    <p:spPr>
                      <a:xfrm>
                        <a:off x="538764" y="935795"/>
                        <a:ext cx="8066471" cy="3026603"/>
                      </a:xfrm>
                      <a:prstGeom prst="rect">
                        <a:avLst/>
                      </a:prstGeom>
                    </p:spPr>
                  </p:pic>
                </p:oleObj>
              </mc:Fallback>
            </mc:AlternateContent>
          </a:graphicData>
        </a:graphic>
      </p:graphicFrame>
      <p:sp>
        <p:nvSpPr>
          <p:cNvPr id="8" name="文字方塊 7">
            <a:extLst>
              <a:ext uri="{FF2B5EF4-FFF2-40B4-BE49-F238E27FC236}">
                <a16:creationId xmlns:a16="http://schemas.microsoft.com/office/drawing/2014/main" id="{3ED2A66A-0E6E-40E1-8F22-B7782CE8DF03}"/>
              </a:ext>
            </a:extLst>
          </p:cNvPr>
          <p:cNvSpPr txBox="1"/>
          <p:nvPr/>
        </p:nvSpPr>
        <p:spPr>
          <a:xfrm>
            <a:off x="598399" y="4351106"/>
            <a:ext cx="2403222" cy="646331"/>
          </a:xfrm>
          <a:prstGeom prst="rect">
            <a:avLst/>
          </a:prstGeom>
          <a:noFill/>
        </p:spPr>
        <p:txBody>
          <a:bodyPr wrap="none" rtlCol="0">
            <a:spAutoFit/>
          </a:bodyPr>
          <a:lstStyle/>
          <a:p>
            <a:r>
              <a:rPr lang="en-US" dirty="0"/>
              <a:t>Strong field ligands: 4</a:t>
            </a:r>
          </a:p>
          <a:p>
            <a:r>
              <a:rPr lang="en-US" dirty="0"/>
              <a:t>Weak field ligands: 1</a:t>
            </a:r>
          </a:p>
        </p:txBody>
      </p:sp>
      <p:sp>
        <p:nvSpPr>
          <p:cNvPr id="10" name="文字方塊 9">
            <a:extLst>
              <a:ext uri="{FF2B5EF4-FFF2-40B4-BE49-F238E27FC236}">
                <a16:creationId xmlns:a16="http://schemas.microsoft.com/office/drawing/2014/main" id="{14EE7FD6-5151-4696-A202-43E75E341B58}"/>
              </a:ext>
            </a:extLst>
          </p:cNvPr>
          <p:cNvSpPr txBox="1"/>
          <p:nvPr/>
        </p:nvSpPr>
        <p:spPr>
          <a:xfrm>
            <a:off x="3370388" y="4351106"/>
            <a:ext cx="2403222" cy="646331"/>
          </a:xfrm>
          <a:prstGeom prst="rect">
            <a:avLst/>
          </a:prstGeom>
          <a:noFill/>
        </p:spPr>
        <p:txBody>
          <a:bodyPr wrap="none" rtlCol="0">
            <a:spAutoFit/>
          </a:bodyPr>
          <a:lstStyle/>
          <a:p>
            <a:r>
              <a:rPr lang="en-US" dirty="0"/>
              <a:t>Strong field ligands: 1</a:t>
            </a:r>
          </a:p>
          <a:p>
            <a:r>
              <a:rPr lang="en-US" dirty="0"/>
              <a:t>Weak field ligands: 5</a:t>
            </a:r>
          </a:p>
        </p:txBody>
      </p:sp>
      <p:sp>
        <p:nvSpPr>
          <p:cNvPr id="11" name="文字方塊 10">
            <a:extLst>
              <a:ext uri="{FF2B5EF4-FFF2-40B4-BE49-F238E27FC236}">
                <a16:creationId xmlns:a16="http://schemas.microsoft.com/office/drawing/2014/main" id="{6BFD1BCB-823C-477E-920B-21A9DD0D2709}"/>
              </a:ext>
            </a:extLst>
          </p:cNvPr>
          <p:cNvSpPr txBox="1"/>
          <p:nvPr/>
        </p:nvSpPr>
        <p:spPr>
          <a:xfrm>
            <a:off x="5934684" y="4351106"/>
            <a:ext cx="2403222" cy="646331"/>
          </a:xfrm>
          <a:prstGeom prst="rect">
            <a:avLst/>
          </a:prstGeom>
          <a:noFill/>
        </p:spPr>
        <p:txBody>
          <a:bodyPr wrap="none" rtlCol="0">
            <a:spAutoFit/>
          </a:bodyPr>
          <a:lstStyle/>
          <a:p>
            <a:r>
              <a:rPr lang="en-US" dirty="0"/>
              <a:t>Strong field ligands: 2</a:t>
            </a:r>
          </a:p>
          <a:p>
            <a:r>
              <a:rPr lang="en-US" dirty="0"/>
              <a:t>Weak field ligands: 2</a:t>
            </a:r>
          </a:p>
        </p:txBody>
      </p:sp>
      <p:sp>
        <p:nvSpPr>
          <p:cNvPr id="3" name="Rectangle 7">
            <a:extLst>
              <a:ext uri="{FF2B5EF4-FFF2-40B4-BE49-F238E27FC236}">
                <a16:creationId xmlns:a16="http://schemas.microsoft.com/office/drawing/2014/main" id="{424C6EF9-AD4D-0FF9-9906-AEF634FA3A44}"/>
              </a:ext>
            </a:extLst>
          </p:cNvPr>
          <p:cNvSpPr>
            <a:spLocks noChangeArrowheads="1"/>
          </p:cNvSpPr>
          <p:nvPr/>
        </p:nvSpPr>
        <p:spPr bwMode="auto">
          <a:xfrm>
            <a:off x="0" y="6638171"/>
            <a:ext cx="251543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TW" altLang="zh-TW" sz="800" b="0" i="0" u="none" strike="noStrike" cap="none" normalizeH="0" baseline="0" dirty="0">
                <a:ln>
                  <a:noFill/>
                </a:ln>
                <a:solidFill>
                  <a:srgbClr val="000000"/>
                </a:solidFill>
                <a:effectLst/>
                <a:latin typeface="+mj-lt"/>
                <a:cs typeface="Arial" panose="020B0604020202020204" pitchFamily="34" charset="0"/>
              </a:rPr>
              <a:t>Lee, Z.-H.; </a:t>
            </a:r>
            <a:r>
              <a:rPr kumimoji="0" lang="en-US" altLang="zh-TW" sz="800" b="0" i="0" u="none" strike="noStrike" cap="none" normalizeH="0" baseline="0" dirty="0">
                <a:ln>
                  <a:noFill/>
                </a:ln>
                <a:solidFill>
                  <a:srgbClr val="000000"/>
                </a:solidFill>
                <a:effectLst/>
                <a:latin typeface="+mj-lt"/>
                <a:cs typeface="Arial" panose="020B0604020202020204" pitchFamily="34" charset="0"/>
              </a:rPr>
              <a:t>Yu-Ting, Chen</a:t>
            </a:r>
            <a:r>
              <a:rPr kumimoji="0" lang="zh-TW" altLang="zh-TW" sz="800" b="0" i="0" u="none" strike="noStrike" cap="none" normalizeH="0" baseline="0" dirty="0">
                <a:ln>
                  <a:noFill/>
                </a:ln>
                <a:solidFill>
                  <a:srgbClr val="000000"/>
                </a:solidFill>
                <a:effectLst/>
                <a:latin typeface="+mj-lt"/>
                <a:cs typeface="Arial" panose="020B0604020202020204" pitchFamily="34" charset="0"/>
              </a:rPr>
              <a:t>; Yang, T.* </a:t>
            </a:r>
            <a:r>
              <a:rPr kumimoji="0" lang="en-US" altLang="zh-TW" sz="800" b="0" i="1" u="none" strike="noStrike" cap="none" normalizeH="0" baseline="0" dirty="0">
                <a:ln>
                  <a:noFill/>
                </a:ln>
                <a:solidFill>
                  <a:srgbClr val="000000"/>
                </a:solidFill>
                <a:effectLst/>
                <a:latin typeface="+mj-lt"/>
                <a:cs typeface="Arial" panose="020B0604020202020204" pitchFamily="34" charset="0"/>
              </a:rPr>
              <a:t>in preparation</a:t>
            </a:r>
            <a:endParaRPr lang="zh-TW" altLang="zh-TW" sz="800" dirty="0">
              <a:latin typeface="+mj-lt"/>
            </a:endParaRPr>
          </a:p>
        </p:txBody>
      </p:sp>
    </p:spTree>
    <p:extLst>
      <p:ext uri="{BB962C8B-B14F-4D97-AF65-F5344CB8AC3E}">
        <p14:creationId xmlns:p14="http://schemas.microsoft.com/office/powerpoint/2010/main" val="29928644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FA59-AA20-6C3B-751E-24D73F614D5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335F51B-BE5E-B564-B4F1-E1B00E7E3953}"/>
              </a:ext>
            </a:extLst>
          </p:cNvPr>
          <p:cNvSpPr>
            <a:spLocks noGrp="1"/>
          </p:cNvSpPr>
          <p:nvPr>
            <p:ph idx="1"/>
          </p:nvPr>
        </p:nvSpPr>
        <p:spPr/>
        <p:txBody>
          <a:bodyPr>
            <a:normAutofit/>
          </a:bodyPr>
          <a:lstStyle/>
          <a:p>
            <a:pPr marL="457200" indent="-457200">
              <a:buFont typeface="+mj-lt"/>
              <a:buAutoNum type="arabicPeriod"/>
            </a:pPr>
            <a:r>
              <a:rPr lang="en-US" sz="2400" dirty="0"/>
              <a:t>DGMs demonstrate excellent potential in </a:t>
            </a:r>
            <a:r>
              <a:rPr lang="en-US" sz="2400" i="1" dirty="0"/>
              <a:t>de novo</a:t>
            </a:r>
            <a:r>
              <a:rPr lang="en-US" sz="2400" dirty="0"/>
              <a:t> </a:t>
            </a:r>
            <a:r>
              <a:rPr lang="en-US" sz="2400" i="1" dirty="0"/>
              <a:t>designing </a:t>
            </a:r>
            <a:r>
              <a:rPr lang="en-US" sz="2400" dirty="0"/>
              <a:t>novel </a:t>
            </a:r>
            <a:r>
              <a:rPr lang="en-US" altLang="zh-TW" sz="2400" dirty="0"/>
              <a:t>molecules</a:t>
            </a:r>
            <a:r>
              <a:rPr lang="en-US" sz="2400" dirty="0"/>
              <a:t> with desirable properties</a:t>
            </a:r>
            <a:r>
              <a:rPr lang="en-US" sz="2400" i="1" dirty="0"/>
              <a:t>.</a:t>
            </a:r>
          </a:p>
          <a:p>
            <a:pPr marL="457200" indent="-457200">
              <a:buFont typeface="+mj-lt"/>
              <a:buAutoNum type="arabicPeriod"/>
            </a:pPr>
            <a:endParaRPr lang="en-US" sz="2400" i="1" dirty="0"/>
          </a:p>
          <a:p>
            <a:pPr marL="457200" indent="-457200">
              <a:buFont typeface="+mj-lt"/>
              <a:buAutoNum type="arabicPeriod"/>
            </a:pPr>
            <a:endParaRPr lang="en-US" sz="2400" i="1" dirty="0"/>
          </a:p>
          <a:p>
            <a:pPr marL="457200" indent="-457200">
              <a:buFont typeface="+mj-lt"/>
              <a:buAutoNum type="arabicPeriod"/>
            </a:pPr>
            <a:endParaRPr lang="en-US" sz="2400" i="1" dirty="0"/>
          </a:p>
          <a:p>
            <a:pPr marL="457200" indent="-457200">
              <a:buFont typeface="+mj-lt"/>
              <a:buAutoNum type="arabicPeriod"/>
            </a:pPr>
            <a:r>
              <a:rPr lang="en-US" sz="2400" dirty="0"/>
              <a:t>Models can be examined by latent space analysis and improved by active learning.</a:t>
            </a:r>
          </a:p>
          <a:p>
            <a:pPr marL="457200" indent="-457200">
              <a:buFont typeface="+mj-lt"/>
              <a:buAutoNum type="arabicPeriod"/>
            </a:pPr>
            <a:endParaRPr lang="en-US" sz="2400" i="1" dirty="0"/>
          </a:p>
          <a:p>
            <a:pPr marL="457200" indent="-457200">
              <a:buFont typeface="+mj-lt"/>
              <a:buAutoNum type="arabicPeriod"/>
            </a:pPr>
            <a:endParaRPr lang="en-US" sz="2400" dirty="0"/>
          </a:p>
          <a:p>
            <a:pPr marL="457200" indent="-457200">
              <a:buFont typeface="+mj-lt"/>
              <a:buAutoNum type="arabicPeriod"/>
            </a:pPr>
            <a:endParaRPr lang="en-US" sz="2400" dirty="0"/>
          </a:p>
        </p:txBody>
      </p:sp>
      <p:sp>
        <p:nvSpPr>
          <p:cNvPr id="4" name="Slide Number Placeholder 3">
            <a:extLst>
              <a:ext uri="{FF2B5EF4-FFF2-40B4-BE49-F238E27FC236}">
                <a16:creationId xmlns:a16="http://schemas.microsoft.com/office/drawing/2014/main" id="{5A51343E-7B46-FF57-1068-02AD89F9E97A}"/>
              </a:ext>
            </a:extLst>
          </p:cNvPr>
          <p:cNvSpPr>
            <a:spLocks noGrp="1"/>
          </p:cNvSpPr>
          <p:nvPr>
            <p:ph type="sldNum" sz="quarter" idx="12"/>
          </p:nvPr>
        </p:nvSpPr>
        <p:spPr/>
        <p:txBody>
          <a:bodyPr/>
          <a:lstStyle/>
          <a:p>
            <a:fld id="{E1EB6482-E8AD-494A-B82D-562298BE05A7}" type="slidenum">
              <a:rPr lang="zh-TW" altLang="en-US" smtClean="0"/>
              <a:pPr/>
              <a:t>76</a:t>
            </a:fld>
            <a:endParaRPr lang="zh-TW" altLang="en-US" dirty="0"/>
          </a:p>
        </p:txBody>
      </p:sp>
      <p:pic>
        <p:nvPicPr>
          <p:cNvPr id="6" name="Picture 5">
            <a:extLst>
              <a:ext uri="{FF2B5EF4-FFF2-40B4-BE49-F238E27FC236}">
                <a16:creationId xmlns:a16="http://schemas.microsoft.com/office/drawing/2014/main" id="{0D57B442-037C-04F2-F034-01FB609D476D}"/>
              </a:ext>
            </a:extLst>
          </p:cNvPr>
          <p:cNvPicPr>
            <a:picLocks noChangeAspect="1"/>
          </p:cNvPicPr>
          <p:nvPr/>
        </p:nvPicPr>
        <p:blipFill>
          <a:blip r:embed="rId3"/>
          <a:stretch>
            <a:fillRect/>
          </a:stretch>
        </p:blipFill>
        <p:spPr>
          <a:xfrm>
            <a:off x="758185" y="1710126"/>
            <a:ext cx="4165362" cy="1767406"/>
          </a:xfrm>
          <a:prstGeom prst="rect">
            <a:avLst/>
          </a:prstGeom>
        </p:spPr>
      </p:pic>
      <p:pic>
        <p:nvPicPr>
          <p:cNvPr id="10" name="Picture 9">
            <a:extLst>
              <a:ext uri="{FF2B5EF4-FFF2-40B4-BE49-F238E27FC236}">
                <a16:creationId xmlns:a16="http://schemas.microsoft.com/office/drawing/2014/main" id="{A347F35A-C59C-434A-98FE-E793D8948144}"/>
              </a:ext>
            </a:extLst>
          </p:cNvPr>
          <p:cNvPicPr>
            <a:picLocks noChangeAspect="1"/>
          </p:cNvPicPr>
          <p:nvPr/>
        </p:nvPicPr>
        <p:blipFill>
          <a:blip r:embed="rId4"/>
          <a:stretch>
            <a:fillRect/>
          </a:stretch>
        </p:blipFill>
        <p:spPr>
          <a:xfrm>
            <a:off x="1590513" y="4245228"/>
            <a:ext cx="2727137" cy="2339882"/>
          </a:xfrm>
          <a:prstGeom prst="rect">
            <a:avLst/>
          </a:prstGeom>
        </p:spPr>
      </p:pic>
      <p:pic>
        <p:nvPicPr>
          <p:cNvPr id="5" name="圖片 4">
            <a:extLst>
              <a:ext uri="{FF2B5EF4-FFF2-40B4-BE49-F238E27FC236}">
                <a16:creationId xmlns:a16="http://schemas.microsoft.com/office/drawing/2014/main" id="{74DC274E-CFB3-434F-B8C6-3394CA9ACAB6}"/>
              </a:ext>
            </a:extLst>
          </p:cNvPr>
          <p:cNvPicPr>
            <a:picLocks noChangeAspect="1"/>
          </p:cNvPicPr>
          <p:nvPr/>
        </p:nvPicPr>
        <p:blipFill>
          <a:blip r:embed="rId5"/>
          <a:stretch>
            <a:fillRect/>
          </a:stretch>
        </p:blipFill>
        <p:spPr>
          <a:xfrm>
            <a:off x="4780904" y="4110793"/>
            <a:ext cx="3442642" cy="2502042"/>
          </a:xfrm>
          <a:prstGeom prst="rect">
            <a:avLst/>
          </a:prstGeom>
        </p:spPr>
      </p:pic>
      <p:graphicFrame>
        <p:nvGraphicFramePr>
          <p:cNvPr id="9" name="物件 8">
            <a:extLst>
              <a:ext uri="{FF2B5EF4-FFF2-40B4-BE49-F238E27FC236}">
                <a16:creationId xmlns:a16="http://schemas.microsoft.com/office/drawing/2014/main" id="{1420D333-52CB-4C3B-A1E7-82AFC3B0D054}"/>
              </a:ext>
            </a:extLst>
          </p:cNvPr>
          <p:cNvGraphicFramePr>
            <a:graphicFrameLocks noChangeAspect="1"/>
          </p:cNvGraphicFramePr>
          <p:nvPr>
            <p:extLst>
              <p:ext uri="{D42A27DB-BD31-4B8C-83A1-F6EECF244321}">
                <p14:modId xmlns:p14="http://schemas.microsoft.com/office/powerpoint/2010/main" val="1741238759"/>
              </p:ext>
            </p:extLst>
          </p:nvPr>
        </p:nvGraphicFramePr>
        <p:xfrm>
          <a:off x="5009718" y="1820904"/>
          <a:ext cx="4033236" cy="1513302"/>
        </p:xfrm>
        <a:graphic>
          <a:graphicData uri="http://schemas.openxmlformats.org/presentationml/2006/ole">
            <mc:AlternateContent xmlns:mc="http://schemas.openxmlformats.org/markup-compatibility/2006">
              <mc:Choice xmlns:v="urn:schemas-microsoft-com:vml" Requires="v">
                <p:oleObj spid="_x0000_s8246" name="CS ChemDraw Drawing" r:id="rId6" imgW="6685338" imgH="2508069" progId="ChemDraw.Document.6.0">
                  <p:embed/>
                </p:oleObj>
              </mc:Choice>
              <mc:Fallback>
                <p:oleObj name="CS ChemDraw Drawing" r:id="rId6" imgW="6685338" imgH="2508069" progId="ChemDraw.Document.6.0">
                  <p:embed/>
                  <p:pic>
                    <p:nvPicPr>
                      <p:cNvPr id="7" name="物件 6">
                        <a:extLst>
                          <a:ext uri="{FF2B5EF4-FFF2-40B4-BE49-F238E27FC236}">
                            <a16:creationId xmlns:a16="http://schemas.microsoft.com/office/drawing/2014/main" id="{746CE7C9-F37B-4F35-8B88-367501301871}"/>
                          </a:ext>
                        </a:extLst>
                      </p:cNvPr>
                      <p:cNvPicPr/>
                      <p:nvPr/>
                    </p:nvPicPr>
                    <p:blipFill>
                      <a:blip r:embed="rId7"/>
                      <a:stretch>
                        <a:fillRect/>
                      </a:stretch>
                    </p:blipFill>
                    <p:spPr>
                      <a:xfrm>
                        <a:off x="5009718" y="1820904"/>
                        <a:ext cx="4033236" cy="1513302"/>
                      </a:xfrm>
                      <a:prstGeom prst="rect">
                        <a:avLst/>
                      </a:prstGeom>
                    </p:spPr>
                  </p:pic>
                </p:oleObj>
              </mc:Fallback>
            </mc:AlternateContent>
          </a:graphicData>
        </a:graphic>
      </p:graphicFrame>
    </p:spTree>
    <p:extLst>
      <p:ext uri="{BB962C8B-B14F-4D97-AF65-F5344CB8AC3E}">
        <p14:creationId xmlns:p14="http://schemas.microsoft.com/office/powerpoint/2010/main" val="566778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8A23-7FDB-3EDC-5C61-3CF0C7B7E081}"/>
              </a:ext>
            </a:extLst>
          </p:cNvPr>
          <p:cNvSpPr>
            <a:spLocks noGrp="1"/>
          </p:cNvSpPr>
          <p:nvPr>
            <p:ph type="title"/>
          </p:nvPr>
        </p:nvSpPr>
        <p:spPr/>
        <p:txBody>
          <a:bodyPr/>
          <a:lstStyle/>
          <a:p>
            <a:r>
              <a:rPr lang="en-US" dirty="0"/>
              <a:t>ML for chemistry</a:t>
            </a:r>
          </a:p>
        </p:txBody>
      </p:sp>
      <p:sp>
        <p:nvSpPr>
          <p:cNvPr id="4" name="Slide Number Placeholder 3">
            <a:extLst>
              <a:ext uri="{FF2B5EF4-FFF2-40B4-BE49-F238E27FC236}">
                <a16:creationId xmlns:a16="http://schemas.microsoft.com/office/drawing/2014/main" id="{EC63F4E4-991F-2E2B-9EFE-3F52A2CB3264}"/>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pic>
        <p:nvPicPr>
          <p:cNvPr id="14340" name="Picture 4">
            <a:extLst>
              <a:ext uri="{FF2B5EF4-FFF2-40B4-BE49-F238E27FC236}">
                <a16:creationId xmlns:a16="http://schemas.microsoft.com/office/drawing/2014/main" id="{1D863A77-8A26-704B-5629-A58C36F23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5656" y="936917"/>
            <a:ext cx="7812687" cy="52520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9D649-50C8-1F13-6CE0-1A55E15B4FBD}"/>
              </a:ext>
            </a:extLst>
          </p:cNvPr>
          <p:cNvSpPr txBox="1"/>
          <p:nvPr/>
        </p:nvSpPr>
        <p:spPr>
          <a:xfrm>
            <a:off x="0" y="6642556"/>
            <a:ext cx="6200774" cy="215444"/>
          </a:xfrm>
          <a:prstGeom prst="rect">
            <a:avLst/>
          </a:prstGeom>
          <a:noFill/>
        </p:spPr>
        <p:txBody>
          <a:bodyPr wrap="square">
            <a:spAutoFit/>
          </a:bodyPr>
          <a:lstStyle/>
          <a:p>
            <a:pPr>
              <a:spcBef>
                <a:spcPts val="0"/>
              </a:spcBef>
              <a:spcAft>
                <a:spcPts val="0"/>
              </a:spcAft>
            </a:pPr>
            <a:r>
              <a:rPr lang="en-US" sz="800" dirty="0">
                <a:effectLst/>
              </a:rPr>
              <a:t>Mater, A. C.; </a:t>
            </a:r>
            <a:r>
              <a:rPr lang="en-US" sz="800" dirty="0" err="1">
                <a:effectLst/>
              </a:rPr>
              <a:t>Coote</a:t>
            </a:r>
            <a:r>
              <a:rPr lang="en-US" sz="800" dirty="0">
                <a:effectLst/>
              </a:rPr>
              <a:t>, M. L. Deep Learning in Chemistry. </a:t>
            </a:r>
            <a:r>
              <a:rPr lang="en-US" sz="800" i="1" dirty="0">
                <a:effectLst/>
              </a:rPr>
              <a:t>J. Chem. Inf. Model.</a:t>
            </a:r>
            <a:r>
              <a:rPr lang="en-US" sz="800" dirty="0">
                <a:effectLst/>
              </a:rPr>
              <a:t> </a:t>
            </a:r>
            <a:r>
              <a:rPr lang="en-US" sz="800" b="1" dirty="0">
                <a:effectLst/>
              </a:rPr>
              <a:t>2019</a:t>
            </a:r>
            <a:r>
              <a:rPr lang="en-US" sz="800" dirty="0">
                <a:effectLst/>
              </a:rPr>
              <a:t>, </a:t>
            </a:r>
            <a:r>
              <a:rPr lang="en-US" sz="800" i="1" dirty="0">
                <a:effectLst/>
              </a:rPr>
              <a:t>59</a:t>
            </a:r>
            <a:r>
              <a:rPr lang="en-US" sz="800" dirty="0">
                <a:effectLst/>
              </a:rPr>
              <a:t> (6), 2545–2559. </a:t>
            </a:r>
          </a:p>
        </p:txBody>
      </p:sp>
      <p:sp>
        <p:nvSpPr>
          <p:cNvPr id="9" name="Rectangle 8">
            <a:extLst>
              <a:ext uri="{FF2B5EF4-FFF2-40B4-BE49-F238E27FC236}">
                <a16:creationId xmlns:a16="http://schemas.microsoft.com/office/drawing/2014/main" id="{D0FACC60-37E0-7C63-FE84-9518E98ABE41}"/>
              </a:ext>
            </a:extLst>
          </p:cNvPr>
          <p:cNvSpPr/>
          <p:nvPr/>
        </p:nvSpPr>
        <p:spPr>
          <a:xfrm>
            <a:off x="5554980" y="3155023"/>
            <a:ext cx="2788920" cy="281178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D2C93D4-558B-5629-D177-4AEF22D1DC82}"/>
              </a:ext>
            </a:extLst>
          </p:cNvPr>
          <p:cNvSpPr txBox="1"/>
          <p:nvPr/>
        </p:nvSpPr>
        <p:spPr>
          <a:xfrm>
            <a:off x="5738422" y="2701454"/>
            <a:ext cx="2416046" cy="369332"/>
          </a:xfrm>
          <a:prstGeom prst="rect">
            <a:avLst/>
          </a:prstGeom>
          <a:noFill/>
        </p:spPr>
        <p:txBody>
          <a:bodyPr wrap="none" rtlCol="0">
            <a:spAutoFit/>
          </a:bodyPr>
          <a:lstStyle/>
          <a:p>
            <a:r>
              <a:rPr lang="en-US" u="sng" dirty="0"/>
              <a:t>Experiment prediction</a:t>
            </a:r>
          </a:p>
        </p:txBody>
      </p:sp>
    </p:spTree>
    <p:extLst>
      <p:ext uri="{BB962C8B-B14F-4D97-AF65-F5344CB8AC3E}">
        <p14:creationId xmlns:p14="http://schemas.microsoft.com/office/powerpoint/2010/main" val="2064089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15AC28-B716-44BA-9EFC-8BB5CBCB6B64}"/>
              </a:ext>
            </a:extLst>
          </p:cNvPr>
          <p:cNvSpPr>
            <a:spLocks noGrp="1"/>
          </p:cNvSpPr>
          <p:nvPr>
            <p:ph type="title"/>
          </p:nvPr>
        </p:nvSpPr>
        <p:spPr/>
        <p:txBody>
          <a:bodyPr/>
          <a:lstStyle/>
          <a:p>
            <a:r>
              <a:rPr lang="en-US" altLang="zh-TW" dirty="0"/>
              <a:t>ML for retrosynthesis</a:t>
            </a:r>
            <a:endParaRPr lang="en-US" dirty="0"/>
          </a:p>
        </p:txBody>
      </p:sp>
      <p:sp>
        <p:nvSpPr>
          <p:cNvPr id="4" name="投影片編號版面配置區 3">
            <a:extLst>
              <a:ext uri="{FF2B5EF4-FFF2-40B4-BE49-F238E27FC236}">
                <a16:creationId xmlns:a16="http://schemas.microsoft.com/office/drawing/2014/main" id="{213234E6-6D1A-4B43-88A3-55FC0B984E55}"/>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
        <p:nvSpPr>
          <p:cNvPr id="6" name="文字方塊 5">
            <a:extLst>
              <a:ext uri="{FF2B5EF4-FFF2-40B4-BE49-F238E27FC236}">
                <a16:creationId xmlns:a16="http://schemas.microsoft.com/office/drawing/2014/main" id="{5ED7F878-9F16-4D4E-B8C1-E4E720775BF0}"/>
              </a:ext>
            </a:extLst>
          </p:cNvPr>
          <p:cNvSpPr txBox="1"/>
          <p:nvPr/>
        </p:nvSpPr>
        <p:spPr>
          <a:xfrm>
            <a:off x="-1" y="6651265"/>
            <a:ext cx="7184571" cy="215444"/>
          </a:xfrm>
          <a:prstGeom prst="rect">
            <a:avLst/>
          </a:prstGeom>
          <a:noFill/>
        </p:spPr>
        <p:txBody>
          <a:bodyPr wrap="square">
            <a:spAutoFit/>
          </a:bodyPr>
          <a:lstStyle/>
          <a:p>
            <a:pPr>
              <a:spcBef>
                <a:spcPts val="0"/>
              </a:spcBef>
              <a:spcAft>
                <a:spcPts val="0"/>
              </a:spcAft>
            </a:pPr>
            <a:r>
              <a:rPr lang="en-US" sz="800" dirty="0">
                <a:effectLst/>
              </a:rPr>
              <a:t>Lin, Y.; Zhang, R.; Wang, D.; </a:t>
            </a:r>
            <a:r>
              <a:rPr lang="en-US" sz="800" dirty="0" err="1">
                <a:effectLst/>
              </a:rPr>
              <a:t>Cernak</a:t>
            </a:r>
            <a:r>
              <a:rPr lang="en-US" sz="800" dirty="0">
                <a:effectLst/>
              </a:rPr>
              <a:t>, T. Computer-Aided Key Step Generation in Alkaloid Total Synthesis. </a:t>
            </a:r>
            <a:r>
              <a:rPr lang="en-US" sz="800" i="1" dirty="0">
                <a:effectLst/>
              </a:rPr>
              <a:t>Science</a:t>
            </a:r>
            <a:r>
              <a:rPr lang="en-US" sz="800" dirty="0">
                <a:effectLst/>
              </a:rPr>
              <a:t> </a:t>
            </a:r>
            <a:r>
              <a:rPr lang="en-US" sz="800" b="1" dirty="0">
                <a:effectLst/>
              </a:rPr>
              <a:t>2023</a:t>
            </a:r>
            <a:r>
              <a:rPr lang="en-US" sz="800" dirty="0">
                <a:effectLst/>
              </a:rPr>
              <a:t>, </a:t>
            </a:r>
            <a:r>
              <a:rPr lang="en-US" sz="800" i="1" dirty="0">
                <a:effectLst/>
              </a:rPr>
              <a:t>379</a:t>
            </a:r>
            <a:r>
              <a:rPr lang="en-US" sz="800" dirty="0">
                <a:effectLst/>
              </a:rPr>
              <a:t> (6631), 453–457. </a:t>
            </a:r>
          </a:p>
        </p:txBody>
      </p:sp>
      <p:pic>
        <p:nvPicPr>
          <p:cNvPr id="13" name="Picture 12">
            <a:extLst>
              <a:ext uri="{FF2B5EF4-FFF2-40B4-BE49-F238E27FC236}">
                <a16:creationId xmlns:a16="http://schemas.microsoft.com/office/drawing/2014/main" id="{D71B47CB-F830-9753-06F9-3BEED1FCCCCA}"/>
              </a:ext>
            </a:extLst>
          </p:cNvPr>
          <p:cNvPicPr>
            <a:picLocks noChangeAspect="1"/>
          </p:cNvPicPr>
          <p:nvPr/>
        </p:nvPicPr>
        <p:blipFill>
          <a:blip r:embed="rId2"/>
          <a:stretch>
            <a:fillRect/>
          </a:stretch>
        </p:blipFill>
        <p:spPr>
          <a:xfrm>
            <a:off x="834390" y="828409"/>
            <a:ext cx="7475220" cy="3056371"/>
          </a:xfrm>
          <a:prstGeom prst="rect">
            <a:avLst/>
          </a:prstGeom>
        </p:spPr>
      </p:pic>
      <p:pic>
        <p:nvPicPr>
          <p:cNvPr id="8" name="Picture 2" descr="SYNTHIA™ Retrosynthesis Software">
            <a:extLst>
              <a:ext uri="{FF2B5EF4-FFF2-40B4-BE49-F238E27FC236}">
                <a16:creationId xmlns:a16="http://schemas.microsoft.com/office/drawing/2014/main" id="{A0D9C61E-D69F-6405-4F3C-C053CB08FA4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41" t="29303" r="45040" b="30285"/>
          <a:stretch/>
        </p:blipFill>
        <p:spPr bwMode="auto">
          <a:xfrm>
            <a:off x="4073041" y="3189398"/>
            <a:ext cx="997918" cy="479203"/>
          </a:xfrm>
          <a:prstGeom prst="rect">
            <a:avLst/>
          </a:prstGeom>
          <a:noFill/>
          <a:extLst>
            <a:ext uri="{909E8E84-426E-40DD-AFC4-6F175D3DCCD1}">
              <a14:hiddenFill xmlns:a14="http://schemas.microsoft.com/office/drawing/2010/main">
                <a:solidFill>
                  <a:srgbClr val="FFFFFF"/>
                </a:solidFill>
              </a14:hiddenFill>
            </a:ext>
          </a:extLst>
        </p:spPr>
      </p:pic>
      <p:pic>
        <p:nvPicPr>
          <p:cNvPr id="3" name="內容版面配置區 5">
            <a:extLst>
              <a:ext uri="{FF2B5EF4-FFF2-40B4-BE49-F238E27FC236}">
                <a16:creationId xmlns:a16="http://schemas.microsoft.com/office/drawing/2014/main" id="{E229C17E-6B78-7FEF-616C-21B507584996}"/>
              </a:ext>
            </a:extLst>
          </p:cNvPr>
          <p:cNvPicPr>
            <a:picLocks noGrp="1" noChangeAspect="1"/>
          </p:cNvPicPr>
          <p:nvPr>
            <p:ph idx="1"/>
          </p:nvPr>
        </p:nvPicPr>
        <p:blipFill>
          <a:blip r:embed="rId4"/>
          <a:stretch>
            <a:fillRect/>
          </a:stretch>
        </p:blipFill>
        <p:spPr>
          <a:xfrm>
            <a:off x="4073041" y="3039710"/>
            <a:ext cx="997918" cy="149688"/>
          </a:xfrm>
          <a:prstGeom prst="rect">
            <a:avLst/>
          </a:prstGeom>
        </p:spPr>
      </p:pic>
      <p:pic>
        <p:nvPicPr>
          <p:cNvPr id="5" name="Picture 4">
            <a:extLst>
              <a:ext uri="{FF2B5EF4-FFF2-40B4-BE49-F238E27FC236}">
                <a16:creationId xmlns:a16="http://schemas.microsoft.com/office/drawing/2014/main" id="{AE01CB23-B8E7-1192-11CE-89B848E99C1A}"/>
              </a:ext>
            </a:extLst>
          </p:cNvPr>
          <p:cNvPicPr>
            <a:picLocks noChangeAspect="1"/>
          </p:cNvPicPr>
          <p:nvPr/>
        </p:nvPicPr>
        <p:blipFill rotWithShape="1">
          <a:blip r:embed="rId5"/>
          <a:srcRect b="33502"/>
          <a:stretch/>
        </p:blipFill>
        <p:spPr>
          <a:xfrm>
            <a:off x="834390" y="3975072"/>
            <a:ext cx="4625463" cy="2423862"/>
          </a:xfrm>
          <a:prstGeom prst="rect">
            <a:avLst/>
          </a:prstGeom>
        </p:spPr>
      </p:pic>
      <p:pic>
        <p:nvPicPr>
          <p:cNvPr id="7" name="Picture 6">
            <a:extLst>
              <a:ext uri="{FF2B5EF4-FFF2-40B4-BE49-F238E27FC236}">
                <a16:creationId xmlns:a16="http://schemas.microsoft.com/office/drawing/2014/main" id="{E355616E-6D77-0C3B-BA38-918F25F7A71B}"/>
              </a:ext>
            </a:extLst>
          </p:cNvPr>
          <p:cNvPicPr>
            <a:picLocks noChangeAspect="1"/>
          </p:cNvPicPr>
          <p:nvPr/>
        </p:nvPicPr>
        <p:blipFill rotWithShape="1">
          <a:blip r:embed="rId5"/>
          <a:srcRect t="66739" r="41770"/>
          <a:stretch/>
        </p:blipFill>
        <p:spPr>
          <a:xfrm>
            <a:off x="5538019" y="3972805"/>
            <a:ext cx="2693425" cy="1212355"/>
          </a:xfrm>
          <a:prstGeom prst="rect">
            <a:avLst/>
          </a:prstGeom>
        </p:spPr>
      </p:pic>
      <p:pic>
        <p:nvPicPr>
          <p:cNvPr id="9" name="Picture 8">
            <a:extLst>
              <a:ext uri="{FF2B5EF4-FFF2-40B4-BE49-F238E27FC236}">
                <a16:creationId xmlns:a16="http://schemas.microsoft.com/office/drawing/2014/main" id="{2F3F2D66-AE1E-E168-73AF-9F5D8433E6F3}"/>
              </a:ext>
            </a:extLst>
          </p:cNvPr>
          <p:cNvPicPr>
            <a:picLocks noChangeAspect="1"/>
          </p:cNvPicPr>
          <p:nvPr/>
        </p:nvPicPr>
        <p:blipFill rotWithShape="1">
          <a:blip r:embed="rId5"/>
          <a:srcRect l="60481" t="66739"/>
          <a:stretch/>
        </p:blipFill>
        <p:spPr>
          <a:xfrm>
            <a:off x="6151503" y="5186579"/>
            <a:ext cx="1827956" cy="1212355"/>
          </a:xfrm>
          <a:prstGeom prst="rect">
            <a:avLst/>
          </a:prstGeom>
        </p:spPr>
      </p:pic>
    </p:spTree>
    <p:extLst>
      <p:ext uri="{BB962C8B-B14F-4D97-AF65-F5344CB8AC3E}">
        <p14:creationId xmlns:p14="http://schemas.microsoft.com/office/powerpoint/2010/main" val="139247012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19969</TotalTime>
  <Words>3021</Words>
  <Application>Microsoft Office PowerPoint</Application>
  <PresentationFormat>如螢幕大小 (4:3)</PresentationFormat>
  <Paragraphs>626</Paragraphs>
  <Slides>76</Slides>
  <Notes>13</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76</vt:i4>
      </vt:variant>
    </vt:vector>
  </HeadingPairs>
  <TitlesOfParts>
    <vt:vector size="89" baseType="lpstr">
      <vt:lpstr>-apple-system</vt:lpstr>
      <vt:lpstr>MS Mincho</vt:lpstr>
      <vt:lpstr>微軟正黑體</vt:lpstr>
      <vt:lpstr>新細明體</vt:lpstr>
      <vt:lpstr>Arial</vt:lpstr>
      <vt:lpstr>Calibri</vt:lpstr>
      <vt:lpstr>Cambria Math</vt:lpstr>
      <vt:lpstr>Geneva</vt:lpstr>
      <vt:lpstr>Times</vt:lpstr>
      <vt:lpstr>Times New Roman</vt:lpstr>
      <vt:lpstr>Wingdings</vt:lpstr>
      <vt:lpstr>Office 佈景主題</vt:lpstr>
      <vt:lpstr>CS ChemDraw Drawing</vt:lpstr>
      <vt:lpstr>Generative Models for Chemistry: From ChatGPT to Molecular Design</vt:lpstr>
      <vt:lpstr>AI in our daily life</vt:lpstr>
      <vt:lpstr>AI in science</vt:lpstr>
      <vt:lpstr>The latest big hit</vt:lpstr>
      <vt:lpstr>History of deep learning</vt:lpstr>
      <vt:lpstr>ML for chemistry</vt:lpstr>
      <vt:lpstr>ML for accelerated QM</vt:lpstr>
      <vt:lpstr>ML for chemistry</vt:lpstr>
      <vt:lpstr>ML for retrosynthesis</vt:lpstr>
      <vt:lpstr>ML for reaction optimization</vt:lpstr>
      <vt:lpstr>ML for reaction prediction</vt:lpstr>
      <vt:lpstr>ML for chemistry</vt:lpstr>
      <vt:lpstr>ChatGPT</vt:lpstr>
      <vt:lpstr>ChatGPT</vt:lpstr>
      <vt:lpstr>Generative pre-trained transformer</vt:lpstr>
      <vt:lpstr>Generative pre-trained transformer</vt:lpstr>
      <vt:lpstr>Deep learning and statistical learning</vt:lpstr>
      <vt:lpstr>Neural networks</vt:lpstr>
      <vt:lpstr>Neural networks</vt:lpstr>
      <vt:lpstr>Neural networks</vt:lpstr>
      <vt:lpstr>Neural networks</vt:lpstr>
      <vt:lpstr>Deep learning and statistical learning</vt:lpstr>
      <vt:lpstr>Materials discovery</vt:lpstr>
      <vt:lpstr>Generative models</vt:lpstr>
      <vt:lpstr>Generative models</vt:lpstr>
      <vt:lpstr>Generative models</vt:lpstr>
      <vt:lpstr>Variational Autoencoder</vt:lpstr>
      <vt:lpstr>Variational Autoencoder</vt:lpstr>
      <vt:lpstr>Variational Autoencoder</vt:lpstr>
      <vt:lpstr>Variational Autoencoder</vt:lpstr>
      <vt:lpstr>Variational Autoencoder</vt:lpstr>
      <vt:lpstr>VAE for molecule design</vt:lpstr>
      <vt:lpstr>Variational Autoencoder</vt:lpstr>
      <vt:lpstr>Generative models</vt:lpstr>
      <vt:lpstr>Generative Adversarial Networks (GAN)</vt:lpstr>
      <vt:lpstr>Generative Adversarial Networks (GAN)</vt:lpstr>
      <vt:lpstr>Generative Adversarial Networks (GAN)</vt:lpstr>
      <vt:lpstr>Generative Adversarial Networks (GAN)</vt:lpstr>
      <vt:lpstr>Generative Adversarial Networks (GAN)</vt:lpstr>
      <vt:lpstr>Objective-Reinforced Generative Adversarial Networks (ORGAN)</vt:lpstr>
      <vt:lpstr>GAN for molecule design</vt:lpstr>
      <vt:lpstr>GAN for generating crystal structure</vt:lpstr>
      <vt:lpstr>Spin crossover materials</vt:lpstr>
      <vt:lpstr>Electronic origin </vt:lpstr>
      <vt:lpstr>Performance of the TS build</vt:lpstr>
      <vt:lpstr>DFT for SCO</vt:lpstr>
      <vt:lpstr>Issues with DFT (and HF)</vt:lpstr>
      <vt:lpstr>An expt-data-driven approach</vt:lpstr>
      <vt:lpstr>CSD composition</vt:lpstr>
      <vt:lpstr>Data-driven SS assignment</vt:lpstr>
      <vt:lpstr>Probability as ligand field strength</vt:lpstr>
      <vt:lpstr>Spectrochemical series</vt:lpstr>
      <vt:lpstr>Model architecture</vt:lpstr>
      <vt:lpstr>Model architecture</vt:lpstr>
      <vt:lpstr>Latent space distribution</vt:lpstr>
      <vt:lpstr>Chemical meaning of the latent space</vt:lpstr>
      <vt:lpstr>The supervision network</vt:lpstr>
      <vt:lpstr>The supervision network</vt:lpstr>
      <vt:lpstr>The network</vt:lpstr>
      <vt:lpstr>Ligand design</vt:lpstr>
      <vt:lpstr>Ligand design</vt:lpstr>
      <vt:lpstr>Ligand design</vt:lpstr>
      <vt:lpstr>Ligand design</vt:lpstr>
      <vt:lpstr>Ligand design</vt:lpstr>
      <vt:lpstr>Ligand design</vt:lpstr>
      <vt:lpstr>Ligand design</vt:lpstr>
      <vt:lpstr>Ligand design</vt:lpstr>
      <vt:lpstr>Ligand design</vt:lpstr>
      <vt:lpstr>Ligand design</vt:lpstr>
      <vt:lpstr>Ligand design</vt:lpstr>
      <vt:lpstr>Expanding the network</vt:lpstr>
      <vt:lpstr>Probability as ligand field strength</vt:lpstr>
      <vt:lpstr>Transfer learning for SS prediction</vt:lpstr>
      <vt:lpstr>SS prediction</vt:lpstr>
      <vt:lpstr>Molecule design</vt:lpstr>
      <vt:lpstr>Conclusion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楊自雄</cp:lastModifiedBy>
  <cp:revision>646</cp:revision>
  <dcterms:created xsi:type="dcterms:W3CDTF">2012-11-25T05:37:01Z</dcterms:created>
  <dcterms:modified xsi:type="dcterms:W3CDTF">2023-06-05T05:04:43Z</dcterms:modified>
</cp:coreProperties>
</file>